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27" r:id="rId5"/>
  </p:sldMasterIdLst>
  <p:notesMasterIdLst>
    <p:notesMasterId r:id="rId33"/>
  </p:notesMasterIdLst>
  <p:sldIdLst>
    <p:sldId id="546" r:id="rId6"/>
    <p:sldId id="608" r:id="rId7"/>
    <p:sldId id="609" r:id="rId8"/>
    <p:sldId id="610" r:id="rId9"/>
    <p:sldId id="611" r:id="rId10"/>
    <p:sldId id="612" r:id="rId11"/>
    <p:sldId id="613" r:id="rId12"/>
    <p:sldId id="614" r:id="rId13"/>
    <p:sldId id="615" r:id="rId14"/>
    <p:sldId id="618" r:id="rId15"/>
    <p:sldId id="619" r:id="rId16"/>
    <p:sldId id="620" r:id="rId17"/>
    <p:sldId id="621" r:id="rId18"/>
    <p:sldId id="622" r:id="rId19"/>
    <p:sldId id="623" r:id="rId20"/>
    <p:sldId id="624" r:id="rId21"/>
    <p:sldId id="617" r:id="rId22"/>
    <p:sldId id="625" r:id="rId23"/>
    <p:sldId id="627" r:id="rId24"/>
    <p:sldId id="626" r:id="rId25"/>
    <p:sldId id="628" r:id="rId26"/>
    <p:sldId id="629" r:id="rId27"/>
    <p:sldId id="630" r:id="rId28"/>
    <p:sldId id="632" r:id="rId29"/>
    <p:sldId id="633" r:id="rId30"/>
    <p:sldId id="634" r:id="rId31"/>
    <p:sldId id="635"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CE059F9E-C46A-B547-B2F2-24DE96B4FEB2}">
          <p14:sldIdLst>
            <p14:sldId id="546"/>
            <p14:sldId id="608"/>
            <p14:sldId id="609"/>
            <p14:sldId id="610"/>
            <p14:sldId id="611"/>
            <p14:sldId id="612"/>
            <p14:sldId id="613"/>
            <p14:sldId id="614"/>
            <p14:sldId id="615"/>
            <p14:sldId id="618"/>
            <p14:sldId id="619"/>
            <p14:sldId id="620"/>
            <p14:sldId id="621"/>
            <p14:sldId id="622"/>
            <p14:sldId id="623"/>
            <p14:sldId id="624"/>
            <p14:sldId id="617"/>
            <p14:sldId id="625"/>
            <p14:sldId id="627"/>
            <p14:sldId id="626"/>
            <p14:sldId id="628"/>
            <p14:sldId id="629"/>
            <p14:sldId id="630"/>
            <p14:sldId id="632"/>
            <p14:sldId id="633"/>
            <p14:sldId id="634"/>
            <p14:sldId id="635"/>
          </p14:sldIdLst>
        </p14:section>
      </p14:sectionLst>
    </p:ext>
    <p:ext uri="{EFAFB233-063F-42B5-8137-9DF3F51BA10A}">
      <p15:sldGuideLst xmlns:p15="http://schemas.microsoft.com/office/powerpoint/2012/main">
        <p15:guide id="1" orient="horz" pos="744">
          <p15:clr>
            <a:srgbClr val="A4A3A4"/>
          </p15:clr>
        </p15:guide>
        <p15:guide id="2" pos="1872">
          <p15:clr>
            <a:srgbClr val="A4A3A4"/>
          </p15:clr>
        </p15:guide>
        <p15:guide id="3" pos="4176">
          <p15:clr>
            <a:srgbClr val="A4A3A4"/>
          </p15:clr>
        </p15:guide>
        <p15:guide id="4" pos="5496">
          <p15:clr>
            <a:srgbClr val="A4A3A4"/>
          </p15:clr>
        </p15:guide>
        <p15:guide id="5" orient="horz" pos="1224">
          <p15:clr>
            <a:srgbClr val="A4A3A4"/>
          </p15:clr>
        </p15:guide>
        <p15:guide id="6" orient="horz" pos="3624">
          <p15:clr>
            <a:srgbClr val="A4A3A4"/>
          </p15:clr>
        </p15:guide>
        <p15:guide id="7" orient="horz" pos="20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0" clrIdx="0">
    <p:extLst>
      <p:ext uri="{19B8F6BF-5375-455C-9EA6-DF929625EA0E}">
        <p15:presenceInfo xmlns:p15="http://schemas.microsoft.com/office/powerpoint/2012/main" userId="Microsoft Office User" providerId="None"/>
      </p:ext>
    </p:extLst>
  </p:cmAuthor>
  <p:cmAuthor id="2" name="Papadakis Kantos, Yianna" initials="PKY" lastIdx="4" clrIdx="1">
    <p:extLst>
      <p:ext uri="{19B8F6BF-5375-455C-9EA6-DF929625EA0E}">
        <p15:presenceInfo xmlns:p15="http://schemas.microsoft.com/office/powerpoint/2012/main" userId="Papadakis Kantos, Yi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100"/>
    <a:srgbClr val="232F3E"/>
    <a:srgbClr val="01A88D"/>
    <a:srgbClr val="7AA116"/>
    <a:srgbClr val="DD344C"/>
    <a:srgbClr val="E7157B"/>
    <a:srgbClr val="C925D1"/>
    <a:srgbClr val="8C4FFF"/>
    <a:srgbClr val="9BA7B6"/>
    <a:srgbClr val="8FA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guide orient="horz" pos="744"/>
        <p:guide pos="1872"/>
        <p:guide pos="4176"/>
        <p:guide pos="5496"/>
        <p:guide orient="horz" pos="1224"/>
        <p:guide orient="horz" pos="3624"/>
        <p:guide orient="horz" pos="2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7746-A217-1840-9D27-1C9B611FF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BC0457-C9C0-9A46-856C-A75642660D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0E765C1-43CC-5C46-8694-A6B828DEC430}" type="datetimeFigureOut">
              <a:rPr lang="en-US"/>
              <a:pPr>
                <a:defRPr/>
              </a:pPr>
              <a:t>6/7/2024</a:t>
            </a:fld>
            <a:endParaRPr lang="en-US"/>
          </a:p>
        </p:txBody>
      </p:sp>
      <p:sp>
        <p:nvSpPr>
          <p:cNvPr id="4" name="Slide Image Placeholder 3">
            <a:extLst>
              <a:ext uri="{FF2B5EF4-FFF2-40B4-BE49-F238E27FC236}">
                <a16:creationId xmlns:a16="http://schemas.microsoft.com/office/drawing/2014/main" id="{F73DE939-5167-8149-9C39-EBF3DB40E6B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8179A7E-0011-7C47-A00A-3553ADFC2A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D921AA-9F8D-2644-BA51-99C00524A92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7F1767E-EE09-594B-90B8-F1B2D1E51CE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8E93DF-EC4A-7C45-AB6A-FC63BC432F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48E93DF-EC4A-7C45-AB6A-FC63BC432F2F}" type="slidenum">
              <a:rPr lang="en-US" smtClean="0"/>
              <a:pPr>
                <a:defRPr/>
              </a:pPr>
              <a:t>1</a:t>
            </a:fld>
            <a:endParaRPr lang="en-US"/>
          </a:p>
        </p:txBody>
      </p:sp>
    </p:spTree>
    <p:extLst>
      <p:ext uri="{BB962C8B-B14F-4D97-AF65-F5344CB8AC3E}">
        <p14:creationId xmlns:p14="http://schemas.microsoft.com/office/powerpoint/2010/main" val="349939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92DFA2-7EEB-8C00-E73B-389E1BA79CBA}"/>
              </a:ext>
            </a:extLst>
          </p:cNvPr>
          <p:cNvSpPr>
            <a:spLocks noGrp="1"/>
          </p:cNvSpPr>
          <p:nvPr>
            <p:ph type="ftr" sz="quarter" idx="10"/>
          </p:nvPr>
        </p:nvSpPr>
        <p:spPr>
          <a:xfrm>
            <a:off x="336720" y="6289500"/>
            <a:ext cx="4403682" cy="365125"/>
          </a:xfrm>
        </p:spPr>
        <p:txBody>
          <a:bodyPr lIns="0"/>
          <a:lstStyle>
            <a:lvl1pPr algn="l">
              <a:defRPr>
                <a:solidFill>
                  <a:schemeClr val="bg1"/>
                </a:solidFill>
              </a:defRPr>
            </a:lvl1pPr>
          </a:lstStyle>
          <a:p>
            <a:r>
              <a:rPr lang="en-US">
                <a:latin typeface="Arial" panose="020B0604020202020204" pitchFamily="34" charset="0"/>
                <a:cs typeface="Arial" panose="020B0604020202020204" pitchFamily="34" charset="0"/>
              </a:rPr>
              <a:t>© 2023, Amazon Web Services, Inc. or its affiliates.</a:t>
            </a:r>
          </a:p>
        </p:txBody>
      </p:sp>
      <p:pic>
        <p:nvPicPr>
          <p:cNvPr id="13" name="Picture 12">
            <a:extLst>
              <a:ext uri="{FF2B5EF4-FFF2-40B4-BE49-F238E27FC236}">
                <a16:creationId xmlns:a16="http://schemas.microsoft.com/office/drawing/2014/main" id="{FBFCC986-4AA5-4E78-ACB8-93296CE0EF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720" y="551423"/>
            <a:ext cx="1003173" cy="600189"/>
          </a:xfrm>
          <a:prstGeom prst="rect">
            <a:avLst/>
          </a:prstGeom>
        </p:spPr>
      </p:pic>
      <p:sp>
        <p:nvSpPr>
          <p:cNvPr id="16" name="Title 1">
            <a:extLst>
              <a:ext uri="{FF2B5EF4-FFF2-40B4-BE49-F238E27FC236}">
                <a16:creationId xmlns:a16="http://schemas.microsoft.com/office/drawing/2014/main" id="{FA3564EC-CE50-1549-B5F0-E1519DE3E6CA}"/>
              </a:ext>
            </a:extLst>
          </p:cNvPr>
          <p:cNvSpPr>
            <a:spLocks noGrp="1"/>
          </p:cNvSpPr>
          <p:nvPr>
            <p:ph type="ctrTitle" hasCustomPrompt="1"/>
          </p:nvPr>
        </p:nvSpPr>
        <p:spPr>
          <a:xfrm>
            <a:off x="336720" y="3076506"/>
            <a:ext cx="8171177" cy="840230"/>
          </a:xfrm>
        </p:spPr>
        <p:txBody>
          <a:bodyPr wrap="square" lIns="0" anchor="b" anchorCtr="0">
            <a:spAutoFit/>
          </a:bodyPr>
          <a:lstStyle>
            <a:lvl1pPr algn="l">
              <a:defRPr sz="5400">
                <a:solidFill>
                  <a:schemeClr val="bg1"/>
                </a:solidFill>
              </a:defRPr>
            </a:lvl1pPr>
          </a:lstStyle>
          <a:p>
            <a:r>
              <a:rPr lang="en-US"/>
              <a:t>Enter title</a:t>
            </a:r>
          </a:p>
        </p:txBody>
      </p:sp>
      <p:sp>
        <p:nvSpPr>
          <p:cNvPr id="17" name="Subtitle 2">
            <a:extLst>
              <a:ext uri="{FF2B5EF4-FFF2-40B4-BE49-F238E27FC236}">
                <a16:creationId xmlns:a16="http://schemas.microsoft.com/office/drawing/2014/main" id="{10BA1EB2-0EC6-804A-B029-2483E6FB35DD}"/>
              </a:ext>
            </a:extLst>
          </p:cNvPr>
          <p:cNvSpPr>
            <a:spLocks noGrp="1"/>
          </p:cNvSpPr>
          <p:nvPr>
            <p:ph type="subTitle" idx="1" hasCustomPrompt="1"/>
          </p:nvPr>
        </p:nvSpPr>
        <p:spPr>
          <a:xfrm>
            <a:off x="336720" y="3940166"/>
            <a:ext cx="8171176" cy="523220"/>
          </a:xfrm>
        </p:spPr>
        <p:txBody>
          <a:bodyPr wrap="square" lIns="0">
            <a:spAutoFit/>
          </a:bodyPr>
          <a:lstStyle>
            <a:lvl1pPr marL="0" indent="0" algn="l">
              <a:spcAft>
                <a:spcPts val="0"/>
              </a:spcAft>
              <a:buFont typeface="Arial" panose="020B0604020202020204" pitchFamily="34" charset="0"/>
              <a:buNone/>
              <a:defRPr sz="2800" b="0" i="0" cap="none"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a:t>
            </a:r>
          </a:p>
        </p:txBody>
      </p:sp>
    </p:spTree>
    <p:extLst>
      <p:ext uri="{BB962C8B-B14F-4D97-AF65-F5344CB8AC3E}">
        <p14:creationId xmlns:p14="http://schemas.microsoft.com/office/powerpoint/2010/main" val="22335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C36402-0D38-2FE6-DABB-84869F8B0A7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CB15F2C0-30F8-DAE1-A01A-A77FC537443D}"/>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514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A4BE7-29FE-EC65-CE2C-3F4AEC502DB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4" name="Slide Number Placeholder 3">
            <a:extLst>
              <a:ext uri="{FF2B5EF4-FFF2-40B4-BE49-F238E27FC236}">
                <a16:creationId xmlns:a16="http://schemas.microsoft.com/office/drawing/2014/main" id="{E7A80BA3-E490-7BB8-44E4-2563732CEF4C}"/>
              </a:ext>
            </a:extLst>
          </p:cNvPr>
          <p:cNvSpPr>
            <a:spLocks noGrp="1"/>
          </p:cNvSpPr>
          <p:nvPr>
            <p:ph type="sldNum" sz="quarter" idx="10"/>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178367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egory_AWS-Squid-Ink">
    <p:spTree>
      <p:nvGrpSpPr>
        <p:cNvPr id="1" name=""/>
        <p:cNvGrpSpPr/>
        <p:nvPr/>
      </p:nvGrpSpPr>
      <p:grpSpPr>
        <a:xfrm>
          <a:off x="0" y="0"/>
          <a:ext cx="0" cy="0"/>
          <a:chOff x="0" y="0"/>
          <a:chExt cx="0" cy="0"/>
        </a:xfrm>
      </p:grpSpPr>
      <p:sp>
        <p:nvSpPr>
          <p:cNvPr id="3" name="Rectangle 2" descr="Squid slide border color.">
            <a:extLst>
              <a:ext uri="{FF2B5EF4-FFF2-40B4-BE49-F238E27FC236}">
                <a16:creationId xmlns:a16="http://schemas.microsoft.com/office/drawing/2014/main" id="{061DB949-1463-2A4C-B301-63F1602C50E3}"/>
              </a:ext>
              <a:ext uri="{C183D7F6-B498-43B3-948B-1728B52AA6E4}">
                <adec:decorative xmlns:adec="http://schemas.microsoft.com/office/drawing/2017/decorative" val="0"/>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EDC6BC82-2752-FE77-7E7B-D40EB348F50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A3AA0474-8FF5-26D4-FF3B-B8AA251B06F0}"/>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D62913E6-E833-A35B-D52D-6FC43B3AAB23}"/>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30870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_AWS-Squid-Ink">
    <p:spTree>
      <p:nvGrpSpPr>
        <p:cNvPr id="1" name=""/>
        <p:cNvGrpSpPr/>
        <p:nvPr/>
      </p:nvGrpSpPr>
      <p:grpSpPr>
        <a:xfrm>
          <a:off x="0" y="0"/>
          <a:ext cx="0" cy="0"/>
          <a:chOff x="0" y="0"/>
          <a:chExt cx="0" cy="0"/>
        </a:xfrm>
      </p:grpSpPr>
      <p:grpSp>
        <p:nvGrpSpPr>
          <p:cNvPr id="10" name="background">
            <a:extLst>
              <a:ext uri="{FF2B5EF4-FFF2-40B4-BE49-F238E27FC236}">
                <a16:creationId xmlns:a16="http://schemas.microsoft.com/office/drawing/2014/main" id="{E55DBD91-59FF-4653-822D-8AD6FCA291B2}"/>
              </a:ext>
              <a:ext uri="{C183D7F6-B498-43B3-948B-1728B52AA6E4}">
                <adec:decorative xmlns:adec="http://schemas.microsoft.com/office/drawing/2017/decorative" val="1"/>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848DBF48-0EFD-7E4F-AAF0-AB1C4877B680}"/>
                </a:ext>
              </a:extLst>
            </p:cNvPr>
            <p:cNvSpPr/>
            <p:nvPr userDrawn="1"/>
          </p:nvSpPr>
          <p:spPr>
            <a:xfrm>
              <a:off x="0" y="1009650"/>
              <a:ext cx="12192000"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E1388B4C-0BAF-3342-B4C4-F8F3835171BA}"/>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General Services</a:t>
              </a:r>
            </a:p>
          </p:txBody>
        </p:sp>
        <p:sp>
          <p:nvSpPr>
            <p:cNvPr id="6" name="Title 1">
              <a:extLst>
                <a:ext uri="{FF2B5EF4-FFF2-40B4-BE49-F238E27FC236}">
                  <a16:creationId xmlns:a16="http://schemas.microsoft.com/office/drawing/2014/main" id="{1589A14A-BBCF-BC41-8E4A-D55A4B8E1B3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613BDA1A-1CBB-8E43-A453-55D625CBA08B}"/>
                </a:ext>
                <a:ext uri="{C183D7F6-B498-43B3-948B-1728B52AA6E4}">
                  <adec:decorative xmlns:adec="http://schemas.microsoft.com/office/drawing/2017/decorative" val="1"/>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Squid slide border color.">
            <a:extLst>
              <a:ext uri="{FF2B5EF4-FFF2-40B4-BE49-F238E27FC236}">
                <a16:creationId xmlns:a16="http://schemas.microsoft.com/office/drawing/2014/main" id="{9DE7E60F-0E8F-E845-A30E-6D51DFDCF24C}"/>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856C5E90-B6A0-C44C-5B33-1A7116573C3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B2E1ECED-EA93-EF92-CE3E-5CCF2183532A}"/>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11614339" cy="644278"/>
          </a:xfrm>
        </p:spPr>
        <p:txBody>
          <a:bodyPr/>
          <a:lstStyle/>
          <a:p>
            <a:endParaRPr lang="en-US"/>
          </a:p>
        </p:txBody>
      </p:sp>
    </p:spTree>
    <p:extLst>
      <p:ext uri="{BB962C8B-B14F-4D97-AF65-F5344CB8AC3E}">
        <p14:creationId xmlns:p14="http://schemas.microsoft.com/office/powerpoint/2010/main" val="40109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only_AWS-Squid-Ink">
    <p:spTree>
      <p:nvGrpSpPr>
        <p:cNvPr id="1" name=""/>
        <p:cNvGrpSpPr/>
        <p:nvPr/>
      </p:nvGrpSpPr>
      <p:grpSpPr>
        <a:xfrm>
          <a:off x="0" y="0"/>
          <a:ext cx="0" cy="0"/>
          <a:chOff x="0" y="0"/>
          <a:chExt cx="0" cy="0"/>
        </a:xfrm>
      </p:grpSpPr>
      <p:sp>
        <p:nvSpPr>
          <p:cNvPr id="3" name="Rectangle 2" descr="Squid slide border color.">
            <a:extLst>
              <a:ext uri="{FF2B5EF4-FFF2-40B4-BE49-F238E27FC236}">
                <a16:creationId xmlns:a16="http://schemas.microsoft.com/office/drawing/2014/main" id="{8E5D3566-EC15-634D-A5DB-D8659E8B1D53}"/>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4867BF2-F07F-5F3F-475C-95CD1798EEA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48AA02FF-B2B6-C57F-26B1-0DD331F6C150}"/>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31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tegory_AWS-Galaxy-500">
    <p:spTree>
      <p:nvGrpSpPr>
        <p:cNvPr id="1" name=""/>
        <p:cNvGrpSpPr/>
        <p:nvPr/>
      </p:nvGrpSpPr>
      <p:grpSpPr>
        <a:xfrm>
          <a:off x="0" y="0"/>
          <a:ext cx="0" cy="0"/>
          <a:chOff x="0" y="0"/>
          <a:chExt cx="0" cy="0"/>
        </a:xfrm>
      </p:grpSpPr>
      <p:sp>
        <p:nvSpPr>
          <p:cNvPr id="3" name="Rectangle 2" descr="Galaxy slide border color.">
            <a:extLst>
              <a:ext uri="{FF2B5EF4-FFF2-40B4-BE49-F238E27FC236}">
                <a16:creationId xmlns:a16="http://schemas.microsoft.com/office/drawing/2014/main" id="{0AEB10B3-8C08-7244-A574-BA85CB778D8C}"/>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5C25EDD2-E77A-C2D7-DFD4-A448A9D8DA6F}"/>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108BE0B2-F3AA-6FBC-AD07-99EDAC6C0D94}"/>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D4C323C8-2085-5822-7923-7CF461743E9D}"/>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3738812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_AWS-Galaxy-500">
    <p:spTree>
      <p:nvGrpSpPr>
        <p:cNvPr id="1" name=""/>
        <p:cNvGrpSpPr/>
        <p:nvPr/>
      </p:nvGrpSpPr>
      <p:grpSpPr>
        <a:xfrm>
          <a:off x="0" y="0"/>
          <a:ext cx="0" cy="0"/>
          <a:chOff x="0" y="0"/>
          <a:chExt cx="0" cy="0"/>
        </a:xfrm>
      </p:grpSpPr>
      <p:grpSp>
        <p:nvGrpSpPr>
          <p:cNvPr id="4" name="baground">
            <a:extLst>
              <a:ext uri="{FF2B5EF4-FFF2-40B4-BE49-F238E27FC236}">
                <a16:creationId xmlns:a16="http://schemas.microsoft.com/office/drawing/2014/main" id="{24165E9F-88A0-4663-BF3D-968B84D75F74}"/>
              </a:ext>
              <a:ext uri="{C183D7F6-B498-43B3-948B-1728B52AA6E4}">
                <adec:decorative xmlns:adec="http://schemas.microsoft.com/office/drawing/2017/decorative" val="1"/>
              </a:ext>
            </a:extLst>
          </p:cNvPr>
          <p:cNvGrpSpPr/>
          <p:nvPr userDrawn="1"/>
        </p:nvGrpSpPr>
        <p:grpSpPr>
          <a:xfrm>
            <a:off x="0" y="1009650"/>
            <a:ext cx="12191997" cy="4913313"/>
            <a:chOff x="0" y="1009650"/>
            <a:chExt cx="12191997" cy="4913313"/>
          </a:xfrm>
        </p:grpSpPr>
        <p:sp>
          <p:nvSpPr>
            <p:cNvPr id="5" name="Rectangle 4">
              <a:extLst>
                <a:ext uri="{FF2B5EF4-FFF2-40B4-BE49-F238E27FC236}">
                  <a16:creationId xmlns:a16="http://schemas.microsoft.com/office/drawing/2014/main" id="{831F4C99-54C2-9541-8F43-762C964F1301}"/>
                </a:ext>
              </a:extLst>
            </p:cNvPr>
            <p:cNvSpPr/>
            <p:nvPr userDrawn="1"/>
          </p:nvSpPr>
          <p:spPr>
            <a:xfrm>
              <a:off x="0" y="1009650"/>
              <a:ext cx="12191997"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ervIcons">
              <a:extLst>
                <a:ext uri="{FF2B5EF4-FFF2-40B4-BE49-F238E27FC236}">
                  <a16:creationId xmlns:a16="http://schemas.microsoft.com/office/drawing/2014/main" id="{4A10370E-4F42-8241-BF9F-E9A72893EDA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7" name="resourceIcons">
              <a:extLst>
                <a:ext uri="{FF2B5EF4-FFF2-40B4-BE49-F238E27FC236}">
                  <a16:creationId xmlns:a16="http://schemas.microsoft.com/office/drawing/2014/main" id="{E12F472C-8CA3-7949-8253-63E2F46D3462}"/>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8" name="Straight Connector 7">
              <a:extLst>
                <a:ext uri="{FF2B5EF4-FFF2-40B4-BE49-F238E27FC236}">
                  <a16:creationId xmlns:a16="http://schemas.microsoft.com/office/drawing/2014/main" id="{672AB3EF-8D29-0347-A0F4-5A920F8D6324}"/>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10" name="Rectangle 9" descr="Galaxy slide border color.">
            <a:extLst>
              <a:ext uri="{FF2B5EF4-FFF2-40B4-BE49-F238E27FC236}">
                <a16:creationId xmlns:a16="http://schemas.microsoft.com/office/drawing/2014/main" id="{468A9567-E554-3010-2A38-DF450DDFF986}"/>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A5FA43EF-49E4-74BC-21F0-D41D27599C59}"/>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68C1FD56-C45F-424C-E9DB-ED23FAE2B38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28690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only_AWS-Galaxy-500">
    <p:spTree>
      <p:nvGrpSpPr>
        <p:cNvPr id="1" name=""/>
        <p:cNvGrpSpPr/>
        <p:nvPr/>
      </p:nvGrpSpPr>
      <p:grpSpPr>
        <a:xfrm>
          <a:off x="0" y="0"/>
          <a:ext cx="0" cy="0"/>
          <a:chOff x="0" y="0"/>
          <a:chExt cx="0" cy="0"/>
        </a:xfrm>
      </p:grpSpPr>
      <p:sp>
        <p:nvSpPr>
          <p:cNvPr id="4" name="Rectangle 3" descr="Galaxy slide border color.">
            <a:extLst>
              <a:ext uri="{FF2B5EF4-FFF2-40B4-BE49-F238E27FC236}">
                <a16:creationId xmlns:a16="http://schemas.microsoft.com/office/drawing/2014/main" id="{AFF7784A-AC38-A14C-8390-9F3D6CB22C2B}"/>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ooter Placeholder 4">
            <a:extLst>
              <a:ext uri="{FF2B5EF4-FFF2-40B4-BE49-F238E27FC236}">
                <a16:creationId xmlns:a16="http://schemas.microsoft.com/office/drawing/2014/main" id="{9527EB7E-691A-4FE3-71DE-02772BF2868C}"/>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745F89A6-18DC-5D54-AD1E-DB045747406C}"/>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descr="Violet border.">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796269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tegory_AWS-Cosmos-500">
    <p:spTree>
      <p:nvGrpSpPr>
        <p:cNvPr id="1" name=""/>
        <p:cNvGrpSpPr/>
        <p:nvPr/>
      </p:nvGrpSpPr>
      <p:grpSpPr>
        <a:xfrm>
          <a:off x="0" y="0"/>
          <a:ext cx="0" cy="0"/>
          <a:chOff x="0" y="0"/>
          <a:chExt cx="0" cy="0"/>
        </a:xfrm>
      </p:grpSpPr>
      <p:sp>
        <p:nvSpPr>
          <p:cNvPr id="3" name="Rectangle 2" descr="Cosmos slide border color.">
            <a:extLst>
              <a:ext uri="{FF2B5EF4-FFF2-40B4-BE49-F238E27FC236}">
                <a16:creationId xmlns:a16="http://schemas.microsoft.com/office/drawing/2014/main" id="{92051C7E-3900-3D47-BA06-C45A775AC5C5}"/>
              </a:ext>
            </a:extLst>
          </p:cNvPr>
          <p:cNvSpPr/>
          <p:nvPr userDrawn="1"/>
        </p:nvSpPr>
        <p:spPr>
          <a:xfrm>
            <a:off x="0" y="0"/>
            <a:ext cx="12191999" cy="6857999"/>
          </a:xfrm>
          <a:prstGeom prst="rect">
            <a:avLst/>
          </a:prstGeom>
          <a:noFill/>
          <a:ln w="177800">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549BC9C4-5B16-0446-1707-A098531C834D}"/>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5195DDB9-D31A-2698-9E06-EDBA420408B1}"/>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7AFB4B64-1C05-8022-8062-CE396DA9A90A}"/>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402173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_AWS-Cosmos-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640936-4DFF-42C0-83B1-59DF52458828}"/>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DD487056-54C9-3C44-8A0E-E8A0308AD2EC}"/>
                </a:ext>
              </a:extLst>
            </p:cNvPr>
            <p:cNvSpPr/>
            <p:nvPr userDrawn="1"/>
          </p:nvSpPr>
          <p:spPr>
            <a:xfrm>
              <a:off x="0" y="1009650"/>
              <a:ext cx="12192000"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769FAB93-C1F2-A245-90B4-C96C9D1826D2}"/>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4F0D628E-4994-3E4C-AFDD-4A6F01ABA79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E483B396-C225-9E4D-8732-D5FC98F01E48}"/>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Cosmos slide border color.">
            <a:extLst>
              <a:ext uri="{FF2B5EF4-FFF2-40B4-BE49-F238E27FC236}">
                <a16:creationId xmlns:a16="http://schemas.microsoft.com/office/drawing/2014/main" id="{95DB3A17-29D7-3A45-ACDB-C1245E165449}"/>
              </a:ext>
            </a:extLst>
          </p:cNvPr>
          <p:cNvSpPr/>
          <p:nvPr userDrawn="1"/>
        </p:nvSpPr>
        <p:spPr>
          <a:xfrm>
            <a:off x="0" y="0"/>
            <a:ext cx="12191999" cy="6857999"/>
          </a:xfrm>
          <a:prstGeom prst="rect">
            <a:avLst/>
          </a:prstGeom>
          <a:noFill/>
          <a:ln w="177800">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C41C9672-9F35-D403-7E93-A3EAF1A26E6E}"/>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4D0CF192-8158-0693-458E-D0BD5278EFE6}"/>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72648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CCC43-D20D-3547-4C5C-B84BCD5F6C7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720" y="6335089"/>
            <a:ext cx="348827" cy="208700"/>
          </a:xfrm>
          <a:prstGeom prst="rect">
            <a:avLst/>
          </a:prstGeom>
        </p:spPr>
      </p:pic>
      <p:sp>
        <p:nvSpPr>
          <p:cNvPr id="6" name="Footer Placeholder 5">
            <a:extLst>
              <a:ext uri="{FF2B5EF4-FFF2-40B4-BE49-F238E27FC236}">
                <a16:creationId xmlns:a16="http://schemas.microsoft.com/office/drawing/2014/main" id="{B7078B4B-8B58-E813-961C-064BC40AF840}"/>
              </a:ext>
            </a:extLst>
          </p:cNvPr>
          <p:cNvSpPr>
            <a:spLocks noGrp="1"/>
          </p:cNvSpPr>
          <p:nvPr>
            <p:ph type="ftr" sz="quarter" idx="10"/>
          </p:nvPr>
        </p:nvSpPr>
        <p:spPr/>
        <p:txBody>
          <a:bodyPr/>
          <a:lstStyle>
            <a:lvl1pPr>
              <a:defRPr>
                <a:solidFill>
                  <a:schemeClr val="bg1"/>
                </a:solidFill>
              </a:defRPr>
            </a:lvl1p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5">
            <a:extLst>
              <a:ext uri="{FF2B5EF4-FFF2-40B4-BE49-F238E27FC236}">
                <a16:creationId xmlns:a16="http://schemas.microsoft.com/office/drawing/2014/main" id="{94963816-3C9D-6054-6D89-CCC3057C15C7}"/>
              </a:ext>
            </a:extLst>
          </p:cNvPr>
          <p:cNvSpPr>
            <a:spLocks noGrp="1"/>
          </p:cNvSpPr>
          <p:nvPr>
            <p:ph type="sldNum" sz="quarter" idx="4"/>
          </p:nvPr>
        </p:nvSpPr>
        <p:spPr>
          <a:xfrm>
            <a:off x="9112080" y="6289500"/>
            <a:ext cx="27432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EB4B8DE2-A4E8-46E4-8BBF-D75455EFF32C}" type="slidenum">
              <a:rPr lang="en-US" smtClean="0"/>
              <a:pPr/>
              <a:t>‹#›</a:t>
            </a:fld>
            <a:endParaRPr lang="en-US"/>
          </a:p>
        </p:txBody>
      </p:sp>
      <p:sp>
        <p:nvSpPr>
          <p:cNvPr id="3" name="Title 1">
            <a:extLst>
              <a:ext uri="{FF2B5EF4-FFF2-40B4-BE49-F238E27FC236}">
                <a16:creationId xmlns:a16="http://schemas.microsoft.com/office/drawing/2014/main" id="{D1D318C5-3473-9969-88C2-50B00642389A}"/>
              </a:ext>
            </a:extLst>
          </p:cNvPr>
          <p:cNvSpPr>
            <a:spLocks noGrp="1"/>
          </p:cNvSpPr>
          <p:nvPr>
            <p:ph type="ctrTitle" hasCustomPrompt="1"/>
          </p:nvPr>
        </p:nvSpPr>
        <p:spPr>
          <a:xfrm>
            <a:off x="336720" y="3050435"/>
            <a:ext cx="6733877" cy="840230"/>
          </a:xfrm>
        </p:spPr>
        <p:txBody>
          <a:bodyPr wrap="square" lIns="0" anchor="b" anchorCtr="0">
            <a:spAutoFit/>
          </a:bodyPr>
          <a:lstStyle>
            <a:lvl1pPr algn="l">
              <a:defRPr sz="5400">
                <a:solidFill>
                  <a:schemeClr val="bg1"/>
                </a:solidFill>
              </a:defRPr>
            </a:lvl1pPr>
          </a:lstStyle>
          <a:p>
            <a:r>
              <a:rPr lang="en-US"/>
              <a:t>Enter title</a:t>
            </a:r>
          </a:p>
        </p:txBody>
      </p:sp>
      <p:sp>
        <p:nvSpPr>
          <p:cNvPr id="7" name="Subtitle 2">
            <a:extLst>
              <a:ext uri="{FF2B5EF4-FFF2-40B4-BE49-F238E27FC236}">
                <a16:creationId xmlns:a16="http://schemas.microsoft.com/office/drawing/2014/main" id="{236C7969-22B7-9E94-E270-5F3C7A19AAE6}"/>
              </a:ext>
            </a:extLst>
          </p:cNvPr>
          <p:cNvSpPr>
            <a:spLocks noGrp="1"/>
          </p:cNvSpPr>
          <p:nvPr>
            <p:ph type="subTitle" idx="1" hasCustomPrompt="1"/>
          </p:nvPr>
        </p:nvSpPr>
        <p:spPr>
          <a:xfrm>
            <a:off x="336720" y="3914095"/>
            <a:ext cx="6733876" cy="480131"/>
          </a:xfrm>
        </p:spPr>
        <p:txBody>
          <a:bodyPr wrap="square" lIns="0">
            <a:spAutoFit/>
          </a:bodyPr>
          <a:lstStyle>
            <a:lvl1pPr marL="0" indent="0" algn="l">
              <a:spcAft>
                <a:spcPts val="0"/>
              </a:spcAft>
              <a:buFont typeface="Arial" panose="020B0604020202020204" pitchFamily="34" charset="0"/>
              <a:buNone/>
              <a:defRPr sz="2800" b="0" i="0" cap="none"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a:t>
            </a:r>
          </a:p>
        </p:txBody>
      </p:sp>
    </p:spTree>
    <p:extLst>
      <p:ext uri="{BB962C8B-B14F-4D97-AF65-F5344CB8AC3E}">
        <p14:creationId xmlns:p14="http://schemas.microsoft.com/office/powerpoint/2010/main" val="18535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y_AWS-Endor-500">
    <p:spTree>
      <p:nvGrpSpPr>
        <p:cNvPr id="1" name=""/>
        <p:cNvGrpSpPr/>
        <p:nvPr/>
      </p:nvGrpSpPr>
      <p:grpSpPr>
        <a:xfrm>
          <a:off x="0" y="0"/>
          <a:ext cx="0" cy="0"/>
          <a:chOff x="0" y="0"/>
          <a:chExt cx="0" cy="0"/>
        </a:xfrm>
      </p:grpSpPr>
      <p:sp>
        <p:nvSpPr>
          <p:cNvPr id="3" name="Rectangle 2" descr="Endor slide border color.">
            <a:extLst>
              <a:ext uri="{FF2B5EF4-FFF2-40B4-BE49-F238E27FC236}">
                <a16:creationId xmlns:a16="http://schemas.microsoft.com/office/drawing/2014/main" id="{5573C5A5-FEA2-6F41-A1B4-E8FDB998D476}"/>
              </a:ext>
              <a:ext uri="{C183D7F6-B498-43B3-948B-1728B52AA6E4}">
                <adec:decorative xmlns:adec="http://schemas.microsoft.com/office/drawing/2017/decorative" val="0"/>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7076095-762D-BE68-015D-91DF4C459DD2}"/>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88FE23E1-65D3-108F-B7F0-D0FA7F50C02C}"/>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E64B0985-E6AB-7E04-B155-7041E50767B8}"/>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3909597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_AWS-Endor-500">
    <p:spTree>
      <p:nvGrpSpPr>
        <p:cNvPr id="1" name=""/>
        <p:cNvGrpSpPr/>
        <p:nvPr/>
      </p:nvGrpSpPr>
      <p:grpSpPr>
        <a:xfrm>
          <a:off x="0" y="0"/>
          <a:ext cx="0" cy="0"/>
          <a:chOff x="0" y="0"/>
          <a:chExt cx="0" cy="0"/>
        </a:xfrm>
      </p:grpSpPr>
      <p:grpSp>
        <p:nvGrpSpPr>
          <p:cNvPr id="10" name="background">
            <a:extLst>
              <a:ext uri="{FF2B5EF4-FFF2-40B4-BE49-F238E27FC236}">
                <a16:creationId xmlns:a16="http://schemas.microsoft.com/office/drawing/2014/main" id="{FE73D7B2-348F-4CAE-9CCC-8E93AFD97C31}"/>
              </a:ext>
              <a:ext uri="{C183D7F6-B498-43B3-948B-1728B52AA6E4}">
                <adec:decorative xmlns:adec="http://schemas.microsoft.com/office/drawing/2017/decorative" val="1"/>
              </a:ext>
            </a:extLst>
          </p:cNvPr>
          <p:cNvGrpSpPr/>
          <p:nvPr userDrawn="1"/>
        </p:nvGrpSpPr>
        <p:grpSpPr>
          <a:xfrm>
            <a:off x="0" y="1009650"/>
            <a:ext cx="12191999" cy="4913313"/>
            <a:chOff x="0" y="1009650"/>
            <a:chExt cx="12191999" cy="4913313"/>
          </a:xfrm>
        </p:grpSpPr>
        <p:sp>
          <p:nvSpPr>
            <p:cNvPr id="4" name="Rectangle 3">
              <a:extLst>
                <a:ext uri="{FF2B5EF4-FFF2-40B4-BE49-F238E27FC236}">
                  <a16:creationId xmlns:a16="http://schemas.microsoft.com/office/drawing/2014/main" id="{B6512C27-F57D-C04D-8C2E-2FBCFAEFE9E8}"/>
                </a:ext>
              </a:extLst>
            </p:cNvPr>
            <p:cNvSpPr/>
            <p:nvPr userDrawn="1"/>
          </p:nvSpPr>
          <p:spPr>
            <a:xfrm>
              <a:off x="0" y="1009650"/>
              <a:ext cx="12191999"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FAE0B215-B435-A046-AB52-3AC5CD6CB093}"/>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BB3FCFCA-86E9-6843-BBC5-696B46773C55}"/>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E90F07F7-0ACA-744C-8676-DDDFF0EDD79A}"/>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Endor slide border color.">
            <a:extLst>
              <a:ext uri="{FF2B5EF4-FFF2-40B4-BE49-F238E27FC236}">
                <a16:creationId xmlns:a16="http://schemas.microsoft.com/office/drawing/2014/main" id="{9AB1F7AC-1D02-F24E-80FB-3513723974A8}"/>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9242A501-CFBB-7A93-52F3-AB8E94687A2C}"/>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7ED2BE29-5008-2D62-A19B-811CC5BEDF3A}"/>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99227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age-Classes_AWS-Endor-500">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1DF3A4-48ED-4CD2-9513-7E2C8A630E06}"/>
              </a:ext>
              <a:ext uri="{C183D7F6-B498-43B3-948B-1728B52AA6E4}">
                <adec:decorative xmlns:adec="http://schemas.microsoft.com/office/drawing/2017/decorative" val="1"/>
              </a:ext>
            </a:extLst>
          </p:cNvPr>
          <p:cNvGrpSpPr/>
          <p:nvPr userDrawn="1"/>
        </p:nvGrpSpPr>
        <p:grpSpPr>
          <a:xfrm>
            <a:off x="0" y="1009650"/>
            <a:ext cx="12191997" cy="4913313"/>
            <a:chOff x="0" y="1009650"/>
            <a:chExt cx="12191997" cy="4913313"/>
          </a:xfrm>
        </p:grpSpPr>
        <p:sp>
          <p:nvSpPr>
            <p:cNvPr id="4" name="Rectangle 3">
              <a:extLst>
                <a:ext uri="{FF2B5EF4-FFF2-40B4-BE49-F238E27FC236}">
                  <a16:creationId xmlns:a16="http://schemas.microsoft.com/office/drawing/2014/main" id="{BC46AA92-8B71-8343-AF02-BAEECFD8F9E8}"/>
                </a:ext>
              </a:extLst>
            </p:cNvPr>
            <p:cNvSpPr/>
            <p:nvPr userDrawn="1"/>
          </p:nvSpPr>
          <p:spPr>
            <a:xfrm>
              <a:off x="0" y="1009650"/>
              <a:ext cx="12191997"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C66A8FD4-AEDF-F246-ACD7-A4642BCCBDE8}"/>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A6DB7508-B76E-E744-9C55-928286936635}"/>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Storage Classes</a:t>
              </a:r>
            </a:p>
          </p:txBody>
        </p:sp>
        <p:cxnSp>
          <p:nvCxnSpPr>
            <p:cNvPr id="7" name="Straight Connector 6">
              <a:extLst>
                <a:ext uri="{FF2B5EF4-FFF2-40B4-BE49-F238E27FC236}">
                  <a16:creationId xmlns:a16="http://schemas.microsoft.com/office/drawing/2014/main" id="{EB7DB5F5-A7AF-224D-AD0A-3017FEAC6807}"/>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EE8DD8F-3E33-DE49-A6C4-85510AAE5192}"/>
                </a:ext>
              </a:extLst>
            </p:cNvPr>
            <p:cNvSpPr txBox="1">
              <a:spLocks/>
            </p:cNvSpPr>
            <p:nvPr userDrawn="1"/>
          </p:nvSpPr>
          <p:spPr>
            <a:xfrm>
              <a:off x="241300" y="44196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grpSp>
      <p:sp>
        <p:nvSpPr>
          <p:cNvPr id="8" name="Rectangle 7" descr="Endor slide border color.">
            <a:extLst>
              <a:ext uri="{FF2B5EF4-FFF2-40B4-BE49-F238E27FC236}">
                <a16:creationId xmlns:a16="http://schemas.microsoft.com/office/drawing/2014/main" id="{D41A0A26-7D8D-E34A-A375-337900A81340}"/>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ooter Placeholder 9">
            <a:extLst>
              <a:ext uri="{FF2B5EF4-FFF2-40B4-BE49-F238E27FC236}">
                <a16:creationId xmlns:a16="http://schemas.microsoft.com/office/drawing/2014/main" id="{C7A0009A-07A1-B192-98C1-30731D62BA5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877A8E09-3949-0C42-F238-4E96EA21F599}"/>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74164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oT-Resources_AWS-Endor-500">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ED0519-3CA3-4613-B9CF-C882D1FC7069}"/>
              </a:ext>
              <a:ext uri="{C183D7F6-B498-43B3-948B-1728B52AA6E4}">
                <adec:decorative xmlns:adec="http://schemas.microsoft.com/office/drawing/2017/decorative" val="0"/>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BCC60938-B1D7-7642-B1A2-9236489D4F1E}"/>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IoT Resources</a:t>
              </a:r>
            </a:p>
          </p:txBody>
        </p:sp>
        <p:cxnSp>
          <p:nvCxnSpPr>
            <p:cNvPr id="6" name="Straight Connector 5">
              <a:extLst>
                <a:ext uri="{FF2B5EF4-FFF2-40B4-BE49-F238E27FC236}">
                  <a16:creationId xmlns:a16="http://schemas.microsoft.com/office/drawing/2014/main" id="{E942122E-0449-9146-A319-D11DF60C4F51}"/>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Endor slide border color.">
            <a:extLst>
              <a:ext uri="{FF2B5EF4-FFF2-40B4-BE49-F238E27FC236}">
                <a16:creationId xmlns:a16="http://schemas.microsoft.com/office/drawing/2014/main" id="{4C2C7E85-0D8D-A349-9C99-2B876764A290}"/>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A1692BB6-3B05-1293-CC06-6FDE3455017D}"/>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ED97408-F4F0-7E99-C730-19F388F4D2E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536293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oT-Things_AWS-Endor-500">
    <p:spTree>
      <p:nvGrpSpPr>
        <p:cNvPr id="1" name=""/>
        <p:cNvGrpSpPr/>
        <p:nvPr/>
      </p:nvGrpSpPr>
      <p:grpSpPr>
        <a:xfrm>
          <a:off x="0" y="0"/>
          <a:ext cx="0" cy="0"/>
          <a:chOff x="0" y="0"/>
          <a:chExt cx="0" cy="0"/>
        </a:xfrm>
      </p:grpSpPr>
      <p:grpSp>
        <p:nvGrpSpPr>
          <p:cNvPr id="4" name="background">
            <a:extLst>
              <a:ext uri="{FF2B5EF4-FFF2-40B4-BE49-F238E27FC236}">
                <a16:creationId xmlns:a16="http://schemas.microsoft.com/office/drawing/2014/main" id="{07052761-18F4-4F17-9791-EFBDB99E3038}"/>
              </a:ext>
              <a:ext uri="{C183D7F6-B498-43B3-948B-1728B52AA6E4}">
                <adec:decorative xmlns:adec="http://schemas.microsoft.com/office/drawing/2017/decorative" val="1"/>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63DE121C-6773-A942-87BC-F4D427316A91}"/>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IoT Things</a:t>
              </a:r>
            </a:p>
          </p:txBody>
        </p:sp>
        <p:cxnSp>
          <p:nvCxnSpPr>
            <p:cNvPr id="6" name="Straight Connector 5">
              <a:extLst>
                <a:ext uri="{FF2B5EF4-FFF2-40B4-BE49-F238E27FC236}">
                  <a16:creationId xmlns:a16="http://schemas.microsoft.com/office/drawing/2014/main" id="{50F07151-3D39-D647-9EC4-468CD7515165}"/>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Endor slide border color.">
            <a:extLst>
              <a:ext uri="{FF2B5EF4-FFF2-40B4-BE49-F238E27FC236}">
                <a16:creationId xmlns:a16="http://schemas.microsoft.com/office/drawing/2014/main" id="{4758A11D-69A8-0C48-B5B1-2F07EB49825B}"/>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07DD450F-B073-2724-EFAB-1458FF83F7D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DE6B9F3D-6443-1422-0F09-2FC88B70556E}"/>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846496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y_AWS-Smile-500">
    <p:spTree>
      <p:nvGrpSpPr>
        <p:cNvPr id="1" name=""/>
        <p:cNvGrpSpPr/>
        <p:nvPr/>
      </p:nvGrpSpPr>
      <p:grpSpPr>
        <a:xfrm>
          <a:off x="0" y="0"/>
          <a:ext cx="0" cy="0"/>
          <a:chOff x="0" y="0"/>
          <a:chExt cx="0" cy="0"/>
        </a:xfrm>
      </p:grpSpPr>
      <p:sp>
        <p:nvSpPr>
          <p:cNvPr id="3" name="Rectangle 2" descr="Smile slide border color.">
            <a:extLst>
              <a:ext uri="{FF2B5EF4-FFF2-40B4-BE49-F238E27FC236}">
                <a16:creationId xmlns:a16="http://schemas.microsoft.com/office/drawing/2014/main" id="{04734F41-1E91-BB44-8DB4-8C7590A467BD}"/>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1E6EA197-D7E8-786F-1AA3-1FACE65C25CC}"/>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709D418F-7ECB-AD5F-D0C7-A97A145050F2}"/>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E87719DA-11C0-89F7-1183-23DEE88B92BC}"/>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349129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_AWS-Smile-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5E7D35-EF2F-4930-9869-E75AEBD7B082}"/>
              </a:ext>
              <a:ext uri="{C183D7F6-B498-43B3-948B-1728B52AA6E4}">
                <adec:decorative xmlns:adec="http://schemas.microsoft.com/office/drawing/2017/decorative" val="1"/>
              </a:ext>
            </a:extLst>
          </p:cNvPr>
          <p:cNvGrpSpPr/>
          <p:nvPr userDrawn="1"/>
        </p:nvGrpSpPr>
        <p:grpSpPr>
          <a:xfrm>
            <a:off x="0" y="1009650"/>
            <a:ext cx="12191997" cy="4913313"/>
            <a:chOff x="0" y="1009650"/>
            <a:chExt cx="12191997" cy="4913313"/>
          </a:xfrm>
        </p:grpSpPr>
        <p:sp>
          <p:nvSpPr>
            <p:cNvPr id="4" name="Rectangle 3">
              <a:extLst>
                <a:ext uri="{FF2B5EF4-FFF2-40B4-BE49-F238E27FC236}">
                  <a16:creationId xmlns:a16="http://schemas.microsoft.com/office/drawing/2014/main" id="{28F773F9-4F99-D942-BEBB-1593505C68C1}"/>
                </a:ext>
              </a:extLst>
            </p:cNvPr>
            <p:cNvSpPr/>
            <p:nvPr userDrawn="1"/>
          </p:nvSpPr>
          <p:spPr>
            <a:xfrm>
              <a:off x="0" y="1009650"/>
              <a:ext cx="12191997"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1AF5CCA0-0690-374D-8772-DEF02BD7F540}"/>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3BC98EB3-F74A-FD47-AF5D-6FDD457384E6}"/>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CDEDFC34-7FFC-F543-BA55-50C9C7C48B26}"/>
                </a:ext>
              </a:extLst>
            </p:cNvPr>
            <p:cNvCxnSpPr>
              <a:cxnSpLocks/>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Smile slide border color.">
            <a:extLst>
              <a:ext uri="{FF2B5EF4-FFF2-40B4-BE49-F238E27FC236}">
                <a16:creationId xmlns:a16="http://schemas.microsoft.com/office/drawing/2014/main" id="{D97EA81C-3417-9A44-BB8E-31157C34FEB0}"/>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F52EE44F-067B-DDFC-C61E-4E445447410A}"/>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F4A7C87C-AFEA-994A-5677-D6E0BF66DFCF}"/>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678348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_Instances_AWS-Smile-500">
    <p:spTree>
      <p:nvGrpSpPr>
        <p:cNvPr id="1" name=""/>
        <p:cNvGrpSpPr/>
        <p:nvPr/>
      </p:nvGrpSpPr>
      <p:grpSpPr>
        <a:xfrm>
          <a:off x="0" y="0"/>
          <a:ext cx="0" cy="0"/>
          <a:chOff x="0" y="0"/>
          <a:chExt cx="0" cy="0"/>
        </a:xfrm>
      </p:grpSpPr>
      <p:grpSp>
        <p:nvGrpSpPr>
          <p:cNvPr id="10" name="background">
            <a:extLst>
              <a:ext uri="{FF2B5EF4-FFF2-40B4-BE49-F238E27FC236}">
                <a16:creationId xmlns:a16="http://schemas.microsoft.com/office/drawing/2014/main" id="{2450AE92-541C-4A10-B87D-AD0EB3F76908}"/>
              </a:ext>
              <a:ext uri="{C183D7F6-B498-43B3-948B-1728B52AA6E4}">
                <adec:decorative xmlns:adec="http://schemas.microsoft.com/office/drawing/2017/decorative" val="1"/>
              </a:ext>
            </a:extLst>
          </p:cNvPr>
          <p:cNvGrpSpPr/>
          <p:nvPr userDrawn="1"/>
        </p:nvGrpSpPr>
        <p:grpSpPr>
          <a:xfrm>
            <a:off x="0" y="1009650"/>
            <a:ext cx="12191999" cy="4913313"/>
            <a:chOff x="0" y="1009650"/>
            <a:chExt cx="12191999" cy="4913313"/>
          </a:xfrm>
        </p:grpSpPr>
        <p:sp>
          <p:nvSpPr>
            <p:cNvPr id="4" name="Rectangle 3">
              <a:extLst>
                <a:ext uri="{FF2B5EF4-FFF2-40B4-BE49-F238E27FC236}">
                  <a16:creationId xmlns:a16="http://schemas.microsoft.com/office/drawing/2014/main" id="{E7F41C06-25C4-FE46-A47C-4B60AE628A89}"/>
                </a:ext>
              </a:extLst>
            </p:cNvPr>
            <p:cNvSpPr/>
            <p:nvPr userDrawn="1"/>
          </p:nvSpPr>
          <p:spPr>
            <a:xfrm>
              <a:off x="0" y="1009650"/>
              <a:ext cx="12191999"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98499298-BDCA-EC42-BE59-1F8672E5252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461EB6ED-D795-1747-A446-1C4C0434D810}"/>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7378119F-F6F8-D44F-8ABE-419D35451573}"/>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FE489E1A-1BF1-F242-86E2-9807F29A1BEB}"/>
                </a:ext>
              </a:extLst>
            </p:cNvPr>
            <p:cNvSpPr txBox="1">
              <a:spLocks/>
            </p:cNvSpPr>
            <p:nvPr userDrawn="1"/>
          </p:nvSpPr>
          <p:spPr>
            <a:xfrm>
              <a:off x="241300" y="4049487"/>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Instances</a:t>
              </a:r>
            </a:p>
          </p:txBody>
        </p:sp>
      </p:grpSp>
      <p:sp>
        <p:nvSpPr>
          <p:cNvPr id="8" name="Rectangle 7" descr="Smile slide border color.">
            <a:extLst>
              <a:ext uri="{FF2B5EF4-FFF2-40B4-BE49-F238E27FC236}">
                <a16:creationId xmlns:a16="http://schemas.microsoft.com/office/drawing/2014/main" id="{8B257808-C612-7942-9E1F-FF677A089C7C}"/>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2181C349-28A5-9EA2-5AD9-07AE81A15BF5}"/>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2D6D495-0407-CD1E-7CF2-B5727772E03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54756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tegory_AWS-Mars-500">
    <p:spTree>
      <p:nvGrpSpPr>
        <p:cNvPr id="1" name=""/>
        <p:cNvGrpSpPr/>
        <p:nvPr/>
      </p:nvGrpSpPr>
      <p:grpSpPr>
        <a:xfrm>
          <a:off x="0" y="0"/>
          <a:ext cx="0" cy="0"/>
          <a:chOff x="0" y="0"/>
          <a:chExt cx="0" cy="0"/>
        </a:xfrm>
      </p:grpSpPr>
      <p:sp>
        <p:nvSpPr>
          <p:cNvPr id="3" name="Rectangle 2" descr="Mars slide border color.">
            <a:extLst>
              <a:ext uri="{FF2B5EF4-FFF2-40B4-BE49-F238E27FC236}">
                <a16:creationId xmlns:a16="http://schemas.microsoft.com/office/drawing/2014/main" id="{687C9EBA-6CEA-D94E-918D-9DD6990AE6A3}"/>
              </a:ext>
            </a:extLst>
          </p:cNvPr>
          <p:cNvSpPr/>
          <p:nvPr userDrawn="1"/>
        </p:nvSpPr>
        <p:spPr>
          <a:xfrm>
            <a:off x="0" y="0"/>
            <a:ext cx="12191999" cy="6857999"/>
          </a:xfrm>
          <a:prstGeom prst="rect">
            <a:avLst/>
          </a:prstGeom>
          <a:noFill/>
          <a:ln w="177800">
            <a:solidFill>
              <a:srgbClr val="DD3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4A38E266-EB39-0A9E-C76A-053B4434F354}"/>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92D7B292-2800-583D-9EDE-02771F81661C}"/>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6D344EBE-C5DD-42C9-0773-5EF03139806B}"/>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1712851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_AWS-Mars-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EB4FE19-FF32-41DE-A8E0-B4805BD93370}"/>
              </a:ext>
              <a:ext uri="{C183D7F6-B498-43B3-948B-1728B52AA6E4}">
                <adec:decorative xmlns:adec="http://schemas.microsoft.com/office/drawing/2017/decorative" val="1"/>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60E300FE-0BEC-454E-9226-4BF426763D48}"/>
                </a:ext>
              </a:extLst>
            </p:cNvPr>
            <p:cNvSpPr/>
            <p:nvPr userDrawn="1"/>
          </p:nvSpPr>
          <p:spPr>
            <a:xfrm>
              <a:off x="0" y="1009650"/>
              <a:ext cx="12192000"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4C2F67B6-6C8E-C641-86AA-C2F4428DDFA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8BBDD403-20C7-4B41-9D7D-4F367D174F23}"/>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871A8823-AC99-5D48-BD49-9E36441E3815}"/>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Mars slide border color.">
            <a:extLst>
              <a:ext uri="{FF2B5EF4-FFF2-40B4-BE49-F238E27FC236}">
                <a16:creationId xmlns:a16="http://schemas.microsoft.com/office/drawing/2014/main" id="{BB803129-AEB7-3747-880F-67B9DA5EADCD}"/>
              </a:ext>
            </a:extLst>
          </p:cNvPr>
          <p:cNvSpPr/>
          <p:nvPr userDrawn="1"/>
        </p:nvSpPr>
        <p:spPr>
          <a:xfrm>
            <a:off x="0" y="0"/>
            <a:ext cx="12191999" cy="6857999"/>
          </a:xfrm>
          <a:prstGeom prst="rect">
            <a:avLst/>
          </a:prstGeom>
          <a:noFill/>
          <a:ln w="177800">
            <a:solidFill>
              <a:srgbClr val="DD3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A243F37E-BEB7-9CA9-4E15-9F6907D9A54E}"/>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AA6F7325-7C1E-09BA-9DE1-BB358065CDDB}"/>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345218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at's Ne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3F8ABA-AA73-6F33-8CE3-7BA8AC03293B}"/>
              </a:ext>
            </a:extLst>
          </p:cNvPr>
          <p:cNvSpPr>
            <a:spLocks noGrp="1"/>
          </p:cNvSpPr>
          <p:nvPr>
            <p:ph type="ftr" sz="quarter" idx="18"/>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4EFE30FD-1024-73E5-DDAE-CABD5B7F85A7}"/>
              </a:ext>
            </a:extLst>
          </p:cNvPr>
          <p:cNvSpPr>
            <a:spLocks noGrp="1"/>
          </p:cNvSpPr>
          <p:nvPr>
            <p:ph type="sldNum" sz="quarter" idx="19"/>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19" name="Text Placeholder 5">
            <a:extLst>
              <a:ext uri="{FF2B5EF4-FFF2-40B4-BE49-F238E27FC236}">
                <a16:creationId xmlns:a16="http://schemas.microsoft.com/office/drawing/2014/main" id="{9AE35381-62E7-8B45-DF09-9D52F4A458BC}"/>
              </a:ext>
            </a:extLst>
          </p:cNvPr>
          <p:cNvSpPr>
            <a:spLocks noGrp="1"/>
          </p:cNvSpPr>
          <p:nvPr>
            <p:ph type="body" sz="quarter" idx="17"/>
          </p:nvPr>
        </p:nvSpPr>
        <p:spPr>
          <a:xfrm>
            <a:off x="240584" y="1149350"/>
            <a:ext cx="11710116" cy="984250"/>
          </a:xfrm>
        </p:spPr>
        <p:txBody>
          <a:bodyPr/>
          <a:lstStyle>
            <a:lvl1pPr>
              <a:defRPr sz="1800"/>
            </a:lvl1pPr>
          </a:lstStyle>
          <a:p>
            <a:pPr lvl="0"/>
            <a:r>
              <a:rPr lang="en-US"/>
              <a:t>Click to edit Master text styles</a:t>
            </a:r>
          </a:p>
        </p:txBody>
      </p:sp>
      <p:sp>
        <p:nvSpPr>
          <p:cNvPr id="9" name="Text Placeholder 6">
            <a:extLst>
              <a:ext uri="{FF2B5EF4-FFF2-40B4-BE49-F238E27FC236}">
                <a16:creationId xmlns:a16="http://schemas.microsoft.com/office/drawing/2014/main" id="{664D7CAF-E305-EFB7-1D4C-FC4028A01950}"/>
              </a:ext>
            </a:extLst>
          </p:cNvPr>
          <p:cNvSpPr>
            <a:spLocks noGrp="1"/>
          </p:cNvSpPr>
          <p:nvPr>
            <p:ph type="body" sz="quarter" idx="14"/>
          </p:nvPr>
        </p:nvSpPr>
        <p:spPr>
          <a:xfrm>
            <a:off x="241300" y="2273300"/>
            <a:ext cx="3602038" cy="3584575"/>
          </a:xfrm>
        </p:spPr>
        <p:txBody>
          <a:bodyPr/>
          <a:lstStyle>
            <a:lvl1pPr>
              <a:defRPr sz="1100"/>
            </a:lvl1pPr>
          </a:lstStyle>
          <a:p>
            <a:pPr lvl="0"/>
            <a:r>
              <a:rPr lang="en-US"/>
              <a:t>Click to edit Master text styles</a:t>
            </a:r>
          </a:p>
        </p:txBody>
      </p:sp>
      <p:sp>
        <p:nvSpPr>
          <p:cNvPr id="14" name="Text Placeholder 12">
            <a:extLst>
              <a:ext uri="{FF2B5EF4-FFF2-40B4-BE49-F238E27FC236}">
                <a16:creationId xmlns:a16="http://schemas.microsoft.com/office/drawing/2014/main" id="{715E9AF3-0F43-A8C7-9D9A-24B5C30D635A}"/>
              </a:ext>
            </a:extLst>
          </p:cNvPr>
          <p:cNvSpPr>
            <a:spLocks noGrp="1"/>
          </p:cNvSpPr>
          <p:nvPr>
            <p:ph type="body" sz="quarter" idx="15"/>
          </p:nvPr>
        </p:nvSpPr>
        <p:spPr>
          <a:xfrm>
            <a:off x="4294188" y="2273300"/>
            <a:ext cx="3603625" cy="3584575"/>
          </a:xfrm>
        </p:spPr>
        <p:txBody>
          <a:bodyPr/>
          <a:lstStyle>
            <a:lvl1pPr>
              <a:defRPr sz="1100"/>
            </a:lvl1pPr>
          </a:lstStyle>
          <a:p>
            <a:pPr lvl="0"/>
            <a:r>
              <a:rPr lang="en-US"/>
              <a:t>Click to edit Master text styles</a:t>
            </a:r>
          </a:p>
        </p:txBody>
      </p:sp>
      <p:sp>
        <p:nvSpPr>
          <p:cNvPr id="17" name="Text Placeholder 15">
            <a:extLst>
              <a:ext uri="{FF2B5EF4-FFF2-40B4-BE49-F238E27FC236}">
                <a16:creationId xmlns:a16="http://schemas.microsoft.com/office/drawing/2014/main" id="{0DA81135-55B4-1CE3-4AAE-80204E5A91CF}"/>
              </a:ext>
            </a:extLst>
          </p:cNvPr>
          <p:cNvSpPr>
            <a:spLocks noGrp="1"/>
          </p:cNvSpPr>
          <p:nvPr>
            <p:ph type="body" sz="quarter" idx="16"/>
          </p:nvPr>
        </p:nvSpPr>
        <p:spPr>
          <a:xfrm>
            <a:off x="8326438" y="2273300"/>
            <a:ext cx="3602037" cy="3584575"/>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082234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tegory_AWS-Nebula-500">
    <p:spTree>
      <p:nvGrpSpPr>
        <p:cNvPr id="1" name=""/>
        <p:cNvGrpSpPr/>
        <p:nvPr/>
      </p:nvGrpSpPr>
      <p:grpSpPr>
        <a:xfrm>
          <a:off x="0" y="0"/>
          <a:ext cx="0" cy="0"/>
          <a:chOff x="0" y="0"/>
          <a:chExt cx="0" cy="0"/>
        </a:xfrm>
      </p:grpSpPr>
      <p:sp>
        <p:nvSpPr>
          <p:cNvPr id="3" name="Rectangle 2" descr="Purple slide border color. ">
            <a:extLst>
              <a:ext uri="{FF2B5EF4-FFF2-40B4-BE49-F238E27FC236}">
                <a16:creationId xmlns:a16="http://schemas.microsoft.com/office/drawing/2014/main" id="{C9CC7A7B-72BF-2148-B160-EA5B32411469}"/>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02214BB-2C3F-E1E5-BDD0-C67B8300112A}"/>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16628AE4-430E-D97E-BAB2-7E97E952C247}"/>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9E8E3023-FCBD-DC65-9C52-8350A86354BA}"/>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1005824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_AWS-Nebula-500">
    <p:spTree>
      <p:nvGrpSpPr>
        <p:cNvPr id="1" name=""/>
        <p:cNvGrpSpPr/>
        <p:nvPr/>
      </p:nvGrpSpPr>
      <p:grpSpPr>
        <a:xfrm>
          <a:off x="0" y="0"/>
          <a:ext cx="0" cy="0"/>
          <a:chOff x="0" y="0"/>
          <a:chExt cx="0" cy="0"/>
        </a:xfrm>
      </p:grpSpPr>
      <p:grpSp>
        <p:nvGrpSpPr>
          <p:cNvPr id="10" name="background">
            <a:extLst>
              <a:ext uri="{FF2B5EF4-FFF2-40B4-BE49-F238E27FC236}">
                <a16:creationId xmlns:a16="http://schemas.microsoft.com/office/drawing/2014/main" id="{CD41E53D-56D4-4C82-898B-01CE38AB7C35}"/>
              </a:ext>
              <a:ext uri="{C183D7F6-B498-43B3-948B-1728B52AA6E4}">
                <adec:decorative xmlns:adec="http://schemas.microsoft.com/office/drawing/2017/decorative" val="1"/>
              </a:ext>
            </a:extLst>
          </p:cNvPr>
          <p:cNvGrpSpPr/>
          <p:nvPr userDrawn="1"/>
        </p:nvGrpSpPr>
        <p:grpSpPr>
          <a:xfrm>
            <a:off x="0" y="1009650"/>
            <a:ext cx="12191996" cy="4913313"/>
            <a:chOff x="0" y="1009650"/>
            <a:chExt cx="12191996" cy="4913313"/>
          </a:xfrm>
        </p:grpSpPr>
        <p:sp>
          <p:nvSpPr>
            <p:cNvPr id="4" name="Rectangle 3">
              <a:extLst>
                <a:ext uri="{FF2B5EF4-FFF2-40B4-BE49-F238E27FC236}">
                  <a16:creationId xmlns:a16="http://schemas.microsoft.com/office/drawing/2014/main" id="{990783BA-5DA2-994D-A7B2-8BDAECAFA190}"/>
                </a:ext>
              </a:extLst>
            </p:cNvPr>
            <p:cNvSpPr/>
            <p:nvPr userDrawn="1"/>
          </p:nvSpPr>
          <p:spPr>
            <a:xfrm>
              <a:off x="0" y="1009650"/>
              <a:ext cx="12191996"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59EAF9B0-BE56-6748-B94F-D6A648A817D0}"/>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2E90A3CE-0CBA-E54C-B9E6-033E9469194E}"/>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82471B9F-0CD6-C044-9881-BAE1BF200229}"/>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Purple slide border color. ">
            <a:extLst>
              <a:ext uri="{FF2B5EF4-FFF2-40B4-BE49-F238E27FC236}">
                <a16:creationId xmlns:a16="http://schemas.microsoft.com/office/drawing/2014/main" id="{CEA737E2-E92D-E84A-8C9E-5B00074EEFC1}"/>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26A55216-35F8-604A-0178-35EDF978E44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77D7BF4-5C9B-4B50-0688-107EBA9E396B}"/>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40" cy="563562"/>
          </a:xfrm>
        </p:spPr>
        <p:txBody>
          <a:bodyPr/>
          <a:lstStyle/>
          <a:p>
            <a:endParaRPr lang="en-US"/>
          </a:p>
        </p:txBody>
      </p:sp>
    </p:spTree>
    <p:extLst>
      <p:ext uri="{BB962C8B-B14F-4D97-AF65-F5344CB8AC3E}">
        <p14:creationId xmlns:p14="http://schemas.microsoft.com/office/powerpoint/2010/main" val="132095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ource-Icons_AWS-Nebula-500">
    <p:spTree>
      <p:nvGrpSpPr>
        <p:cNvPr id="1" name=""/>
        <p:cNvGrpSpPr/>
        <p:nvPr/>
      </p:nvGrpSpPr>
      <p:grpSpPr>
        <a:xfrm>
          <a:off x="0" y="0"/>
          <a:ext cx="0" cy="0"/>
          <a:chOff x="0" y="0"/>
          <a:chExt cx="0" cy="0"/>
        </a:xfrm>
      </p:grpSpPr>
      <p:grpSp>
        <p:nvGrpSpPr>
          <p:cNvPr id="4" name="background">
            <a:extLst>
              <a:ext uri="{FF2B5EF4-FFF2-40B4-BE49-F238E27FC236}">
                <a16:creationId xmlns:a16="http://schemas.microsoft.com/office/drawing/2014/main" id="{49E57066-5E26-4217-86BB-ED6E4B3CCA01}"/>
              </a:ext>
              <a:ext uri="{C183D7F6-B498-43B3-948B-1728B52AA6E4}">
                <adec:decorative xmlns:adec="http://schemas.microsoft.com/office/drawing/2017/decorative" val="1"/>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8C40F516-D969-6E4E-BF93-CCA70344A631}"/>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6" name="Straight Connector 5">
              <a:extLst>
                <a:ext uri="{FF2B5EF4-FFF2-40B4-BE49-F238E27FC236}">
                  <a16:creationId xmlns:a16="http://schemas.microsoft.com/office/drawing/2014/main" id="{7DFF49B2-D892-0D45-AB42-3AAD67C3E792}"/>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Purple slide border color. ">
            <a:extLst>
              <a:ext uri="{FF2B5EF4-FFF2-40B4-BE49-F238E27FC236}">
                <a16:creationId xmlns:a16="http://schemas.microsoft.com/office/drawing/2014/main" id="{90370AE6-5FDC-E344-AF35-B06C2A21DEA6}"/>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B406D92E-6025-F398-40DC-9469712D631D}"/>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BA6B5FC3-AE52-19A7-6F8A-323718978F22}"/>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28180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tegory_AWS-Orbit-500">
    <p:spTree>
      <p:nvGrpSpPr>
        <p:cNvPr id="1" name=""/>
        <p:cNvGrpSpPr/>
        <p:nvPr/>
      </p:nvGrpSpPr>
      <p:grpSpPr>
        <a:xfrm>
          <a:off x="0" y="0"/>
          <a:ext cx="0" cy="0"/>
          <a:chOff x="0" y="0"/>
          <a:chExt cx="0" cy="0"/>
        </a:xfrm>
      </p:grpSpPr>
      <p:sp>
        <p:nvSpPr>
          <p:cNvPr id="3" name="Rectangle 2" descr="Orbit slide border color.">
            <a:extLst>
              <a:ext uri="{FF2B5EF4-FFF2-40B4-BE49-F238E27FC236}">
                <a16:creationId xmlns:a16="http://schemas.microsoft.com/office/drawing/2014/main" id="{AFBE0FF0-DD9B-4D4C-8D49-958F9D7B538D}"/>
              </a:ext>
            </a:extLst>
          </p:cNvPr>
          <p:cNvSpPr/>
          <p:nvPr userDrawn="1"/>
        </p:nvSpPr>
        <p:spPr>
          <a:xfrm>
            <a:off x="0" y="0"/>
            <a:ext cx="12191999" cy="6857999"/>
          </a:xfrm>
          <a:prstGeom prst="rect">
            <a:avLst/>
          </a:prstGeom>
          <a:noFill/>
          <a:ln w="177800">
            <a:solidFill>
              <a:srgbClr val="01A8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7E65EC2-65B2-F233-2399-B91B20DC8930}"/>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39CEB0F6-1D91-81B8-A937-F1A989006E8D}"/>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221B69D6-D4A2-83BE-46E9-1295904E1746}"/>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128461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_AWS-Orbit-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D6C1638-F7A9-4E9D-BF49-37BD4311D087}"/>
              </a:ext>
              <a:ext uri="{C183D7F6-B498-43B3-948B-1728B52AA6E4}">
                <adec:decorative xmlns:adec="http://schemas.microsoft.com/office/drawing/2017/decorative" val="1"/>
              </a:ext>
            </a:extLst>
          </p:cNvPr>
          <p:cNvGrpSpPr/>
          <p:nvPr userDrawn="1"/>
        </p:nvGrpSpPr>
        <p:grpSpPr>
          <a:xfrm>
            <a:off x="0" y="1009650"/>
            <a:ext cx="12191996" cy="4913313"/>
            <a:chOff x="0" y="1009650"/>
            <a:chExt cx="12191996" cy="4913313"/>
          </a:xfrm>
        </p:grpSpPr>
        <p:sp>
          <p:nvSpPr>
            <p:cNvPr id="4" name="Rectangle 3">
              <a:extLst>
                <a:ext uri="{FF2B5EF4-FFF2-40B4-BE49-F238E27FC236}">
                  <a16:creationId xmlns:a16="http://schemas.microsoft.com/office/drawing/2014/main" id="{0E2F0230-E8CE-DC44-BE47-8907F62C997D}"/>
                </a:ext>
              </a:extLst>
            </p:cNvPr>
            <p:cNvSpPr/>
            <p:nvPr userDrawn="1"/>
          </p:nvSpPr>
          <p:spPr>
            <a:xfrm>
              <a:off x="0" y="1009650"/>
              <a:ext cx="12191996" cy="155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E08B11CB-640D-E043-BAF5-A0C13F493AD5}"/>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Service Icons</a:t>
              </a:r>
            </a:p>
          </p:txBody>
        </p:sp>
        <p:sp>
          <p:nvSpPr>
            <p:cNvPr id="6" name="Title 1">
              <a:extLst>
                <a:ext uri="{FF2B5EF4-FFF2-40B4-BE49-F238E27FC236}">
                  <a16:creationId xmlns:a16="http://schemas.microsoft.com/office/drawing/2014/main" id="{3B3AE031-14EA-8D40-9418-E068CFCCEE63}"/>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tx2"/>
                  </a:solidFill>
                </a:rPr>
                <a:t>Resource Icons</a:t>
              </a:r>
            </a:p>
          </p:txBody>
        </p:sp>
        <p:cxnSp>
          <p:nvCxnSpPr>
            <p:cNvPr id="7" name="Straight Connector 6">
              <a:extLst>
                <a:ext uri="{FF2B5EF4-FFF2-40B4-BE49-F238E27FC236}">
                  <a16:creationId xmlns:a16="http://schemas.microsoft.com/office/drawing/2014/main" id="{DC3153ED-10FE-2541-95D5-3FFD37931226}"/>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Orbit slide border color.">
            <a:extLst>
              <a:ext uri="{FF2B5EF4-FFF2-40B4-BE49-F238E27FC236}">
                <a16:creationId xmlns:a16="http://schemas.microsoft.com/office/drawing/2014/main" id="{2014E3DB-720E-E740-82E3-A1F043489F17}"/>
              </a:ext>
            </a:extLst>
          </p:cNvPr>
          <p:cNvSpPr/>
          <p:nvPr userDrawn="1"/>
        </p:nvSpPr>
        <p:spPr>
          <a:xfrm>
            <a:off x="0" y="0"/>
            <a:ext cx="12191999" cy="6857999"/>
          </a:xfrm>
          <a:prstGeom prst="rect">
            <a:avLst/>
          </a:prstGeom>
          <a:noFill/>
          <a:ln w="177800">
            <a:solidFill>
              <a:srgbClr val="01A8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D9E05E46-9741-B3CF-1195-89E912118D3A}"/>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47B46F3E-9AF6-1A67-72BD-4E356152EE42}"/>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422496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92DFA2-7EEB-8C00-E73B-389E1BA79CBA}"/>
              </a:ext>
            </a:extLst>
          </p:cNvPr>
          <p:cNvSpPr>
            <a:spLocks noGrp="1"/>
          </p:cNvSpPr>
          <p:nvPr>
            <p:ph type="ftr" sz="quarter" idx="10"/>
          </p:nvPr>
        </p:nvSpPr>
        <p:spPr>
          <a:xfrm>
            <a:off x="336720" y="6289500"/>
            <a:ext cx="4403682" cy="365125"/>
          </a:xfrm>
        </p:spPr>
        <p:txBody>
          <a:bodyPr lIns="0"/>
          <a:lstStyle>
            <a:lvl1pPr algn="l">
              <a:defRPr>
                <a:solidFill>
                  <a:schemeClr val="bg1"/>
                </a:solidFill>
              </a:defRPr>
            </a:lvl1pPr>
          </a:lstStyle>
          <a:p>
            <a:r>
              <a:rPr lang="en-US">
                <a:latin typeface="Arial" panose="020B0604020202020204" pitchFamily="34" charset="0"/>
                <a:cs typeface="Arial" panose="020B0604020202020204" pitchFamily="34" charset="0"/>
              </a:rPr>
              <a:t>© 2023, Amazon Web Services, Inc. or its affiliates.</a:t>
            </a:r>
          </a:p>
        </p:txBody>
      </p:sp>
      <p:pic>
        <p:nvPicPr>
          <p:cNvPr id="13" name="Picture 12">
            <a:extLst>
              <a:ext uri="{FF2B5EF4-FFF2-40B4-BE49-F238E27FC236}">
                <a16:creationId xmlns:a16="http://schemas.microsoft.com/office/drawing/2014/main" id="{FBFCC986-4AA5-4E78-ACB8-93296CE0EF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720" y="551423"/>
            <a:ext cx="1003173" cy="600189"/>
          </a:xfrm>
          <a:prstGeom prst="rect">
            <a:avLst/>
          </a:prstGeom>
        </p:spPr>
      </p:pic>
      <p:sp>
        <p:nvSpPr>
          <p:cNvPr id="16" name="Title 1">
            <a:extLst>
              <a:ext uri="{FF2B5EF4-FFF2-40B4-BE49-F238E27FC236}">
                <a16:creationId xmlns:a16="http://schemas.microsoft.com/office/drawing/2014/main" id="{FA3564EC-CE50-1549-B5F0-E1519DE3E6CA}"/>
              </a:ext>
            </a:extLst>
          </p:cNvPr>
          <p:cNvSpPr>
            <a:spLocks noGrp="1"/>
          </p:cNvSpPr>
          <p:nvPr>
            <p:ph type="ctrTitle" hasCustomPrompt="1"/>
          </p:nvPr>
        </p:nvSpPr>
        <p:spPr>
          <a:xfrm>
            <a:off x="336720" y="3076506"/>
            <a:ext cx="6733877" cy="840230"/>
          </a:xfrm>
        </p:spPr>
        <p:txBody>
          <a:bodyPr wrap="square" lIns="0" anchor="b" anchorCtr="0">
            <a:spAutoFit/>
          </a:bodyPr>
          <a:lstStyle>
            <a:lvl1pPr algn="l">
              <a:defRPr sz="5400">
                <a:solidFill>
                  <a:schemeClr val="bg1"/>
                </a:solidFill>
              </a:defRPr>
            </a:lvl1pPr>
          </a:lstStyle>
          <a:p>
            <a:r>
              <a:rPr lang="en-US"/>
              <a:t>Enter title</a:t>
            </a:r>
          </a:p>
        </p:txBody>
      </p:sp>
      <p:sp>
        <p:nvSpPr>
          <p:cNvPr id="17" name="Subtitle 2">
            <a:extLst>
              <a:ext uri="{FF2B5EF4-FFF2-40B4-BE49-F238E27FC236}">
                <a16:creationId xmlns:a16="http://schemas.microsoft.com/office/drawing/2014/main" id="{10BA1EB2-0EC6-804A-B029-2483E6FB35DD}"/>
              </a:ext>
            </a:extLst>
          </p:cNvPr>
          <p:cNvSpPr>
            <a:spLocks noGrp="1"/>
          </p:cNvSpPr>
          <p:nvPr>
            <p:ph type="subTitle" idx="1" hasCustomPrompt="1"/>
          </p:nvPr>
        </p:nvSpPr>
        <p:spPr>
          <a:xfrm>
            <a:off x="336720" y="3940166"/>
            <a:ext cx="6733876" cy="480131"/>
          </a:xfrm>
        </p:spPr>
        <p:txBody>
          <a:bodyPr wrap="square" lIns="0">
            <a:spAutoFit/>
          </a:bodyPr>
          <a:lstStyle>
            <a:lvl1pPr marL="0" indent="0" algn="l">
              <a:spcAft>
                <a:spcPts val="0"/>
              </a:spcAft>
              <a:buFont typeface="Arial" panose="020B0604020202020204" pitchFamily="34" charset="0"/>
              <a:buNone/>
              <a:defRPr sz="2800" b="0" i="0" cap="none"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a:t>
            </a:r>
          </a:p>
        </p:txBody>
      </p:sp>
    </p:spTree>
    <p:extLst>
      <p:ext uri="{BB962C8B-B14F-4D97-AF65-F5344CB8AC3E}">
        <p14:creationId xmlns:p14="http://schemas.microsoft.com/office/powerpoint/2010/main" val="302007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7078B4B-8B58-E813-961C-064BC40AF840}"/>
              </a:ext>
            </a:extLst>
          </p:cNvPr>
          <p:cNvSpPr>
            <a:spLocks noGrp="1"/>
          </p:cNvSpPr>
          <p:nvPr>
            <p:ph type="ftr" sz="quarter" idx="10"/>
          </p:nvPr>
        </p:nvSpPr>
        <p:spPr/>
        <p:txBody>
          <a:bodyPr/>
          <a:lstStyle>
            <a:lvl1pPr>
              <a:defRPr>
                <a:solidFill>
                  <a:schemeClr val="bg1"/>
                </a:solidFill>
              </a:defRPr>
            </a:lvl1p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5">
            <a:extLst>
              <a:ext uri="{FF2B5EF4-FFF2-40B4-BE49-F238E27FC236}">
                <a16:creationId xmlns:a16="http://schemas.microsoft.com/office/drawing/2014/main" id="{94963816-3C9D-6054-6D89-CCC3057C15C7}"/>
              </a:ext>
            </a:extLst>
          </p:cNvPr>
          <p:cNvSpPr>
            <a:spLocks noGrp="1"/>
          </p:cNvSpPr>
          <p:nvPr>
            <p:ph type="sldNum" sz="quarter" idx="4"/>
          </p:nvPr>
        </p:nvSpPr>
        <p:spPr>
          <a:xfrm>
            <a:off x="9112080" y="6289500"/>
            <a:ext cx="27432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EB4B8DE2-A4E8-46E4-8BBF-D75455EFF32C}" type="slidenum">
              <a:rPr lang="en-US" smtClean="0"/>
              <a:pPr/>
              <a:t>‹#›</a:t>
            </a:fld>
            <a:endParaRPr lang="en-US"/>
          </a:p>
        </p:txBody>
      </p:sp>
      <p:sp>
        <p:nvSpPr>
          <p:cNvPr id="3" name="Title 1">
            <a:extLst>
              <a:ext uri="{FF2B5EF4-FFF2-40B4-BE49-F238E27FC236}">
                <a16:creationId xmlns:a16="http://schemas.microsoft.com/office/drawing/2014/main" id="{D1D318C5-3473-9969-88C2-50B00642389A}"/>
              </a:ext>
            </a:extLst>
          </p:cNvPr>
          <p:cNvSpPr>
            <a:spLocks noGrp="1"/>
          </p:cNvSpPr>
          <p:nvPr>
            <p:ph type="ctrTitle" hasCustomPrompt="1"/>
          </p:nvPr>
        </p:nvSpPr>
        <p:spPr>
          <a:xfrm>
            <a:off x="336720" y="3050435"/>
            <a:ext cx="6733877" cy="840230"/>
          </a:xfrm>
        </p:spPr>
        <p:txBody>
          <a:bodyPr wrap="square" lIns="0" anchor="b" anchorCtr="0">
            <a:spAutoFit/>
          </a:bodyPr>
          <a:lstStyle>
            <a:lvl1pPr algn="l">
              <a:defRPr sz="5400">
                <a:solidFill>
                  <a:schemeClr val="bg1"/>
                </a:solidFill>
              </a:defRPr>
            </a:lvl1pPr>
          </a:lstStyle>
          <a:p>
            <a:r>
              <a:rPr lang="en-US"/>
              <a:t>Enter title</a:t>
            </a:r>
          </a:p>
        </p:txBody>
      </p:sp>
      <p:sp>
        <p:nvSpPr>
          <p:cNvPr id="7" name="Subtitle 2">
            <a:extLst>
              <a:ext uri="{FF2B5EF4-FFF2-40B4-BE49-F238E27FC236}">
                <a16:creationId xmlns:a16="http://schemas.microsoft.com/office/drawing/2014/main" id="{236C7969-22B7-9E94-E270-5F3C7A19AAE6}"/>
              </a:ext>
            </a:extLst>
          </p:cNvPr>
          <p:cNvSpPr>
            <a:spLocks noGrp="1"/>
          </p:cNvSpPr>
          <p:nvPr>
            <p:ph type="subTitle" idx="1" hasCustomPrompt="1"/>
          </p:nvPr>
        </p:nvSpPr>
        <p:spPr>
          <a:xfrm>
            <a:off x="336720" y="3914095"/>
            <a:ext cx="6733876" cy="480131"/>
          </a:xfrm>
        </p:spPr>
        <p:txBody>
          <a:bodyPr wrap="square" lIns="0">
            <a:spAutoFit/>
          </a:bodyPr>
          <a:lstStyle>
            <a:lvl1pPr marL="0" indent="0" algn="l">
              <a:spcAft>
                <a:spcPts val="0"/>
              </a:spcAft>
              <a:buFont typeface="Arial" panose="020B0604020202020204" pitchFamily="34" charset="0"/>
              <a:buNone/>
              <a:defRPr sz="2800" b="0" i="0" cap="none"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subtitle</a:t>
            </a:r>
          </a:p>
        </p:txBody>
      </p:sp>
    </p:spTree>
    <p:extLst>
      <p:ext uri="{BB962C8B-B14F-4D97-AF65-F5344CB8AC3E}">
        <p14:creationId xmlns:p14="http://schemas.microsoft.com/office/powerpoint/2010/main" val="21812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464">
          <p15:clr>
            <a:srgbClr val="FBAE40"/>
          </p15:clr>
        </p15:guide>
        <p15:guide id="3" orient="horz" pos="2736">
          <p15:clr>
            <a:srgbClr val="FBAE40"/>
          </p15:clr>
        </p15:guide>
        <p15:guide id="4" orient="horz" pos="1272">
          <p15:clr>
            <a:srgbClr val="FBAE40"/>
          </p15:clr>
        </p15:guide>
        <p15:guide id="5" orient="horz" pos="17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at's Ne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3F8ABA-AA73-6F33-8CE3-7BA8AC03293B}"/>
              </a:ext>
            </a:extLst>
          </p:cNvPr>
          <p:cNvSpPr>
            <a:spLocks noGrp="1"/>
          </p:cNvSpPr>
          <p:nvPr>
            <p:ph type="ftr" sz="quarter" idx="18"/>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4EFE30FD-1024-73E5-DDAE-CABD5B7F85A7}"/>
              </a:ext>
            </a:extLst>
          </p:cNvPr>
          <p:cNvSpPr>
            <a:spLocks noGrp="1"/>
          </p:cNvSpPr>
          <p:nvPr>
            <p:ph type="sldNum" sz="quarter" idx="19"/>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19" name="Text Placeholder 5">
            <a:extLst>
              <a:ext uri="{FF2B5EF4-FFF2-40B4-BE49-F238E27FC236}">
                <a16:creationId xmlns:a16="http://schemas.microsoft.com/office/drawing/2014/main" id="{9AE35381-62E7-8B45-DF09-9D52F4A458BC}"/>
              </a:ext>
            </a:extLst>
          </p:cNvPr>
          <p:cNvSpPr>
            <a:spLocks noGrp="1"/>
          </p:cNvSpPr>
          <p:nvPr>
            <p:ph type="body" sz="quarter" idx="17"/>
          </p:nvPr>
        </p:nvSpPr>
        <p:spPr>
          <a:xfrm>
            <a:off x="240584" y="1149350"/>
            <a:ext cx="11710116" cy="984250"/>
          </a:xfrm>
        </p:spPr>
        <p:txBody>
          <a:bodyPr/>
          <a:lstStyle>
            <a:lvl1pPr>
              <a:defRPr sz="1800"/>
            </a:lvl1pPr>
          </a:lstStyle>
          <a:p>
            <a:pPr lvl="0"/>
            <a:r>
              <a:rPr lang="en-US"/>
              <a:t>Click to edit Master text styles</a:t>
            </a:r>
          </a:p>
        </p:txBody>
      </p:sp>
      <p:sp>
        <p:nvSpPr>
          <p:cNvPr id="9" name="Text Placeholder 6">
            <a:extLst>
              <a:ext uri="{FF2B5EF4-FFF2-40B4-BE49-F238E27FC236}">
                <a16:creationId xmlns:a16="http://schemas.microsoft.com/office/drawing/2014/main" id="{664D7CAF-E305-EFB7-1D4C-FC4028A01950}"/>
              </a:ext>
            </a:extLst>
          </p:cNvPr>
          <p:cNvSpPr>
            <a:spLocks noGrp="1"/>
          </p:cNvSpPr>
          <p:nvPr>
            <p:ph type="body" sz="quarter" idx="14"/>
          </p:nvPr>
        </p:nvSpPr>
        <p:spPr>
          <a:xfrm>
            <a:off x="241300" y="2273300"/>
            <a:ext cx="3602038" cy="3584575"/>
          </a:xfrm>
        </p:spPr>
        <p:txBody>
          <a:bodyPr/>
          <a:lstStyle>
            <a:lvl1pPr>
              <a:defRPr sz="1100"/>
            </a:lvl1pPr>
          </a:lstStyle>
          <a:p>
            <a:pPr lvl="0"/>
            <a:r>
              <a:rPr lang="en-US"/>
              <a:t>Click to edit Master text styles</a:t>
            </a:r>
          </a:p>
        </p:txBody>
      </p:sp>
      <p:sp>
        <p:nvSpPr>
          <p:cNvPr id="14" name="Text Placeholder 12">
            <a:extLst>
              <a:ext uri="{FF2B5EF4-FFF2-40B4-BE49-F238E27FC236}">
                <a16:creationId xmlns:a16="http://schemas.microsoft.com/office/drawing/2014/main" id="{715E9AF3-0F43-A8C7-9D9A-24B5C30D635A}"/>
              </a:ext>
            </a:extLst>
          </p:cNvPr>
          <p:cNvSpPr>
            <a:spLocks noGrp="1"/>
          </p:cNvSpPr>
          <p:nvPr>
            <p:ph type="body" sz="quarter" idx="15"/>
          </p:nvPr>
        </p:nvSpPr>
        <p:spPr>
          <a:xfrm>
            <a:off x="4294188" y="2273300"/>
            <a:ext cx="3603625" cy="3584575"/>
          </a:xfrm>
        </p:spPr>
        <p:txBody>
          <a:bodyPr/>
          <a:lstStyle>
            <a:lvl1pPr>
              <a:defRPr sz="1100"/>
            </a:lvl1pPr>
          </a:lstStyle>
          <a:p>
            <a:pPr lvl="0"/>
            <a:r>
              <a:rPr lang="en-US"/>
              <a:t>Click to edit Master text styles</a:t>
            </a:r>
          </a:p>
        </p:txBody>
      </p:sp>
      <p:sp>
        <p:nvSpPr>
          <p:cNvPr id="17" name="Text Placeholder 15">
            <a:extLst>
              <a:ext uri="{FF2B5EF4-FFF2-40B4-BE49-F238E27FC236}">
                <a16:creationId xmlns:a16="http://schemas.microsoft.com/office/drawing/2014/main" id="{0DA81135-55B4-1CE3-4AAE-80204E5A91CF}"/>
              </a:ext>
            </a:extLst>
          </p:cNvPr>
          <p:cNvSpPr>
            <a:spLocks noGrp="1"/>
          </p:cNvSpPr>
          <p:nvPr>
            <p:ph type="body" sz="quarter" idx="16"/>
          </p:nvPr>
        </p:nvSpPr>
        <p:spPr>
          <a:xfrm>
            <a:off x="8326438" y="2273300"/>
            <a:ext cx="3602037" cy="3584575"/>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454975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178EA3-F808-FA40-ACC0-1278A8280A01}"/>
              </a:ext>
            </a:extLst>
          </p:cNvPr>
          <p:cNvSpPr>
            <a:spLocks noGrp="1"/>
          </p:cNvSpPr>
          <p:nvPr>
            <p:ph type="title"/>
          </p:nvPr>
        </p:nvSpPr>
        <p:spPr>
          <a:xfrm>
            <a:off x="240941" y="365126"/>
            <a:ext cx="11710118" cy="644278"/>
          </a:xfrm>
        </p:spPr>
        <p:txBody>
          <a:bodyPr/>
          <a:lstStyle/>
          <a:p>
            <a:r>
              <a:rPr lang="en-US"/>
              <a:t>Click to edit Master title style</a:t>
            </a:r>
          </a:p>
        </p:txBody>
      </p:sp>
      <p:sp>
        <p:nvSpPr>
          <p:cNvPr id="5" name="Text Placeholder 3">
            <a:extLst>
              <a:ext uri="{FF2B5EF4-FFF2-40B4-BE49-F238E27FC236}">
                <a16:creationId xmlns:a16="http://schemas.microsoft.com/office/drawing/2014/main" id="{6C7105B5-A94F-CB29-5056-0F6BFD63F0FA}"/>
              </a:ext>
            </a:extLst>
          </p:cNvPr>
          <p:cNvSpPr>
            <a:spLocks noGrp="1"/>
          </p:cNvSpPr>
          <p:nvPr>
            <p:ph type="body" sz="quarter" idx="12"/>
          </p:nvPr>
        </p:nvSpPr>
        <p:spPr>
          <a:xfrm>
            <a:off x="241300" y="1176338"/>
            <a:ext cx="11709400" cy="4725987"/>
          </a:xfrm>
        </p:spPr>
        <p:txBody>
          <a:bodyPr/>
          <a:lstStyle>
            <a:lvl1pPr>
              <a:defRPr sz="2400"/>
            </a:lvl1pPr>
          </a:lstStyle>
          <a:p>
            <a:pPr lvl="0"/>
            <a:r>
              <a:rPr lang="en-US"/>
              <a:t>Click to edit Master text styles</a:t>
            </a:r>
          </a:p>
        </p:txBody>
      </p:sp>
      <p:sp>
        <p:nvSpPr>
          <p:cNvPr id="3" name="Footer Placeholder 2">
            <a:extLst>
              <a:ext uri="{FF2B5EF4-FFF2-40B4-BE49-F238E27FC236}">
                <a16:creationId xmlns:a16="http://schemas.microsoft.com/office/drawing/2014/main" id="{715B2C22-9842-790F-7012-5D5CBEC71E02}"/>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4" name="Slide Number Placeholder 3">
            <a:extLst>
              <a:ext uri="{FF2B5EF4-FFF2-40B4-BE49-F238E27FC236}">
                <a16:creationId xmlns:a16="http://schemas.microsoft.com/office/drawing/2014/main" id="{ABF86CD2-EE78-2625-5844-0B9890040E6D}"/>
              </a:ext>
            </a:extLst>
          </p:cNvPr>
          <p:cNvSpPr>
            <a:spLocks noGrp="1"/>
          </p:cNvSpPr>
          <p:nvPr>
            <p:ph type="sldNum" sz="quarter" idx="14"/>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2342630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sub-thre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B968E4-5FE5-20AF-7B20-87717025E7D0}"/>
              </a:ext>
            </a:extLst>
          </p:cNvPr>
          <p:cNvSpPr>
            <a:spLocks noGrp="1"/>
          </p:cNvSpPr>
          <p:nvPr>
            <p:ph type="ftr" sz="quarter" idx="2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62904F5B-AFFD-54FC-FAC0-F04384E1793E}"/>
              </a:ext>
            </a:extLst>
          </p:cNvPr>
          <p:cNvSpPr>
            <a:spLocks noGrp="1"/>
          </p:cNvSpPr>
          <p:nvPr>
            <p:ph type="sldNum" sz="quarter" idx="22"/>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13" name="Text Placeholder 5">
            <a:extLst>
              <a:ext uri="{FF2B5EF4-FFF2-40B4-BE49-F238E27FC236}">
                <a16:creationId xmlns:a16="http://schemas.microsoft.com/office/drawing/2014/main" id="{600D87FF-D51B-E8F3-39CF-9AEBFC357DB5}"/>
              </a:ext>
            </a:extLst>
          </p:cNvPr>
          <p:cNvSpPr>
            <a:spLocks noGrp="1"/>
          </p:cNvSpPr>
          <p:nvPr>
            <p:ph type="body" sz="quarter" idx="17"/>
          </p:nvPr>
        </p:nvSpPr>
        <p:spPr>
          <a:xfrm>
            <a:off x="240584" y="1149350"/>
            <a:ext cx="11710116" cy="984250"/>
          </a:xfrm>
        </p:spPr>
        <p:txBody>
          <a:bodyPr/>
          <a:lstStyle>
            <a:lvl1pPr>
              <a:defRPr sz="1800"/>
            </a:lvl1pPr>
          </a:lstStyle>
          <a:p>
            <a:pPr lvl="0"/>
            <a:r>
              <a:rPr lang="en-US"/>
              <a:t>Click to edit Master text styles</a:t>
            </a:r>
          </a:p>
        </p:txBody>
      </p:sp>
      <p:sp>
        <p:nvSpPr>
          <p:cNvPr id="7" name="Text Placeholder 5">
            <a:extLst>
              <a:ext uri="{FF2B5EF4-FFF2-40B4-BE49-F238E27FC236}">
                <a16:creationId xmlns:a16="http://schemas.microsoft.com/office/drawing/2014/main" id="{CA60269A-F2FF-A7E2-AD9F-9F08204AC6DC}"/>
              </a:ext>
            </a:extLst>
          </p:cNvPr>
          <p:cNvSpPr>
            <a:spLocks noGrp="1"/>
          </p:cNvSpPr>
          <p:nvPr>
            <p:ph type="body" sz="quarter" idx="18"/>
          </p:nvPr>
        </p:nvSpPr>
        <p:spPr>
          <a:xfrm>
            <a:off x="241300" y="2273300"/>
            <a:ext cx="3602038" cy="3584575"/>
          </a:xfrm>
        </p:spPr>
        <p:txBody>
          <a:bodyPr/>
          <a:lstStyle>
            <a:lvl1pPr>
              <a:defRPr sz="1800"/>
            </a:lvl1pPr>
          </a:lstStyle>
          <a:p>
            <a:pPr lvl="0"/>
            <a:r>
              <a:rPr lang="en-US"/>
              <a:t>Click to edit Master text styles</a:t>
            </a:r>
          </a:p>
        </p:txBody>
      </p:sp>
      <p:sp>
        <p:nvSpPr>
          <p:cNvPr id="12" name="Text Placeholder 9">
            <a:extLst>
              <a:ext uri="{FF2B5EF4-FFF2-40B4-BE49-F238E27FC236}">
                <a16:creationId xmlns:a16="http://schemas.microsoft.com/office/drawing/2014/main" id="{0313B1EB-2063-E608-080C-CD557353524C}"/>
              </a:ext>
            </a:extLst>
          </p:cNvPr>
          <p:cNvSpPr>
            <a:spLocks noGrp="1"/>
          </p:cNvSpPr>
          <p:nvPr>
            <p:ph type="body" sz="quarter" idx="19"/>
          </p:nvPr>
        </p:nvSpPr>
        <p:spPr>
          <a:xfrm>
            <a:off x="4294188" y="2273300"/>
            <a:ext cx="3603625" cy="3584575"/>
          </a:xfrm>
        </p:spPr>
        <p:txBody>
          <a:bodyPr/>
          <a:lstStyle>
            <a:lvl1pPr>
              <a:defRPr sz="1800"/>
            </a:lvl1pPr>
          </a:lstStyle>
          <a:p>
            <a:pPr lvl="0"/>
            <a:r>
              <a:rPr lang="en-US"/>
              <a:t>Click to edit Master text styles</a:t>
            </a:r>
          </a:p>
        </p:txBody>
      </p:sp>
      <p:sp>
        <p:nvSpPr>
          <p:cNvPr id="16" name="Text Placeholder 14">
            <a:extLst>
              <a:ext uri="{FF2B5EF4-FFF2-40B4-BE49-F238E27FC236}">
                <a16:creationId xmlns:a16="http://schemas.microsoft.com/office/drawing/2014/main" id="{72F4C55E-AD63-A918-ED20-BC3E307C2D72}"/>
              </a:ext>
            </a:extLst>
          </p:cNvPr>
          <p:cNvSpPr>
            <a:spLocks noGrp="1"/>
          </p:cNvSpPr>
          <p:nvPr>
            <p:ph type="body" sz="quarter" idx="20"/>
          </p:nvPr>
        </p:nvSpPr>
        <p:spPr>
          <a:xfrm>
            <a:off x="8326438" y="2273300"/>
            <a:ext cx="3602037" cy="358457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66743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178EA3-F808-FA40-ACC0-1278A8280A01}"/>
              </a:ext>
            </a:extLst>
          </p:cNvPr>
          <p:cNvSpPr>
            <a:spLocks noGrp="1"/>
          </p:cNvSpPr>
          <p:nvPr>
            <p:ph type="title"/>
          </p:nvPr>
        </p:nvSpPr>
        <p:spPr>
          <a:xfrm>
            <a:off x="240941" y="365126"/>
            <a:ext cx="11710118" cy="644278"/>
          </a:xfrm>
        </p:spPr>
        <p:txBody>
          <a:bodyPr/>
          <a:lstStyle/>
          <a:p>
            <a:r>
              <a:rPr lang="en-US"/>
              <a:t>Click to edit Master title style</a:t>
            </a:r>
          </a:p>
        </p:txBody>
      </p:sp>
      <p:sp>
        <p:nvSpPr>
          <p:cNvPr id="5" name="Text Placeholder 3">
            <a:extLst>
              <a:ext uri="{FF2B5EF4-FFF2-40B4-BE49-F238E27FC236}">
                <a16:creationId xmlns:a16="http://schemas.microsoft.com/office/drawing/2014/main" id="{6C7105B5-A94F-CB29-5056-0F6BFD63F0FA}"/>
              </a:ext>
            </a:extLst>
          </p:cNvPr>
          <p:cNvSpPr>
            <a:spLocks noGrp="1"/>
          </p:cNvSpPr>
          <p:nvPr>
            <p:ph type="body" sz="quarter" idx="12"/>
          </p:nvPr>
        </p:nvSpPr>
        <p:spPr>
          <a:xfrm>
            <a:off x="241300" y="1176338"/>
            <a:ext cx="11709400" cy="4725987"/>
          </a:xfrm>
        </p:spPr>
        <p:txBody>
          <a:bodyPr/>
          <a:lstStyle>
            <a:lvl1pPr>
              <a:defRPr sz="2400"/>
            </a:lvl1pPr>
          </a:lstStyle>
          <a:p>
            <a:pPr lvl="0"/>
            <a:r>
              <a:rPr lang="en-US"/>
              <a:t>Click to edit Master text styles</a:t>
            </a:r>
          </a:p>
        </p:txBody>
      </p:sp>
      <p:sp>
        <p:nvSpPr>
          <p:cNvPr id="3" name="Footer Placeholder 2">
            <a:extLst>
              <a:ext uri="{FF2B5EF4-FFF2-40B4-BE49-F238E27FC236}">
                <a16:creationId xmlns:a16="http://schemas.microsoft.com/office/drawing/2014/main" id="{715B2C22-9842-790F-7012-5D5CBEC71E02}"/>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4" name="Slide Number Placeholder 3">
            <a:extLst>
              <a:ext uri="{FF2B5EF4-FFF2-40B4-BE49-F238E27FC236}">
                <a16:creationId xmlns:a16="http://schemas.microsoft.com/office/drawing/2014/main" id="{ABF86CD2-EE78-2625-5844-0B9890040E6D}"/>
              </a:ext>
            </a:extLst>
          </p:cNvPr>
          <p:cNvSpPr>
            <a:spLocks noGrp="1"/>
          </p:cNvSpPr>
          <p:nvPr>
            <p:ph type="sldNum" sz="quarter" idx="14"/>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78158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thre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CDAC01-332B-D637-56B5-4AFC25E11DE9}"/>
              </a:ext>
            </a:extLst>
          </p:cNvPr>
          <p:cNvSpPr>
            <a:spLocks noGrp="1"/>
          </p:cNvSpPr>
          <p:nvPr>
            <p:ph type="ftr" sz="quarter" idx="16"/>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49919175-8EDF-5D9C-33EC-C8E2A1976391}"/>
              </a:ext>
            </a:extLst>
          </p:cNvPr>
          <p:cNvSpPr>
            <a:spLocks noGrp="1"/>
          </p:cNvSpPr>
          <p:nvPr>
            <p:ph type="sldNum" sz="quarter" idx="17"/>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E4F389A0-9950-789A-55A2-79B1DF20A921}"/>
              </a:ext>
            </a:extLst>
          </p:cNvPr>
          <p:cNvSpPr>
            <a:spLocks noGrp="1"/>
          </p:cNvSpPr>
          <p:nvPr>
            <p:ph type="body" sz="quarter" idx="13"/>
          </p:nvPr>
        </p:nvSpPr>
        <p:spPr>
          <a:xfrm>
            <a:off x="241300" y="1176338"/>
            <a:ext cx="3602038"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a:extLst>
              <a:ext uri="{FF2B5EF4-FFF2-40B4-BE49-F238E27FC236}">
                <a16:creationId xmlns:a16="http://schemas.microsoft.com/office/drawing/2014/main" id="{A5A0F7C1-4F18-7077-33D5-3CBBB08D383A}"/>
              </a:ext>
            </a:extLst>
          </p:cNvPr>
          <p:cNvSpPr>
            <a:spLocks noGrp="1"/>
          </p:cNvSpPr>
          <p:nvPr>
            <p:ph type="body" sz="quarter" idx="14"/>
          </p:nvPr>
        </p:nvSpPr>
        <p:spPr>
          <a:xfrm>
            <a:off x="4294188" y="1176338"/>
            <a:ext cx="3603625"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1F26E50D-1254-9591-B5D4-BEC8293AB0CC}"/>
              </a:ext>
            </a:extLst>
          </p:cNvPr>
          <p:cNvSpPr>
            <a:spLocks noGrp="1"/>
          </p:cNvSpPr>
          <p:nvPr>
            <p:ph type="body" sz="quarter" idx="15"/>
          </p:nvPr>
        </p:nvSpPr>
        <p:spPr>
          <a:xfrm>
            <a:off x="8326438" y="1176338"/>
            <a:ext cx="3602037"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171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sub-two-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00AE-6766-41B0-C029-EAE84059B512}"/>
              </a:ext>
            </a:extLst>
          </p:cNvPr>
          <p:cNvSpPr>
            <a:spLocks noGrp="1"/>
          </p:cNvSpPr>
          <p:nvPr>
            <p:ph type="ftr" sz="quarter" idx="17"/>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660A64CF-48E8-5FFF-28D2-E0495E1D7ABF}"/>
              </a:ext>
            </a:extLst>
          </p:cNvPr>
          <p:cNvSpPr>
            <a:spLocks noGrp="1"/>
          </p:cNvSpPr>
          <p:nvPr>
            <p:ph type="sldNum" sz="quarter" idx="13"/>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F10A7AB1-FFCC-A45F-8D25-303B6F2A2794}"/>
              </a:ext>
            </a:extLst>
          </p:cNvPr>
          <p:cNvSpPr>
            <a:spLocks noGrp="1"/>
          </p:cNvSpPr>
          <p:nvPr>
            <p:ph type="body" sz="quarter" idx="14"/>
          </p:nvPr>
        </p:nvSpPr>
        <p:spPr>
          <a:xfrm>
            <a:off x="241300" y="1149350"/>
            <a:ext cx="11709400" cy="984250"/>
          </a:xfrm>
        </p:spPr>
        <p:txBody>
          <a:bodyPr/>
          <a:lstStyle>
            <a:lvl1pPr>
              <a:defRPr sz="1800"/>
            </a:lvl1pPr>
          </a:lstStyle>
          <a:p>
            <a:pPr lvl="0"/>
            <a:r>
              <a:rPr lang="en-US"/>
              <a:t>Click to edit Master text styles</a:t>
            </a:r>
          </a:p>
        </p:txBody>
      </p:sp>
      <p:sp>
        <p:nvSpPr>
          <p:cNvPr id="12" name="Text Placeholder 10">
            <a:extLst>
              <a:ext uri="{FF2B5EF4-FFF2-40B4-BE49-F238E27FC236}">
                <a16:creationId xmlns:a16="http://schemas.microsoft.com/office/drawing/2014/main" id="{2810F906-2DEE-3C9E-A8D5-9575D7745B6B}"/>
              </a:ext>
            </a:extLst>
          </p:cNvPr>
          <p:cNvSpPr>
            <a:spLocks noGrp="1"/>
          </p:cNvSpPr>
          <p:nvPr>
            <p:ph type="body" sz="quarter" idx="15"/>
          </p:nvPr>
        </p:nvSpPr>
        <p:spPr>
          <a:xfrm>
            <a:off x="241300" y="2273300"/>
            <a:ext cx="5668963" cy="3584575"/>
          </a:xfrm>
        </p:spPr>
        <p:txBody>
          <a:bodyPr/>
          <a:lstStyle>
            <a:lvl1pPr>
              <a:defRPr sz="1800"/>
            </a:lvl1pPr>
          </a:lstStyle>
          <a:p>
            <a:pPr lvl="0"/>
            <a:r>
              <a:rPr lang="en-US"/>
              <a:t>Click to edit Master text styles</a:t>
            </a:r>
          </a:p>
        </p:txBody>
      </p:sp>
      <p:sp>
        <p:nvSpPr>
          <p:cNvPr id="15" name="Text Placeholder 13">
            <a:extLst>
              <a:ext uri="{FF2B5EF4-FFF2-40B4-BE49-F238E27FC236}">
                <a16:creationId xmlns:a16="http://schemas.microsoft.com/office/drawing/2014/main" id="{5F64ED81-5108-F3B8-4DD7-6ECCF59D78F3}"/>
              </a:ext>
            </a:extLst>
          </p:cNvPr>
          <p:cNvSpPr>
            <a:spLocks noGrp="1"/>
          </p:cNvSpPr>
          <p:nvPr>
            <p:ph type="body" sz="quarter" idx="16"/>
          </p:nvPr>
        </p:nvSpPr>
        <p:spPr>
          <a:xfrm>
            <a:off x="6281738" y="2273300"/>
            <a:ext cx="5668962" cy="358457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3616048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BF9A05-AD0B-20A1-596D-C0BA3D1F1735}"/>
              </a:ext>
            </a:extLst>
          </p:cNvPr>
          <p:cNvSpPr>
            <a:spLocks noGrp="1"/>
          </p:cNvSpPr>
          <p:nvPr>
            <p:ph type="sldNum" sz="quarter" idx="14"/>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8EB56554-52F1-D18F-5827-F007C7E9F54C}"/>
              </a:ext>
            </a:extLst>
          </p:cNvPr>
          <p:cNvSpPr>
            <a:spLocks noGrp="1"/>
          </p:cNvSpPr>
          <p:nvPr>
            <p:ph type="body" sz="quarter" idx="11"/>
          </p:nvPr>
        </p:nvSpPr>
        <p:spPr>
          <a:xfrm>
            <a:off x="241300" y="1176338"/>
            <a:ext cx="5668963" cy="4725987"/>
          </a:xfrm>
        </p:spPr>
        <p:txBody>
          <a:bodyPr/>
          <a:lstStyle>
            <a:lvl1pPr>
              <a:defRPr sz="1800"/>
            </a:lvl1pPr>
          </a:lstStyle>
          <a:p>
            <a:pPr lvl="0"/>
            <a:r>
              <a:rPr lang="en-US"/>
              <a:t>Click to edit Master text styles</a:t>
            </a:r>
          </a:p>
        </p:txBody>
      </p:sp>
      <p:sp>
        <p:nvSpPr>
          <p:cNvPr id="11" name="Text Placeholder 9">
            <a:extLst>
              <a:ext uri="{FF2B5EF4-FFF2-40B4-BE49-F238E27FC236}">
                <a16:creationId xmlns:a16="http://schemas.microsoft.com/office/drawing/2014/main" id="{65AB646E-8298-41D3-BEB1-D7F0A7609CB7}"/>
              </a:ext>
            </a:extLst>
          </p:cNvPr>
          <p:cNvSpPr>
            <a:spLocks noGrp="1"/>
          </p:cNvSpPr>
          <p:nvPr>
            <p:ph type="body" sz="quarter" idx="12"/>
          </p:nvPr>
        </p:nvSpPr>
        <p:spPr>
          <a:xfrm>
            <a:off x="6281738" y="1176338"/>
            <a:ext cx="5668962" cy="4725987"/>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3730493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322F17-7061-DBE6-40F0-4CE0A9CEF9EB}"/>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1">
            <a:extLst>
              <a:ext uri="{FF2B5EF4-FFF2-40B4-BE49-F238E27FC236}">
                <a16:creationId xmlns:a16="http://schemas.microsoft.com/office/drawing/2014/main" id="{66A7B6E1-BAB1-B598-78E0-7F84FE23647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11" name="Title 1">
            <a:extLst>
              <a:ext uri="{FF2B5EF4-FFF2-40B4-BE49-F238E27FC236}">
                <a16:creationId xmlns:a16="http://schemas.microsoft.com/office/drawing/2014/main" id="{D1178EA3-F808-FA40-ACC0-1278A8280A01}"/>
              </a:ext>
            </a:extLst>
          </p:cNvPr>
          <p:cNvSpPr>
            <a:spLocks noGrp="1"/>
          </p:cNvSpPr>
          <p:nvPr>
            <p:ph type="title"/>
          </p:nvPr>
        </p:nvSpPr>
        <p:spPr>
          <a:xfrm>
            <a:off x="240941" y="365126"/>
            <a:ext cx="11710118" cy="644278"/>
          </a:xfrm>
        </p:spPr>
        <p:txBody>
          <a:bodyPr/>
          <a:lstStyle/>
          <a:p>
            <a:r>
              <a:rPr lang="en-US"/>
              <a:t>Click to edit Master title style</a:t>
            </a:r>
          </a:p>
        </p:txBody>
      </p:sp>
      <p:sp>
        <p:nvSpPr>
          <p:cNvPr id="5" name="Text Placeholder 3">
            <a:extLst>
              <a:ext uri="{FF2B5EF4-FFF2-40B4-BE49-F238E27FC236}">
                <a16:creationId xmlns:a16="http://schemas.microsoft.com/office/drawing/2014/main" id="{6C7105B5-A94F-CB29-5056-0F6BFD63F0FA}"/>
              </a:ext>
            </a:extLst>
          </p:cNvPr>
          <p:cNvSpPr>
            <a:spLocks noGrp="1"/>
          </p:cNvSpPr>
          <p:nvPr>
            <p:ph type="body" sz="quarter" idx="12"/>
          </p:nvPr>
        </p:nvSpPr>
        <p:spPr>
          <a:xfrm>
            <a:off x="241300" y="1176338"/>
            <a:ext cx="11709400" cy="4725987"/>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2730493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C36402-0D38-2FE6-DABB-84869F8B0A7B}"/>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CB15F2C0-30F8-DAE1-A01A-A77FC537443D}"/>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6847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A4BE7-29FE-EC65-CE2C-3F4AEC502DB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4" name="Slide Number Placeholder 3">
            <a:extLst>
              <a:ext uri="{FF2B5EF4-FFF2-40B4-BE49-F238E27FC236}">
                <a16:creationId xmlns:a16="http://schemas.microsoft.com/office/drawing/2014/main" id="{E7A80BA3-E490-7BB8-44E4-2563732CEF4C}"/>
              </a:ext>
            </a:extLst>
          </p:cNvPr>
          <p:cNvSpPr>
            <a:spLocks noGrp="1"/>
          </p:cNvSpPr>
          <p:nvPr>
            <p:ph type="sldNum" sz="quarter" idx="10"/>
          </p:nvPr>
        </p:nvSpPr>
        <p:spPr/>
        <p:txBody>
          <a:bodyPr/>
          <a:lstStyle/>
          <a:p>
            <a:fld id="{EB4B8DE2-A4E8-46E4-8BBF-D75455EFF32C}" type="slidenum">
              <a:rPr lang="en-US" smtClean="0"/>
              <a:pPr/>
              <a:t>‹#›</a:t>
            </a:fld>
            <a:endParaRPr lang="en-US"/>
          </a:p>
        </p:txBody>
      </p:sp>
    </p:spTree>
    <p:extLst>
      <p:ext uri="{BB962C8B-B14F-4D97-AF65-F5344CB8AC3E}">
        <p14:creationId xmlns:p14="http://schemas.microsoft.com/office/powerpoint/2010/main" val="713448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tegory_AWS-Squid-Ink">
    <p:spTree>
      <p:nvGrpSpPr>
        <p:cNvPr id="1" name=""/>
        <p:cNvGrpSpPr/>
        <p:nvPr/>
      </p:nvGrpSpPr>
      <p:grpSpPr>
        <a:xfrm>
          <a:off x="0" y="0"/>
          <a:ext cx="0" cy="0"/>
          <a:chOff x="0" y="0"/>
          <a:chExt cx="0" cy="0"/>
        </a:xfrm>
      </p:grpSpPr>
      <p:sp>
        <p:nvSpPr>
          <p:cNvPr id="3" name="Rectangle 2" descr="Squid slide border color.">
            <a:extLst>
              <a:ext uri="{FF2B5EF4-FFF2-40B4-BE49-F238E27FC236}">
                <a16:creationId xmlns:a16="http://schemas.microsoft.com/office/drawing/2014/main" id="{061DB949-1463-2A4C-B301-63F1602C50E3}"/>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EDC6BC82-2752-FE77-7E7B-D40EB348F50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A3AA0474-8FF5-26D4-FF3B-B8AA251B06F0}"/>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D62913E6-E833-A35B-D52D-6FC43B3AAB23}"/>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2221994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s_AWS-Squid-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553C159-15C5-4143-902A-A2D9C8AD8C15}"/>
              </a:ext>
              <a:ext uri="{C183D7F6-B498-43B3-948B-1728B52AA6E4}">
                <adec:decorative xmlns:adec="http://schemas.microsoft.com/office/drawing/2017/decorative" val="1"/>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848DBF48-0EFD-7E4F-AAF0-AB1C4877B680}"/>
                </a:ext>
              </a:extLst>
            </p:cNvPr>
            <p:cNvSpPr/>
            <p:nvPr userDrawn="1"/>
          </p:nvSpPr>
          <p:spPr>
            <a:xfrm>
              <a:off x="0" y="1009650"/>
              <a:ext cx="12192000"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E1388B4C-0BAF-3342-B4C4-F8F3835171BA}"/>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General Services</a:t>
              </a:r>
            </a:p>
          </p:txBody>
        </p:sp>
        <p:sp>
          <p:nvSpPr>
            <p:cNvPr id="6" name="Title 1">
              <a:extLst>
                <a:ext uri="{FF2B5EF4-FFF2-40B4-BE49-F238E27FC236}">
                  <a16:creationId xmlns:a16="http://schemas.microsoft.com/office/drawing/2014/main" id="{1589A14A-BBCF-BC41-8E4A-D55A4B8E1B3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613BDA1A-1CBB-8E43-A453-55D625CBA08B}"/>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Squid slide border color.">
            <a:extLst>
              <a:ext uri="{FF2B5EF4-FFF2-40B4-BE49-F238E27FC236}">
                <a16:creationId xmlns:a16="http://schemas.microsoft.com/office/drawing/2014/main" id="{9DE7E60F-0E8F-E845-A30E-6D51DFDCF24C}"/>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856C5E90-B6A0-C44C-5B33-1A7116573C3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B2E1ECED-EA93-EF92-CE3E-5CCF2183532A}"/>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3003901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only_AWS-Squid-Ink">
    <p:spTree>
      <p:nvGrpSpPr>
        <p:cNvPr id="1" name=""/>
        <p:cNvGrpSpPr/>
        <p:nvPr/>
      </p:nvGrpSpPr>
      <p:grpSpPr>
        <a:xfrm>
          <a:off x="0" y="0"/>
          <a:ext cx="0" cy="0"/>
          <a:chOff x="0" y="0"/>
          <a:chExt cx="0" cy="0"/>
        </a:xfrm>
      </p:grpSpPr>
      <p:sp>
        <p:nvSpPr>
          <p:cNvPr id="3" name="Rectangle 2" descr="Squid slide border color.">
            <a:extLst>
              <a:ext uri="{FF2B5EF4-FFF2-40B4-BE49-F238E27FC236}">
                <a16:creationId xmlns:a16="http://schemas.microsoft.com/office/drawing/2014/main" id="{8E5D3566-EC15-634D-A5DB-D8659E8B1D53}"/>
              </a:ext>
            </a:extLst>
          </p:cNvPr>
          <p:cNvSpPr/>
          <p:nvPr userDrawn="1"/>
        </p:nvSpPr>
        <p:spPr>
          <a:xfrm>
            <a:off x="0" y="1"/>
            <a:ext cx="12191999" cy="6857999"/>
          </a:xfrm>
          <a:prstGeom prst="rect">
            <a:avLst/>
          </a:prstGeom>
          <a:noFill/>
          <a:ln w="177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4867BF2-F07F-5F3F-475C-95CD1798EEA5}"/>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48AA02FF-B2B6-C57F-26B1-0DD331F6C150}"/>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3293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tegory_AWS-Galaxy-500">
    <p:spTree>
      <p:nvGrpSpPr>
        <p:cNvPr id="1" name=""/>
        <p:cNvGrpSpPr/>
        <p:nvPr/>
      </p:nvGrpSpPr>
      <p:grpSpPr>
        <a:xfrm>
          <a:off x="0" y="0"/>
          <a:ext cx="0" cy="0"/>
          <a:chOff x="0" y="0"/>
          <a:chExt cx="0" cy="0"/>
        </a:xfrm>
      </p:grpSpPr>
      <p:sp>
        <p:nvSpPr>
          <p:cNvPr id="3" name="Rectangle 2" descr="Galaxy slide border color.">
            <a:extLst>
              <a:ext uri="{FF2B5EF4-FFF2-40B4-BE49-F238E27FC236}">
                <a16:creationId xmlns:a16="http://schemas.microsoft.com/office/drawing/2014/main" id="{0AEB10B3-8C08-7244-A574-BA85CB778D8C}"/>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5C25EDD2-E77A-C2D7-DFD4-A448A9D8DA6F}"/>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108BE0B2-F3AA-6FBC-AD07-99EDAC6C0D94}"/>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D4C323C8-2085-5822-7923-7CF461743E9D}"/>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217657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hre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B968E4-5FE5-20AF-7B20-87717025E7D0}"/>
              </a:ext>
            </a:extLst>
          </p:cNvPr>
          <p:cNvSpPr>
            <a:spLocks noGrp="1"/>
          </p:cNvSpPr>
          <p:nvPr>
            <p:ph type="ftr" sz="quarter" idx="2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62904F5B-AFFD-54FC-FAC0-F04384E1793E}"/>
              </a:ext>
            </a:extLst>
          </p:cNvPr>
          <p:cNvSpPr>
            <a:spLocks noGrp="1"/>
          </p:cNvSpPr>
          <p:nvPr>
            <p:ph type="sldNum" sz="quarter" idx="22"/>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13" name="Text Placeholder 5">
            <a:extLst>
              <a:ext uri="{FF2B5EF4-FFF2-40B4-BE49-F238E27FC236}">
                <a16:creationId xmlns:a16="http://schemas.microsoft.com/office/drawing/2014/main" id="{600D87FF-D51B-E8F3-39CF-9AEBFC357DB5}"/>
              </a:ext>
            </a:extLst>
          </p:cNvPr>
          <p:cNvSpPr>
            <a:spLocks noGrp="1"/>
          </p:cNvSpPr>
          <p:nvPr>
            <p:ph type="body" sz="quarter" idx="17"/>
          </p:nvPr>
        </p:nvSpPr>
        <p:spPr>
          <a:xfrm>
            <a:off x="240584" y="1149350"/>
            <a:ext cx="11710116" cy="984250"/>
          </a:xfrm>
        </p:spPr>
        <p:txBody>
          <a:bodyPr/>
          <a:lstStyle>
            <a:lvl1pPr>
              <a:defRPr sz="1800"/>
            </a:lvl1pPr>
          </a:lstStyle>
          <a:p>
            <a:pPr lvl="0"/>
            <a:r>
              <a:rPr lang="en-US"/>
              <a:t>Click to edit Master text styles</a:t>
            </a:r>
          </a:p>
        </p:txBody>
      </p:sp>
      <p:sp>
        <p:nvSpPr>
          <p:cNvPr id="7" name="Text Placeholder 5">
            <a:extLst>
              <a:ext uri="{FF2B5EF4-FFF2-40B4-BE49-F238E27FC236}">
                <a16:creationId xmlns:a16="http://schemas.microsoft.com/office/drawing/2014/main" id="{CA60269A-F2FF-A7E2-AD9F-9F08204AC6DC}"/>
              </a:ext>
            </a:extLst>
          </p:cNvPr>
          <p:cNvSpPr>
            <a:spLocks noGrp="1"/>
          </p:cNvSpPr>
          <p:nvPr>
            <p:ph type="body" sz="quarter" idx="18"/>
          </p:nvPr>
        </p:nvSpPr>
        <p:spPr>
          <a:xfrm>
            <a:off x="241300" y="2273300"/>
            <a:ext cx="3602038" cy="3584575"/>
          </a:xfrm>
        </p:spPr>
        <p:txBody>
          <a:bodyPr/>
          <a:lstStyle>
            <a:lvl1pPr>
              <a:defRPr sz="1800"/>
            </a:lvl1pPr>
          </a:lstStyle>
          <a:p>
            <a:pPr lvl="0"/>
            <a:r>
              <a:rPr lang="en-US"/>
              <a:t>Click to edit Master text styles</a:t>
            </a:r>
          </a:p>
        </p:txBody>
      </p:sp>
      <p:sp>
        <p:nvSpPr>
          <p:cNvPr id="12" name="Text Placeholder 9">
            <a:extLst>
              <a:ext uri="{FF2B5EF4-FFF2-40B4-BE49-F238E27FC236}">
                <a16:creationId xmlns:a16="http://schemas.microsoft.com/office/drawing/2014/main" id="{0313B1EB-2063-E608-080C-CD557353524C}"/>
              </a:ext>
            </a:extLst>
          </p:cNvPr>
          <p:cNvSpPr>
            <a:spLocks noGrp="1"/>
          </p:cNvSpPr>
          <p:nvPr>
            <p:ph type="body" sz="quarter" idx="19"/>
          </p:nvPr>
        </p:nvSpPr>
        <p:spPr>
          <a:xfrm>
            <a:off x="4294188" y="2273300"/>
            <a:ext cx="3603625" cy="3584575"/>
          </a:xfrm>
        </p:spPr>
        <p:txBody>
          <a:bodyPr/>
          <a:lstStyle>
            <a:lvl1pPr>
              <a:defRPr sz="1800"/>
            </a:lvl1pPr>
          </a:lstStyle>
          <a:p>
            <a:pPr lvl="0"/>
            <a:r>
              <a:rPr lang="en-US"/>
              <a:t>Click to edit Master text styles</a:t>
            </a:r>
          </a:p>
        </p:txBody>
      </p:sp>
      <p:sp>
        <p:nvSpPr>
          <p:cNvPr id="16" name="Text Placeholder 14">
            <a:extLst>
              <a:ext uri="{FF2B5EF4-FFF2-40B4-BE49-F238E27FC236}">
                <a16:creationId xmlns:a16="http://schemas.microsoft.com/office/drawing/2014/main" id="{72F4C55E-AD63-A918-ED20-BC3E307C2D72}"/>
              </a:ext>
            </a:extLst>
          </p:cNvPr>
          <p:cNvSpPr>
            <a:spLocks noGrp="1"/>
          </p:cNvSpPr>
          <p:nvPr>
            <p:ph type="body" sz="quarter" idx="20"/>
          </p:nvPr>
        </p:nvSpPr>
        <p:spPr>
          <a:xfrm>
            <a:off x="8326438" y="2273300"/>
            <a:ext cx="3602037" cy="358457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2824609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_AWS-Galaxy-500">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3AEA1F-5705-468C-87C7-8FB4BCBEA1D2}"/>
              </a:ext>
              <a:ext uri="{C183D7F6-B498-43B3-948B-1728B52AA6E4}">
                <adec:decorative xmlns:adec="http://schemas.microsoft.com/office/drawing/2017/decorative" val="1"/>
              </a:ext>
            </a:extLst>
          </p:cNvPr>
          <p:cNvGrpSpPr/>
          <p:nvPr userDrawn="1"/>
        </p:nvGrpSpPr>
        <p:grpSpPr>
          <a:xfrm>
            <a:off x="0" y="1009650"/>
            <a:ext cx="12191997" cy="4913313"/>
            <a:chOff x="0" y="1009650"/>
            <a:chExt cx="12191997" cy="4913313"/>
          </a:xfrm>
        </p:grpSpPr>
        <p:sp>
          <p:nvSpPr>
            <p:cNvPr id="5" name="Rectangle 4">
              <a:extLst>
                <a:ext uri="{FF2B5EF4-FFF2-40B4-BE49-F238E27FC236}">
                  <a16:creationId xmlns:a16="http://schemas.microsoft.com/office/drawing/2014/main" id="{831F4C99-54C2-9541-8F43-762C964F1301}"/>
                </a:ext>
              </a:extLst>
            </p:cNvPr>
            <p:cNvSpPr/>
            <p:nvPr userDrawn="1"/>
          </p:nvSpPr>
          <p:spPr>
            <a:xfrm>
              <a:off x="0" y="1009650"/>
              <a:ext cx="12191997"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a:extLst>
                <a:ext uri="{FF2B5EF4-FFF2-40B4-BE49-F238E27FC236}">
                  <a16:creationId xmlns:a16="http://schemas.microsoft.com/office/drawing/2014/main" id="{4A10370E-4F42-8241-BF9F-E9A72893EDA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7" name="Title 1">
              <a:extLst>
                <a:ext uri="{FF2B5EF4-FFF2-40B4-BE49-F238E27FC236}">
                  <a16:creationId xmlns:a16="http://schemas.microsoft.com/office/drawing/2014/main" id="{E12F472C-8CA3-7949-8253-63E2F46D3462}"/>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8" name="Straight Connector 7">
              <a:extLst>
                <a:ext uri="{FF2B5EF4-FFF2-40B4-BE49-F238E27FC236}">
                  <a16:creationId xmlns:a16="http://schemas.microsoft.com/office/drawing/2014/main" id="{672AB3EF-8D29-0347-A0F4-5A920F8D6324}"/>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10" name="Rectangle 9" descr="Galaxy slide border color.">
            <a:extLst>
              <a:ext uri="{FF2B5EF4-FFF2-40B4-BE49-F238E27FC236}">
                <a16:creationId xmlns:a16="http://schemas.microsoft.com/office/drawing/2014/main" id="{468A9567-E554-3010-2A38-DF450DDFF986}"/>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A5FA43EF-49E4-74BC-21F0-D41D27599C59}"/>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68C1FD56-C45F-424C-E9DB-ED23FAE2B38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52046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only_AWS-Galaxy-500">
    <p:spTree>
      <p:nvGrpSpPr>
        <p:cNvPr id="1" name=""/>
        <p:cNvGrpSpPr/>
        <p:nvPr/>
      </p:nvGrpSpPr>
      <p:grpSpPr>
        <a:xfrm>
          <a:off x="0" y="0"/>
          <a:ext cx="0" cy="0"/>
          <a:chOff x="0" y="0"/>
          <a:chExt cx="0" cy="0"/>
        </a:xfrm>
      </p:grpSpPr>
      <p:sp>
        <p:nvSpPr>
          <p:cNvPr id="4" name="Rectangle 3" descr="Galaxy slide border color.">
            <a:extLst>
              <a:ext uri="{FF2B5EF4-FFF2-40B4-BE49-F238E27FC236}">
                <a16:creationId xmlns:a16="http://schemas.microsoft.com/office/drawing/2014/main" id="{AFF7784A-AC38-A14C-8390-9F3D6CB22C2B}"/>
              </a:ext>
            </a:extLst>
          </p:cNvPr>
          <p:cNvSpPr/>
          <p:nvPr userDrawn="1"/>
        </p:nvSpPr>
        <p:spPr>
          <a:xfrm>
            <a:off x="0" y="0"/>
            <a:ext cx="12191999" cy="6857999"/>
          </a:xfrm>
          <a:prstGeom prst="rect">
            <a:avLst/>
          </a:prstGeom>
          <a:noFill/>
          <a:ln w="177800">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ooter Placeholder 4">
            <a:extLst>
              <a:ext uri="{FF2B5EF4-FFF2-40B4-BE49-F238E27FC236}">
                <a16:creationId xmlns:a16="http://schemas.microsoft.com/office/drawing/2014/main" id="{9527EB7E-691A-4FE3-71DE-02772BF2868C}"/>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745F89A6-18DC-5D54-AD1E-DB045747406C}"/>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155623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tegory_AWS-Cosmos-500">
    <p:spTree>
      <p:nvGrpSpPr>
        <p:cNvPr id="1" name=""/>
        <p:cNvGrpSpPr/>
        <p:nvPr/>
      </p:nvGrpSpPr>
      <p:grpSpPr>
        <a:xfrm>
          <a:off x="0" y="0"/>
          <a:ext cx="0" cy="0"/>
          <a:chOff x="0" y="0"/>
          <a:chExt cx="0" cy="0"/>
        </a:xfrm>
      </p:grpSpPr>
      <p:sp>
        <p:nvSpPr>
          <p:cNvPr id="3" name="Rectangle 2" descr="Cosmos slide border color.">
            <a:extLst>
              <a:ext uri="{FF2B5EF4-FFF2-40B4-BE49-F238E27FC236}">
                <a16:creationId xmlns:a16="http://schemas.microsoft.com/office/drawing/2014/main" id="{92051C7E-3900-3D47-BA06-C45A775AC5C5}"/>
              </a:ext>
            </a:extLst>
          </p:cNvPr>
          <p:cNvSpPr/>
          <p:nvPr userDrawn="1"/>
        </p:nvSpPr>
        <p:spPr>
          <a:xfrm>
            <a:off x="0" y="0"/>
            <a:ext cx="12191999" cy="6857999"/>
          </a:xfrm>
          <a:prstGeom prst="rect">
            <a:avLst/>
          </a:prstGeom>
          <a:noFill/>
          <a:ln w="177800">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549BC9C4-5B16-0446-1707-A098531C834D}"/>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5195DDB9-D31A-2698-9E06-EDBA420408B1}"/>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7AFB4B64-1C05-8022-8062-CE396DA9A90A}"/>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1217802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s_AWS-Cosmos-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21E229-13FE-4FC3-B7C6-AA992DC78FF4}"/>
              </a:ext>
              <a:ext uri="{C183D7F6-B498-43B3-948B-1728B52AA6E4}">
                <adec:decorative xmlns:adec="http://schemas.microsoft.com/office/drawing/2017/decorative" val="1"/>
              </a:ext>
            </a:extLst>
          </p:cNvPr>
          <p:cNvGrpSpPr/>
          <p:nvPr userDrawn="1"/>
        </p:nvGrpSpPr>
        <p:grpSpPr>
          <a:xfrm>
            <a:off x="0" y="1009650"/>
            <a:ext cx="12191996" cy="4913313"/>
            <a:chOff x="0" y="1009650"/>
            <a:chExt cx="12191996" cy="4913313"/>
          </a:xfrm>
        </p:grpSpPr>
        <p:sp>
          <p:nvSpPr>
            <p:cNvPr id="4" name="Rectangle 3">
              <a:extLst>
                <a:ext uri="{FF2B5EF4-FFF2-40B4-BE49-F238E27FC236}">
                  <a16:creationId xmlns:a16="http://schemas.microsoft.com/office/drawing/2014/main" id="{DD487056-54C9-3C44-8A0E-E8A0308AD2EC}"/>
                </a:ext>
              </a:extLst>
            </p:cNvPr>
            <p:cNvSpPr/>
            <p:nvPr userDrawn="1"/>
          </p:nvSpPr>
          <p:spPr>
            <a:xfrm>
              <a:off x="0" y="1009650"/>
              <a:ext cx="12191996"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769FAB93-C1F2-A245-90B4-C96C9D1826D2}"/>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4F0D628E-4994-3E4C-AFDD-4A6F01ABA79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E483B396-C225-9E4D-8732-D5FC98F01E48}"/>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Cosmos slide border color.">
            <a:extLst>
              <a:ext uri="{FF2B5EF4-FFF2-40B4-BE49-F238E27FC236}">
                <a16:creationId xmlns:a16="http://schemas.microsoft.com/office/drawing/2014/main" id="{95DB3A17-29D7-3A45-ACDB-C1245E165449}"/>
              </a:ext>
            </a:extLst>
          </p:cNvPr>
          <p:cNvSpPr/>
          <p:nvPr userDrawn="1"/>
        </p:nvSpPr>
        <p:spPr>
          <a:xfrm>
            <a:off x="0" y="0"/>
            <a:ext cx="12191999" cy="6857999"/>
          </a:xfrm>
          <a:prstGeom prst="rect">
            <a:avLst/>
          </a:prstGeom>
          <a:noFill/>
          <a:ln w="177800">
            <a:solidFill>
              <a:srgbClr val="E715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C41C9672-9F35-D403-7E93-A3EAF1A26E6E}"/>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4D0CF192-8158-0693-458E-D0BD5278EFE6}"/>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478270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tegory_AWS-Endor-500">
    <p:spTree>
      <p:nvGrpSpPr>
        <p:cNvPr id="1" name=""/>
        <p:cNvGrpSpPr/>
        <p:nvPr/>
      </p:nvGrpSpPr>
      <p:grpSpPr>
        <a:xfrm>
          <a:off x="0" y="0"/>
          <a:ext cx="0" cy="0"/>
          <a:chOff x="0" y="0"/>
          <a:chExt cx="0" cy="0"/>
        </a:xfrm>
      </p:grpSpPr>
      <p:sp>
        <p:nvSpPr>
          <p:cNvPr id="3" name="Rectangle 2" descr="Endor slide border color.">
            <a:extLst>
              <a:ext uri="{FF2B5EF4-FFF2-40B4-BE49-F238E27FC236}">
                <a16:creationId xmlns:a16="http://schemas.microsoft.com/office/drawing/2014/main" id="{5573C5A5-FEA2-6F41-A1B4-E8FDB998D476}"/>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7076095-762D-BE68-015D-91DF4C459DD2}"/>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88FE23E1-65D3-108F-B7F0-D0FA7F50C02C}"/>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E64B0985-E6AB-7E04-B155-7041E50767B8}"/>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3550581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s_AWS-Endor-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5BA133-69B9-4FF2-BD08-1396789390FF}"/>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B6512C27-F57D-C04D-8C2E-2FBCFAEFE9E8}"/>
                </a:ext>
              </a:extLst>
            </p:cNvPr>
            <p:cNvSpPr/>
            <p:nvPr userDrawn="1"/>
          </p:nvSpPr>
          <p:spPr>
            <a:xfrm>
              <a:off x="0" y="1009650"/>
              <a:ext cx="12192000"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FAE0B215-B435-A046-AB52-3AC5CD6CB093}"/>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BB3FCFCA-86E9-6843-BBC5-696B46773C55}"/>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E90F07F7-0ACA-744C-8676-DDDFF0EDD79A}"/>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Endor slide border color.">
            <a:extLst>
              <a:ext uri="{FF2B5EF4-FFF2-40B4-BE49-F238E27FC236}">
                <a16:creationId xmlns:a16="http://schemas.microsoft.com/office/drawing/2014/main" id="{9AB1F7AC-1D02-F24E-80FB-3513723974A8}"/>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9242A501-CFBB-7A93-52F3-AB8E94687A2C}"/>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7ED2BE29-5008-2D62-A19B-811CC5BEDF3A}"/>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704629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orage-Classes_AWS-Endor-500">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2626ACD-3A5A-4C7B-BC05-7095F7FB342E}"/>
              </a:ext>
            </a:extLst>
          </p:cNvPr>
          <p:cNvGrpSpPr/>
          <p:nvPr userDrawn="1"/>
        </p:nvGrpSpPr>
        <p:grpSpPr>
          <a:xfrm>
            <a:off x="0" y="1009650"/>
            <a:ext cx="12191998" cy="4913313"/>
            <a:chOff x="0" y="1009650"/>
            <a:chExt cx="12191998" cy="4913313"/>
          </a:xfrm>
        </p:grpSpPr>
        <p:sp>
          <p:nvSpPr>
            <p:cNvPr id="4" name="Rectangle 3">
              <a:extLst>
                <a:ext uri="{FF2B5EF4-FFF2-40B4-BE49-F238E27FC236}">
                  <a16:creationId xmlns:a16="http://schemas.microsoft.com/office/drawing/2014/main" id="{BC46AA92-8B71-8343-AF02-BAEECFD8F9E8}"/>
                </a:ext>
              </a:extLst>
            </p:cNvPr>
            <p:cNvSpPr/>
            <p:nvPr userDrawn="1"/>
          </p:nvSpPr>
          <p:spPr>
            <a:xfrm>
              <a:off x="0" y="1009650"/>
              <a:ext cx="12191998"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C66A8FD4-AEDF-F246-ACD7-A4642BCCBDE8}"/>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A6DB7508-B76E-E744-9C55-928286936635}"/>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Storage Classes</a:t>
              </a:r>
            </a:p>
          </p:txBody>
        </p:sp>
        <p:cxnSp>
          <p:nvCxnSpPr>
            <p:cNvPr id="7" name="Straight Connector 6">
              <a:extLst>
                <a:ext uri="{FF2B5EF4-FFF2-40B4-BE49-F238E27FC236}">
                  <a16:creationId xmlns:a16="http://schemas.microsoft.com/office/drawing/2014/main" id="{EB7DB5F5-A7AF-224D-AD0A-3017FEAC6807}"/>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EE8DD8F-3E33-DE49-A6C4-85510AAE5192}"/>
                </a:ext>
              </a:extLst>
            </p:cNvPr>
            <p:cNvSpPr txBox="1">
              <a:spLocks/>
            </p:cNvSpPr>
            <p:nvPr userDrawn="1"/>
          </p:nvSpPr>
          <p:spPr>
            <a:xfrm>
              <a:off x="241300" y="44196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grpSp>
      <p:sp>
        <p:nvSpPr>
          <p:cNvPr id="8" name="Rectangle 7" descr="Endor slide border color.">
            <a:extLst>
              <a:ext uri="{FF2B5EF4-FFF2-40B4-BE49-F238E27FC236}">
                <a16:creationId xmlns:a16="http://schemas.microsoft.com/office/drawing/2014/main" id="{D41A0A26-7D8D-E34A-A375-337900A81340}"/>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ooter Placeholder 9">
            <a:extLst>
              <a:ext uri="{FF2B5EF4-FFF2-40B4-BE49-F238E27FC236}">
                <a16:creationId xmlns:a16="http://schemas.microsoft.com/office/drawing/2014/main" id="{C7A0009A-07A1-B192-98C1-30731D62BA5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877A8E09-3949-0C42-F238-4E96EA21F599}"/>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408063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oT-Resources_AWS-Endor-500">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0FB081C-3EA8-4CC9-AEAA-5A88FBEBA3FD}"/>
              </a:ext>
              <a:ext uri="{C183D7F6-B498-43B3-948B-1728B52AA6E4}">
                <adec:decorative xmlns:adec="http://schemas.microsoft.com/office/drawing/2017/decorative" val="1"/>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BCC60938-B1D7-7642-B1A2-9236489D4F1E}"/>
                </a:ext>
                <a:ext uri="{C183D7F6-B498-43B3-948B-1728B52AA6E4}">
                  <adec:decorative xmlns:adec="http://schemas.microsoft.com/office/drawing/2017/decorative" val="1"/>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IoT Resources</a:t>
              </a:r>
            </a:p>
          </p:txBody>
        </p:sp>
        <p:cxnSp>
          <p:nvCxnSpPr>
            <p:cNvPr id="6" name="Straight Connector 5">
              <a:extLst>
                <a:ext uri="{FF2B5EF4-FFF2-40B4-BE49-F238E27FC236}">
                  <a16:creationId xmlns:a16="http://schemas.microsoft.com/office/drawing/2014/main" id="{E942122E-0449-9146-A319-D11DF60C4F51}"/>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Endor slide border color.">
            <a:extLst>
              <a:ext uri="{FF2B5EF4-FFF2-40B4-BE49-F238E27FC236}">
                <a16:creationId xmlns:a16="http://schemas.microsoft.com/office/drawing/2014/main" id="{4C2C7E85-0D8D-A349-9C99-2B876764A290}"/>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A1692BB6-3B05-1293-CC06-6FDE3455017D}"/>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ED97408-F4F0-7E99-C730-19F388F4D2E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29" cy="644278"/>
          </a:xfrm>
        </p:spPr>
        <p:txBody>
          <a:bodyPr/>
          <a:lstStyle/>
          <a:p>
            <a:endParaRPr lang="en-US"/>
          </a:p>
        </p:txBody>
      </p:sp>
    </p:spTree>
    <p:extLst>
      <p:ext uri="{BB962C8B-B14F-4D97-AF65-F5344CB8AC3E}">
        <p14:creationId xmlns:p14="http://schemas.microsoft.com/office/powerpoint/2010/main" val="1215583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oT-Things_AWS-Endor-500">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7F948-4C88-4606-B600-4B5701E6D42F}"/>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63DE121C-6773-A942-87BC-F4D427316A91}"/>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IoT Things</a:t>
              </a:r>
            </a:p>
          </p:txBody>
        </p:sp>
        <p:cxnSp>
          <p:nvCxnSpPr>
            <p:cNvPr id="6" name="Straight Connector 5">
              <a:extLst>
                <a:ext uri="{FF2B5EF4-FFF2-40B4-BE49-F238E27FC236}">
                  <a16:creationId xmlns:a16="http://schemas.microsoft.com/office/drawing/2014/main" id="{50F07151-3D39-D647-9EC4-468CD7515165}"/>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Endor slide border color.">
            <a:extLst>
              <a:ext uri="{FF2B5EF4-FFF2-40B4-BE49-F238E27FC236}">
                <a16:creationId xmlns:a16="http://schemas.microsoft.com/office/drawing/2014/main" id="{4758A11D-69A8-0C48-B5B1-2F07EB49825B}"/>
              </a:ext>
            </a:extLst>
          </p:cNvPr>
          <p:cNvSpPr/>
          <p:nvPr userDrawn="1"/>
        </p:nvSpPr>
        <p:spPr>
          <a:xfrm>
            <a:off x="0" y="0"/>
            <a:ext cx="12191999" cy="6857999"/>
          </a:xfrm>
          <a:prstGeom prst="rect">
            <a:avLst/>
          </a:prstGeom>
          <a:noFill/>
          <a:ln w="177800">
            <a:solidFill>
              <a:srgbClr val="7AA1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07DD450F-B073-2724-EFAB-1458FF83F7D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DE6B9F3D-6443-1422-0F09-2FC88B70556E}"/>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028831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tegory_AWS-Smile-500">
    <p:spTree>
      <p:nvGrpSpPr>
        <p:cNvPr id="1" name=""/>
        <p:cNvGrpSpPr/>
        <p:nvPr/>
      </p:nvGrpSpPr>
      <p:grpSpPr>
        <a:xfrm>
          <a:off x="0" y="0"/>
          <a:ext cx="0" cy="0"/>
          <a:chOff x="0" y="0"/>
          <a:chExt cx="0" cy="0"/>
        </a:xfrm>
      </p:grpSpPr>
      <p:sp>
        <p:nvSpPr>
          <p:cNvPr id="3" name="Rectangle 2" descr="Smile slide border color.">
            <a:extLst>
              <a:ext uri="{FF2B5EF4-FFF2-40B4-BE49-F238E27FC236}">
                <a16:creationId xmlns:a16="http://schemas.microsoft.com/office/drawing/2014/main" id="{04734F41-1E91-BB44-8DB4-8C7590A467BD}"/>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1E6EA197-D7E8-786F-1AA3-1FACE65C25CC}"/>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709D418F-7ECB-AD5F-D0C7-A97A145050F2}"/>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E87719DA-11C0-89F7-1183-23DEE88B92BC}"/>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25267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thre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CDAC01-332B-D637-56B5-4AFC25E11DE9}"/>
              </a:ext>
            </a:extLst>
          </p:cNvPr>
          <p:cNvSpPr>
            <a:spLocks noGrp="1"/>
          </p:cNvSpPr>
          <p:nvPr>
            <p:ph type="ftr" sz="quarter" idx="16"/>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49919175-8EDF-5D9C-33EC-C8E2A1976391}"/>
              </a:ext>
            </a:extLst>
          </p:cNvPr>
          <p:cNvSpPr>
            <a:spLocks noGrp="1"/>
          </p:cNvSpPr>
          <p:nvPr>
            <p:ph type="sldNum" sz="quarter" idx="17"/>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E4F389A0-9950-789A-55A2-79B1DF20A921}"/>
              </a:ext>
            </a:extLst>
          </p:cNvPr>
          <p:cNvSpPr>
            <a:spLocks noGrp="1"/>
          </p:cNvSpPr>
          <p:nvPr>
            <p:ph type="body" sz="quarter" idx="13"/>
          </p:nvPr>
        </p:nvSpPr>
        <p:spPr>
          <a:xfrm>
            <a:off x="241300" y="1176338"/>
            <a:ext cx="3602038"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a:extLst>
              <a:ext uri="{FF2B5EF4-FFF2-40B4-BE49-F238E27FC236}">
                <a16:creationId xmlns:a16="http://schemas.microsoft.com/office/drawing/2014/main" id="{A5A0F7C1-4F18-7077-33D5-3CBBB08D383A}"/>
              </a:ext>
            </a:extLst>
          </p:cNvPr>
          <p:cNvSpPr>
            <a:spLocks noGrp="1"/>
          </p:cNvSpPr>
          <p:nvPr>
            <p:ph type="body" sz="quarter" idx="14"/>
          </p:nvPr>
        </p:nvSpPr>
        <p:spPr>
          <a:xfrm>
            <a:off x="4294188" y="1176338"/>
            <a:ext cx="3603625"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1F26E50D-1254-9591-B5D4-BEC8293AB0CC}"/>
              </a:ext>
            </a:extLst>
          </p:cNvPr>
          <p:cNvSpPr>
            <a:spLocks noGrp="1"/>
          </p:cNvSpPr>
          <p:nvPr>
            <p:ph type="body" sz="quarter" idx="15"/>
          </p:nvPr>
        </p:nvSpPr>
        <p:spPr>
          <a:xfrm>
            <a:off x="8326438" y="1176338"/>
            <a:ext cx="3602037" cy="472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9040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s_AWS-Smile-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19C435-6317-4052-AE8D-DCE5DD735002}"/>
              </a:ext>
              <a:ext uri="{C183D7F6-B498-43B3-948B-1728B52AA6E4}">
                <adec:decorative xmlns:adec="http://schemas.microsoft.com/office/drawing/2017/decorative" val="1"/>
              </a:ext>
            </a:extLst>
          </p:cNvPr>
          <p:cNvGrpSpPr/>
          <p:nvPr userDrawn="1"/>
        </p:nvGrpSpPr>
        <p:grpSpPr>
          <a:xfrm>
            <a:off x="0" y="1009650"/>
            <a:ext cx="12191998" cy="4913313"/>
            <a:chOff x="0" y="1009650"/>
            <a:chExt cx="12191998" cy="4913313"/>
          </a:xfrm>
        </p:grpSpPr>
        <p:sp>
          <p:nvSpPr>
            <p:cNvPr id="4" name="Rectangle 3">
              <a:extLst>
                <a:ext uri="{FF2B5EF4-FFF2-40B4-BE49-F238E27FC236}">
                  <a16:creationId xmlns:a16="http://schemas.microsoft.com/office/drawing/2014/main" id="{28F773F9-4F99-D942-BEBB-1593505C68C1}"/>
                </a:ext>
              </a:extLst>
            </p:cNvPr>
            <p:cNvSpPr/>
            <p:nvPr userDrawn="1"/>
          </p:nvSpPr>
          <p:spPr>
            <a:xfrm>
              <a:off x="0" y="1009650"/>
              <a:ext cx="12191998"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1AF5CCA0-0690-374D-8772-DEF02BD7F540}"/>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3BC98EB3-F74A-FD47-AF5D-6FDD457384E6}"/>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CDEDFC34-7FFC-F543-BA55-50C9C7C48B26}"/>
                </a:ext>
              </a:extLst>
            </p:cNvPr>
            <p:cNvCxnSpPr>
              <a:cxnSpLocks/>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Smile slide border color.">
            <a:extLst>
              <a:ext uri="{FF2B5EF4-FFF2-40B4-BE49-F238E27FC236}">
                <a16:creationId xmlns:a16="http://schemas.microsoft.com/office/drawing/2014/main" id="{D97EA81C-3417-9A44-BB8E-31157C34FEB0}"/>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F52EE44F-067B-DDFC-C61E-4E445447410A}"/>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F4A7C87C-AFEA-994A-5677-D6E0BF66DFCF}"/>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623368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s_Instances_AWS-Smile-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44E062-A77C-4F23-A531-4585F9B96A0C}"/>
              </a:ext>
              <a:ext uri="{C183D7F6-B498-43B3-948B-1728B52AA6E4}">
                <adec:decorative xmlns:adec="http://schemas.microsoft.com/office/drawing/2017/decorative" val="1"/>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E7F41C06-25C4-FE46-A47C-4B60AE628A89}"/>
                </a:ext>
              </a:extLst>
            </p:cNvPr>
            <p:cNvSpPr/>
            <p:nvPr userDrawn="1"/>
          </p:nvSpPr>
          <p:spPr>
            <a:xfrm>
              <a:off x="0" y="1009650"/>
              <a:ext cx="12192000"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98499298-BDCA-EC42-BE59-1F8672E5252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461EB6ED-D795-1747-A446-1C4C0434D810}"/>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7378119F-F6F8-D44F-8ABE-419D35451573}"/>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FE489E1A-1BF1-F242-86E2-9807F29A1BEB}"/>
                </a:ext>
              </a:extLst>
            </p:cNvPr>
            <p:cNvSpPr txBox="1">
              <a:spLocks/>
            </p:cNvSpPr>
            <p:nvPr userDrawn="1"/>
          </p:nvSpPr>
          <p:spPr>
            <a:xfrm>
              <a:off x="241300" y="4049487"/>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Instances</a:t>
              </a:r>
            </a:p>
          </p:txBody>
        </p:sp>
      </p:grpSp>
      <p:sp>
        <p:nvSpPr>
          <p:cNvPr id="8" name="Rectangle 7" descr="Smile slide border color.">
            <a:extLst>
              <a:ext uri="{FF2B5EF4-FFF2-40B4-BE49-F238E27FC236}">
                <a16:creationId xmlns:a16="http://schemas.microsoft.com/office/drawing/2014/main" id="{8B257808-C612-7942-9E1F-FF677A089C7C}"/>
              </a:ext>
            </a:extLst>
          </p:cNvPr>
          <p:cNvSpPr/>
          <p:nvPr userDrawn="1"/>
        </p:nvSpPr>
        <p:spPr>
          <a:xfrm>
            <a:off x="0" y="0"/>
            <a:ext cx="12191999" cy="6857999"/>
          </a:xfrm>
          <a:prstGeom prst="rect">
            <a:avLst/>
          </a:prstGeom>
          <a:noFill/>
          <a:ln w="177800">
            <a:solidFill>
              <a:srgbClr val="ED7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2181C349-28A5-9EA2-5AD9-07AE81A15BF5}"/>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2D6D495-0407-CD1E-7CF2-B5727772E03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1591960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tegory_AWS-Mars-500">
    <p:spTree>
      <p:nvGrpSpPr>
        <p:cNvPr id="1" name=""/>
        <p:cNvGrpSpPr/>
        <p:nvPr/>
      </p:nvGrpSpPr>
      <p:grpSpPr>
        <a:xfrm>
          <a:off x="0" y="0"/>
          <a:ext cx="0" cy="0"/>
          <a:chOff x="0" y="0"/>
          <a:chExt cx="0" cy="0"/>
        </a:xfrm>
      </p:grpSpPr>
      <p:sp>
        <p:nvSpPr>
          <p:cNvPr id="3" name="Rectangle 2" descr="Mars slide border color.">
            <a:extLst>
              <a:ext uri="{FF2B5EF4-FFF2-40B4-BE49-F238E27FC236}">
                <a16:creationId xmlns:a16="http://schemas.microsoft.com/office/drawing/2014/main" id="{687C9EBA-6CEA-D94E-918D-9DD6990AE6A3}"/>
              </a:ext>
            </a:extLst>
          </p:cNvPr>
          <p:cNvSpPr/>
          <p:nvPr userDrawn="1"/>
        </p:nvSpPr>
        <p:spPr>
          <a:xfrm>
            <a:off x="0" y="0"/>
            <a:ext cx="12191999" cy="6857999"/>
          </a:xfrm>
          <a:prstGeom prst="rect">
            <a:avLst/>
          </a:prstGeom>
          <a:noFill/>
          <a:ln w="177800">
            <a:solidFill>
              <a:srgbClr val="DD3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4A38E266-EB39-0A9E-C76A-053B4434F354}"/>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92D7B292-2800-583D-9EDE-02771F81661C}"/>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6D344EBE-C5DD-42C9-0773-5EF03139806B}"/>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6153946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cons_AWS-Mars-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024583-6DB5-4311-B159-16D1BD2F9D2B}"/>
              </a:ext>
            </a:extLst>
          </p:cNvPr>
          <p:cNvGrpSpPr/>
          <p:nvPr userDrawn="1"/>
        </p:nvGrpSpPr>
        <p:grpSpPr>
          <a:xfrm>
            <a:off x="0" y="1009650"/>
            <a:ext cx="12192000" cy="4913313"/>
            <a:chOff x="0" y="1009650"/>
            <a:chExt cx="12192000" cy="4913313"/>
          </a:xfrm>
        </p:grpSpPr>
        <p:sp>
          <p:nvSpPr>
            <p:cNvPr id="4" name="Rectangle 3">
              <a:extLst>
                <a:ext uri="{FF2B5EF4-FFF2-40B4-BE49-F238E27FC236}">
                  <a16:creationId xmlns:a16="http://schemas.microsoft.com/office/drawing/2014/main" id="{60E300FE-0BEC-454E-9226-4BF426763D48}"/>
                </a:ext>
              </a:extLst>
            </p:cNvPr>
            <p:cNvSpPr/>
            <p:nvPr userDrawn="1"/>
          </p:nvSpPr>
          <p:spPr>
            <a:xfrm>
              <a:off x="0" y="1009650"/>
              <a:ext cx="12192000"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4C2F67B6-6C8E-C641-86AA-C2F4428DDFA6}"/>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8BBDD403-20C7-4B41-9D7D-4F367D174F23}"/>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871A8823-AC99-5D48-BD49-9E36441E3815}"/>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Mars slide border color.">
            <a:extLst>
              <a:ext uri="{FF2B5EF4-FFF2-40B4-BE49-F238E27FC236}">
                <a16:creationId xmlns:a16="http://schemas.microsoft.com/office/drawing/2014/main" id="{BB803129-AEB7-3747-880F-67B9DA5EADCD}"/>
              </a:ext>
            </a:extLst>
          </p:cNvPr>
          <p:cNvSpPr/>
          <p:nvPr userDrawn="1"/>
        </p:nvSpPr>
        <p:spPr>
          <a:xfrm>
            <a:off x="0" y="0"/>
            <a:ext cx="12191999" cy="6857999"/>
          </a:xfrm>
          <a:prstGeom prst="rect">
            <a:avLst/>
          </a:prstGeom>
          <a:noFill/>
          <a:ln w="177800">
            <a:solidFill>
              <a:srgbClr val="DD3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A243F37E-BEB7-9CA9-4E15-9F6907D9A54E}"/>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AA6F7325-7C1E-09BA-9DE1-BB358065CDDB}"/>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322333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tegory_AWS-Nebula-500">
    <p:spTree>
      <p:nvGrpSpPr>
        <p:cNvPr id="1" name=""/>
        <p:cNvGrpSpPr/>
        <p:nvPr/>
      </p:nvGrpSpPr>
      <p:grpSpPr>
        <a:xfrm>
          <a:off x="0" y="0"/>
          <a:ext cx="0" cy="0"/>
          <a:chOff x="0" y="0"/>
          <a:chExt cx="0" cy="0"/>
        </a:xfrm>
      </p:grpSpPr>
      <p:sp>
        <p:nvSpPr>
          <p:cNvPr id="3" name="Rectangle 2" descr="Purple slide border color.">
            <a:extLst>
              <a:ext uri="{FF2B5EF4-FFF2-40B4-BE49-F238E27FC236}">
                <a16:creationId xmlns:a16="http://schemas.microsoft.com/office/drawing/2014/main" id="{C9CC7A7B-72BF-2148-B160-EA5B32411469}"/>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02214BB-2C3F-E1E5-BDD0-C67B8300112A}"/>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16628AE4-430E-D97E-BAB2-7E97E952C247}"/>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9E8E3023-FCBD-DC65-9C52-8350A86354BA}"/>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2099736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cons_AWS-Nebula-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01CFA1-EDE7-4161-871E-4CAC0B8D1CD2}"/>
              </a:ext>
              <a:ext uri="{C183D7F6-B498-43B3-948B-1728B52AA6E4}">
                <adec:decorative xmlns:adec="http://schemas.microsoft.com/office/drawing/2017/decorative" val="1"/>
              </a:ext>
            </a:extLst>
          </p:cNvPr>
          <p:cNvGrpSpPr/>
          <p:nvPr userDrawn="1"/>
        </p:nvGrpSpPr>
        <p:grpSpPr>
          <a:xfrm>
            <a:off x="0" y="1009650"/>
            <a:ext cx="12191994" cy="4913313"/>
            <a:chOff x="0" y="1009650"/>
            <a:chExt cx="12191994" cy="4913313"/>
          </a:xfrm>
        </p:grpSpPr>
        <p:sp>
          <p:nvSpPr>
            <p:cNvPr id="4" name="Rectangle 3">
              <a:extLst>
                <a:ext uri="{FF2B5EF4-FFF2-40B4-BE49-F238E27FC236}">
                  <a16:creationId xmlns:a16="http://schemas.microsoft.com/office/drawing/2014/main" id="{990783BA-5DA2-994D-A7B2-8BDAECAFA190}"/>
                </a:ext>
              </a:extLst>
            </p:cNvPr>
            <p:cNvSpPr/>
            <p:nvPr userDrawn="1"/>
          </p:nvSpPr>
          <p:spPr>
            <a:xfrm>
              <a:off x="0" y="1009650"/>
              <a:ext cx="12191994"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59EAF9B0-BE56-6748-B94F-D6A648A817D0}"/>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2E90A3CE-0CBA-E54C-B9E6-033E9469194E}"/>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82471B9F-0CD6-C044-9881-BAE1BF200229}"/>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Purple slide border color.">
            <a:extLst>
              <a:ext uri="{FF2B5EF4-FFF2-40B4-BE49-F238E27FC236}">
                <a16:creationId xmlns:a16="http://schemas.microsoft.com/office/drawing/2014/main" id="{CEA737E2-E92D-E84A-8C9E-5B00074EEFC1}"/>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26A55216-35F8-604A-0178-35EDF978E440}"/>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E77D7BF4-5C9B-4B50-0688-107EBA9E396B}"/>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3399935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source-Icons_AWS-Nebula-500">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8DD151-86F3-4CB6-A7B7-D9F2CCB1498A}"/>
              </a:ext>
              <a:ext uri="{C183D7F6-B498-43B3-948B-1728B52AA6E4}">
                <adec:decorative xmlns:adec="http://schemas.microsoft.com/office/drawing/2017/decorative" val="1"/>
              </a:ext>
            </a:extLst>
          </p:cNvPr>
          <p:cNvGrpSpPr/>
          <p:nvPr userDrawn="1"/>
        </p:nvGrpSpPr>
        <p:grpSpPr>
          <a:xfrm>
            <a:off x="241300" y="1009650"/>
            <a:ext cx="1984375" cy="4913313"/>
            <a:chOff x="241300" y="1009650"/>
            <a:chExt cx="1984375" cy="4913313"/>
          </a:xfrm>
        </p:grpSpPr>
        <p:sp>
          <p:nvSpPr>
            <p:cNvPr id="5" name="Title 1">
              <a:extLst>
                <a:ext uri="{FF2B5EF4-FFF2-40B4-BE49-F238E27FC236}">
                  <a16:creationId xmlns:a16="http://schemas.microsoft.com/office/drawing/2014/main" id="{8C40F516-D969-6E4E-BF93-CCA70344A631}"/>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6" name="Straight Connector 5">
              <a:extLst>
                <a:ext uri="{FF2B5EF4-FFF2-40B4-BE49-F238E27FC236}">
                  <a16:creationId xmlns:a16="http://schemas.microsoft.com/office/drawing/2014/main" id="{7DFF49B2-D892-0D45-AB42-3AAD67C3E792}"/>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7" name="Rectangle 6" descr="Purple slide border color.">
            <a:extLst>
              <a:ext uri="{FF2B5EF4-FFF2-40B4-BE49-F238E27FC236}">
                <a16:creationId xmlns:a16="http://schemas.microsoft.com/office/drawing/2014/main" id="{90370AE6-5FDC-E344-AF35-B06C2A21DEA6}"/>
              </a:ext>
            </a:extLst>
          </p:cNvPr>
          <p:cNvSpPr/>
          <p:nvPr userDrawn="1"/>
        </p:nvSpPr>
        <p:spPr>
          <a:xfrm>
            <a:off x="0" y="0"/>
            <a:ext cx="12191999" cy="6857999"/>
          </a:xfrm>
          <a:prstGeom prst="rect">
            <a:avLst/>
          </a:prstGeom>
          <a:noFill/>
          <a:ln w="177800">
            <a:solidFill>
              <a:srgbClr val="C925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ooter Placeholder 7">
            <a:extLst>
              <a:ext uri="{FF2B5EF4-FFF2-40B4-BE49-F238E27FC236}">
                <a16:creationId xmlns:a16="http://schemas.microsoft.com/office/drawing/2014/main" id="{B406D92E-6025-F398-40DC-9469712D631D}"/>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BA6B5FC3-AE52-19A7-6F8A-323718978F22}"/>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7" cy="644278"/>
          </a:xfrm>
        </p:spPr>
        <p:txBody>
          <a:bodyPr/>
          <a:lstStyle/>
          <a:p>
            <a:endParaRPr lang="en-US"/>
          </a:p>
        </p:txBody>
      </p:sp>
    </p:spTree>
    <p:extLst>
      <p:ext uri="{BB962C8B-B14F-4D97-AF65-F5344CB8AC3E}">
        <p14:creationId xmlns:p14="http://schemas.microsoft.com/office/powerpoint/2010/main" val="1420196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tegory_AWS-Orbit-500">
    <p:spTree>
      <p:nvGrpSpPr>
        <p:cNvPr id="1" name=""/>
        <p:cNvGrpSpPr/>
        <p:nvPr/>
      </p:nvGrpSpPr>
      <p:grpSpPr>
        <a:xfrm>
          <a:off x="0" y="0"/>
          <a:ext cx="0" cy="0"/>
          <a:chOff x="0" y="0"/>
          <a:chExt cx="0" cy="0"/>
        </a:xfrm>
      </p:grpSpPr>
      <p:sp>
        <p:nvSpPr>
          <p:cNvPr id="3" name="Rectangle 2" descr="Orbit slide border color.">
            <a:extLst>
              <a:ext uri="{FF2B5EF4-FFF2-40B4-BE49-F238E27FC236}">
                <a16:creationId xmlns:a16="http://schemas.microsoft.com/office/drawing/2014/main" id="{AFBE0FF0-DD9B-4D4C-8D49-958F9D7B538D}"/>
              </a:ext>
            </a:extLst>
          </p:cNvPr>
          <p:cNvSpPr/>
          <p:nvPr userDrawn="1"/>
        </p:nvSpPr>
        <p:spPr>
          <a:xfrm>
            <a:off x="0" y="0"/>
            <a:ext cx="12191999" cy="6857999"/>
          </a:xfrm>
          <a:prstGeom prst="rect">
            <a:avLst/>
          </a:prstGeom>
          <a:noFill/>
          <a:ln w="177800">
            <a:solidFill>
              <a:srgbClr val="01A8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ooter Placeholder 3">
            <a:extLst>
              <a:ext uri="{FF2B5EF4-FFF2-40B4-BE49-F238E27FC236}">
                <a16:creationId xmlns:a16="http://schemas.microsoft.com/office/drawing/2014/main" id="{87E65EC2-65B2-F233-2399-B91B20DC8930}"/>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6" name="Slide Number Placeholder 5">
            <a:extLst>
              <a:ext uri="{FF2B5EF4-FFF2-40B4-BE49-F238E27FC236}">
                <a16:creationId xmlns:a16="http://schemas.microsoft.com/office/drawing/2014/main" id="{39CEB0F6-1D91-81B8-A937-F1A989006E8D}"/>
              </a:ext>
            </a:extLst>
          </p:cNvPr>
          <p:cNvSpPr>
            <a:spLocks noGrp="1"/>
          </p:cNvSpPr>
          <p:nvPr>
            <p:ph type="sldNum" sz="quarter" idx="10"/>
          </p:nvPr>
        </p:nvSpPr>
        <p:spPr/>
        <p:txBody>
          <a:bodyPr/>
          <a:lstStyle/>
          <a:p>
            <a:fld id="{EB4B8DE2-A4E8-46E4-8BBF-D75455EFF32C}" type="slidenum">
              <a:rPr lang="en-US" smtClean="0"/>
              <a:pPr/>
              <a:t>‹#›</a:t>
            </a:fld>
            <a:endParaRPr lang="en-US"/>
          </a:p>
        </p:txBody>
      </p:sp>
      <p:sp>
        <p:nvSpPr>
          <p:cNvPr id="5" name="Title 1">
            <a:extLst>
              <a:ext uri="{FF2B5EF4-FFF2-40B4-BE49-F238E27FC236}">
                <a16:creationId xmlns:a16="http://schemas.microsoft.com/office/drawing/2014/main" id="{221B69D6-D4A2-83BE-46E9-1295904E1746}"/>
              </a:ext>
            </a:extLst>
          </p:cNvPr>
          <p:cNvSpPr>
            <a:spLocks noGrp="1"/>
          </p:cNvSpPr>
          <p:nvPr>
            <p:ph type="ctrTitle"/>
          </p:nvPr>
        </p:nvSpPr>
        <p:spPr>
          <a:xfrm>
            <a:off x="291226" y="2069559"/>
            <a:ext cx="8195549" cy="2251180"/>
          </a:xfrm>
        </p:spPr>
        <p:txBody>
          <a:bodyPr anchor="b"/>
          <a:lstStyle>
            <a:lvl1pPr algn="l">
              <a:defRPr sz="5400"/>
            </a:lvl1pPr>
          </a:lstStyle>
          <a:p>
            <a:endParaRPr lang="en-US"/>
          </a:p>
        </p:txBody>
      </p:sp>
    </p:spTree>
    <p:extLst>
      <p:ext uri="{BB962C8B-B14F-4D97-AF65-F5344CB8AC3E}">
        <p14:creationId xmlns:p14="http://schemas.microsoft.com/office/powerpoint/2010/main" val="1039113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_AWS-Orbit-500">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A8632-AEFC-4DBE-B8E9-555824BC9E91}"/>
              </a:ext>
              <a:ext uri="{C183D7F6-B498-43B3-948B-1728B52AA6E4}">
                <adec:decorative xmlns:adec="http://schemas.microsoft.com/office/drawing/2017/decorative" val="1"/>
              </a:ext>
            </a:extLst>
          </p:cNvPr>
          <p:cNvGrpSpPr/>
          <p:nvPr userDrawn="1"/>
        </p:nvGrpSpPr>
        <p:grpSpPr>
          <a:xfrm>
            <a:off x="0" y="1009650"/>
            <a:ext cx="12191998" cy="4913313"/>
            <a:chOff x="0" y="1009650"/>
            <a:chExt cx="12191998" cy="4913313"/>
          </a:xfrm>
        </p:grpSpPr>
        <p:sp>
          <p:nvSpPr>
            <p:cNvPr id="4" name="Rectangle 3" descr="Persian green slide border color.">
              <a:extLst>
                <a:ext uri="{FF2B5EF4-FFF2-40B4-BE49-F238E27FC236}">
                  <a16:creationId xmlns:a16="http://schemas.microsoft.com/office/drawing/2014/main" id="{0E2F0230-E8CE-DC44-BE47-8907F62C997D}"/>
                </a:ext>
              </a:extLst>
            </p:cNvPr>
            <p:cNvSpPr/>
            <p:nvPr userDrawn="1"/>
          </p:nvSpPr>
          <p:spPr>
            <a:xfrm>
              <a:off x="0" y="1009650"/>
              <a:ext cx="12191998" cy="15573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E08B11CB-640D-E043-BAF5-A0C13F493AD5}"/>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Service Icons</a:t>
              </a:r>
            </a:p>
          </p:txBody>
        </p:sp>
        <p:sp>
          <p:nvSpPr>
            <p:cNvPr id="6" name="Title 1">
              <a:extLst>
                <a:ext uri="{FF2B5EF4-FFF2-40B4-BE49-F238E27FC236}">
                  <a16:creationId xmlns:a16="http://schemas.microsoft.com/office/drawing/2014/main" id="{3B3AE031-14EA-8D40-9418-E068CFCCEE63}"/>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a:solidFill>
                    <a:schemeClr val="bg1"/>
                  </a:solidFill>
                </a:rPr>
                <a:t>Resource Icons</a:t>
              </a:r>
            </a:p>
          </p:txBody>
        </p:sp>
        <p:cxnSp>
          <p:nvCxnSpPr>
            <p:cNvPr id="7" name="Straight Connector 6">
              <a:extLst>
                <a:ext uri="{FF2B5EF4-FFF2-40B4-BE49-F238E27FC236}">
                  <a16:creationId xmlns:a16="http://schemas.microsoft.com/office/drawing/2014/main" id="{DC3153ED-10FE-2541-95D5-3FFD37931226}"/>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grpSp>
      <p:sp>
        <p:nvSpPr>
          <p:cNvPr id="8" name="Rectangle 7" descr="Orbit slide border color.">
            <a:extLst>
              <a:ext uri="{FF2B5EF4-FFF2-40B4-BE49-F238E27FC236}">
                <a16:creationId xmlns:a16="http://schemas.microsoft.com/office/drawing/2014/main" id="{2014E3DB-720E-E740-82E3-A1F043489F17}"/>
              </a:ext>
            </a:extLst>
          </p:cNvPr>
          <p:cNvSpPr/>
          <p:nvPr userDrawn="1"/>
        </p:nvSpPr>
        <p:spPr>
          <a:xfrm>
            <a:off x="0" y="0"/>
            <a:ext cx="12191999" cy="6857999"/>
          </a:xfrm>
          <a:prstGeom prst="rect">
            <a:avLst/>
          </a:prstGeom>
          <a:noFill/>
          <a:ln w="177800">
            <a:solidFill>
              <a:srgbClr val="01A8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D9E05E46-9741-B3CF-1195-89E912118D3A}"/>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3" name="Slide Number Placeholder 2">
            <a:extLst>
              <a:ext uri="{FF2B5EF4-FFF2-40B4-BE49-F238E27FC236}">
                <a16:creationId xmlns:a16="http://schemas.microsoft.com/office/drawing/2014/main" id="{47B46F3E-9AF6-1A67-72BD-4E356152EE42}"/>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0" y="365126"/>
            <a:ext cx="11614339" cy="644278"/>
          </a:xfrm>
        </p:spPr>
        <p:txBody>
          <a:bodyPr/>
          <a:lstStyle/>
          <a:p>
            <a:endParaRPr lang="en-US"/>
          </a:p>
        </p:txBody>
      </p:sp>
    </p:spTree>
    <p:extLst>
      <p:ext uri="{BB962C8B-B14F-4D97-AF65-F5344CB8AC3E}">
        <p14:creationId xmlns:p14="http://schemas.microsoft.com/office/powerpoint/2010/main" val="290173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wo-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00AE-6766-41B0-C029-EAE84059B512}"/>
              </a:ext>
            </a:extLst>
          </p:cNvPr>
          <p:cNvSpPr>
            <a:spLocks noGrp="1"/>
          </p:cNvSpPr>
          <p:nvPr>
            <p:ph type="ftr" sz="quarter" idx="17"/>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5" name="Slide Number Placeholder 4">
            <a:extLst>
              <a:ext uri="{FF2B5EF4-FFF2-40B4-BE49-F238E27FC236}">
                <a16:creationId xmlns:a16="http://schemas.microsoft.com/office/drawing/2014/main" id="{660A64CF-48E8-5FFF-28D2-E0495E1D7ABF}"/>
              </a:ext>
            </a:extLst>
          </p:cNvPr>
          <p:cNvSpPr>
            <a:spLocks noGrp="1"/>
          </p:cNvSpPr>
          <p:nvPr>
            <p:ph type="sldNum" sz="quarter" idx="13"/>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9" name="Text Placeholder 7">
            <a:extLst>
              <a:ext uri="{FF2B5EF4-FFF2-40B4-BE49-F238E27FC236}">
                <a16:creationId xmlns:a16="http://schemas.microsoft.com/office/drawing/2014/main" id="{F10A7AB1-FFCC-A45F-8D25-303B6F2A2794}"/>
              </a:ext>
            </a:extLst>
          </p:cNvPr>
          <p:cNvSpPr>
            <a:spLocks noGrp="1"/>
          </p:cNvSpPr>
          <p:nvPr>
            <p:ph type="body" sz="quarter" idx="14"/>
          </p:nvPr>
        </p:nvSpPr>
        <p:spPr>
          <a:xfrm>
            <a:off x="241300" y="1149350"/>
            <a:ext cx="11709400" cy="984250"/>
          </a:xfrm>
        </p:spPr>
        <p:txBody>
          <a:bodyPr/>
          <a:lstStyle>
            <a:lvl1pPr>
              <a:defRPr sz="1800"/>
            </a:lvl1pPr>
          </a:lstStyle>
          <a:p>
            <a:pPr lvl="0"/>
            <a:r>
              <a:rPr lang="en-US"/>
              <a:t>Click to edit Master text styles</a:t>
            </a:r>
          </a:p>
        </p:txBody>
      </p:sp>
      <p:sp>
        <p:nvSpPr>
          <p:cNvPr id="12" name="Text Placeholder 10">
            <a:extLst>
              <a:ext uri="{FF2B5EF4-FFF2-40B4-BE49-F238E27FC236}">
                <a16:creationId xmlns:a16="http://schemas.microsoft.com/office/drawing/2014/main" id="{2810F906-2DEE-3C9E-A8D5-9575D7745B6B}"/>
              </a:ext>
            </a:extLst>
          </p:cNvPr>
          <p:cNvSpPr>
            <a:spLocks noGrp="1"/>
          </p:cNvSpPr>
          <p:nvPr>
            <p:ph type="body" sz="quarter" idx="15"/>
          </p:nvPr>
        </p:nvSpPr>
        <p:spPr>
          <a:xfrm>
            <a:off x="241300" y="2273300"/>
            <a:ext cx="5668963" cy="3584575"/>
          </a:xfrm>
        </p:spPr>
        <p:txBody>
          <a:bodyPr/>
          <a:lstStyle>
            <a:lvl1pPr>
              <a:defRPr sz="1800"/>
            </a:lvl1pPr>
          </a:lstStyle>
          <a:p>
            <a:pPr lvl="0"/>
            <a:r>
              <a:rPr lang="en-US"/>
              <a:t>Click to edit Master text styles</a:t>
            </a:r>
          </a:p>
        </p:txBody>
      </p:sp>
      <p:sp>
        <p:nvSpPr>
          <p:cNvPr id="15" name="Text Placeholder 13">
            <a:extLst>
              <a:ext uri="{FF2B5EF4-FFF2-40B4-BE49-F238E27FC236}">
                <a16:creationId xmlns:a16="http://schemas.microsoft.com/office/drawing/2014/main" id="{5F64ED81-5108-F3B8-4DD7-6ECCF59D78F3}"/>
              </a:ext>
            </a:extLst>
          </p:cNvPr>
          <p:cNvSpPr>
            <a:spLocks noGrp="1"/>
          </p:cNvSpPr>
          <p:nvPr>
            <p:ph type="body" sz="quarter" idx="16"/>
          </p:nvPr>
        </p:nvSpPr>
        <p:spPr>
          <a:xfrm>
            <a:off x="6281738" y="2273300"/>
            <a:ext cx="5668962" cy="3584575"/>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298793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665833-E42A-E620-7D83-55DACDE25186}"/>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4" name="Slide Number Placeholder 3">
            <a:extLst>
              <a:ext uri="{FF2B5EF4-FFF2-40B4-BE49-F238E27FC236}">
                <a16:creationId xmlns:a16="http://schemas.microsoft.com/office/drawing/2014/main" id="{2FBF9A05-AD0B-20A1-596D-C0BA3D1F1735}"/>
              </a:ext>
            </a:extLst>
          </p:cNvPr>
          <p:cNvSpPr>
            <a:spLocks noGrp="1"/>
          </p:cNvSpPr>
          <p:nvPr>
            <p:ph type="sldNum" sz="quarter" idx="14"/>
          </p:nvPr>
        </p:nvSpPr>
        <p:spPr/>
        <p:txBody>
          <a:bodyPr/>
          <a:lstStyle/>
          <a:p>
            <a:fld id="{EB4B8DE2-A4E8-46E4-8BBF-D75455EFF32C}" type="slidenum">
              <a:rPr lang="en-US" smtClean="0"/>
              <a:pPr/>
              <a:t>‹#›</a:t>
            </a:fld>
            <a:endParaRPr lang="en-US"/>
          </a:p>
        </p:txBody>
      </p:sp>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8EB56554-52F1-D18F-5827-F007C7E9F54C}"/>
              </a:ext>
            </a:extLst>
          </p:cNvPr>
          <p:cNvSpPr>
            <a:spLocks noGrp="1"/>
          </p:cNvSpPr>
          <p:nvPr>
            <p:ph type="body" sz="quarter" idx="11"/>
          </p:nvPr>
        </p:nvSpPr>
        <p:spPr>
          <a:xfrm>
            <a:off x="241300" y="1176338"/>
            <a:ext cx="5668963" cy="4725987"/>
          </a:xfrm>
        </p:spPr>
        <p:txBody>
          <a:bodyPr/>
          <a:lstStyle>
            <a:lvl1pPr>
              <a:defRPr sz="1800"/>
            </a:lvl1pPr>
          </a:lstStyle>
          <a:p>
            <a:pPr lvl="0"/>
            <a:r>
              <a:rPr lang="en-US"/>
              <a:t>Click to edit Master text styles</a:t>
            </a:r>
          </a:p>
        </p:txBody>
      </p:sp>
      <p:sp>
        <p:nvSpPr>
          <p:cNvPr id="11" name="Text Placeholder 9">
            <a:extLst>
              <a:ext uri="{FF2B5EF4-FFF2-40B4-BE49-F238E27FC236}">
                <a16:creationId xmlns:a16="http://schemas.microsoft.com/office/drawing/2014/main" id="{65AB646E-8298-41D3-BEB1-D7F0A7609CB7}"/>
              </a:ext>
            </a:extLst>
          </p:cNvPr>
          <p:cNvSpPr>
            <a:spLocks noGrp="1"/>
          </p:cNvSpPr>
          <p:nvPr>
            <p:ph type="body" sz="quarter" idx="12"/>
          </p:nvPr>
        </p:nvSpPr>
        <p:spPr>
          <a:xfrm>
            <a:off x="6281738" y="1176338"/>
            <a:ext cx="5668962" cy="4725987"/>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376437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col-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322F17-7061-DBE6-40F0-4CE0A9CEF9EB}"/>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1">
            <a:extLst>
              <a:ext uri="{FF2B5EF4-FFF2-40B4-BE49-F238E27FC236}">
                <a16:creationId xmlns:a16="http://schemas.microsoft.com/office/drawing/2014/main" id="{66A7B6E1-BAB1-B598-78E0-7F84FE236474}"/>
              </a:ext>
            </a:extLst>
          </p:cNvPr>
          <p:cNvSpPr>
            <a:spLocks noGrp="1"/>
          </p:cNvSpPr>
          <p:nvPr>
            <p:ph type="sldNum" sz="quarter" idx="11"/>
          </p:nvPr>
        </p:nvSpPr>
        <p:spPr/>
        <p:txBody>
          <a:bodyPr/>
          <a:lstStyle/>
          <a:p>
            <a:fld id="{EB4B8DE2-A4E8-46E4-8BBF-D75455EFF32C}" type="slidenum">
              <a:rPr lang="en-US" smtClean="0"/>
              <a:pPr/>
              <a:t>‹#›</a:t>
            </a:fld>
            <a:endParaRPr lang="en-US"/>
          </a:p>
        </p:txBody>
      </p:sp>
      <p:sp>
        <p:nvSpPr>
          <p:cNvPr id="11" name="Title 1">
            <a:extLst>
              <a:ext uri="{FF2B5EF4-FFF2-40B4-BE49-F238E27FC236}">
                <a16:creationId xmlns:a16="http://schemas.microsoft.com/office/drawing/2014/main" id="{D1178EA3-F808-FA40-ACC0-1278A8280A01}"/>
              </a:ext>
            </a:extLst>
          </p:cNvPr>
          <p:cNvSpPr>
            <a:spLocks noGrp="1"/>
          </p:cNvSpPr>
          <p:nvPr>
            <p:ph type="title"/>
          </p:nvPr>
        </p:nvSpPr>
        <p:spPr>
          <a:xfrm>
            <a:off x="240941" y="365126"/>
            <a:ext cx="11710118" cy="644278"/>
          </a:xfrm>
        </p:spPr>
        <p:txBody>
          <a:bodyPr/>
          <a:lstStyle/>
          <a:p>
            <a:r>
              <a:rPr lang="en-US"/>
              <a:t>Click to edit Master title style</a:t>
            </a:r>
          </a:p>
        </p:txBody>
      </p:sp>
      <p:sp>
        <p:nvSpPr>
          <p:cNvPr id="5" name="Text Placeholder 3">
            <a:extLst>
              <a:ext uri="{FF2B5EF4-FFF2-40B4-BE49-F238E27FC236}">
                <a16:creationId xmlns:a16="http://schemas.microsoft.com/office/drawing/2014/main" id="{6C7105B5-A94F-CB29-5056-0F6BFD63F0FA}"/>
              </a:ext>
            </a:extLst>
          </p:cNvPr>
          <p:cNvSpPr>
            <a:spLocks noGrp="1"/>
          </p:cNvSpPr>
          <p:nvPr>
            <p:ph type="body" sz="quarter" idx="12"/>
          </p:nvPr>
        </p:nvSpPr>
        <p:spPr>
          <a:xfrm>
            <a:off x="241300" y="1176338"/>
            <a:ext cx="11709400" cy="4725987"/>
          </a:xfrm>
        </p:spPr>
        <p:txBody>
          <a:bodyPr/>
          <a:lstStyle>
            <a:lvl1pPr>
              <a:defRPr sz="1800"/>
            </a:lvl1pPr>
          </a:lstStyle>
          <a:p>
            <a:pPr lvl="0"/>
            <a:r>
              <a:rPr lang="en-US"/>
              <a:t>Click to edit Master text styles</a:t>
            </a:r>
          </a:p>
        </p:txBody>
      </p:sp>
    </p:spTree>
    <p:extLst>
      <p:ext uri="{BB962C8B-B14F-4D97-AF65-F5344CB8AC3E}">
        <p14:creationId xmlns:p14="http://schemas.microsoft.com/office/powerpoint/2010/main" val="38854890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5.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B2FC3-8AFF-AC61-2B5F-77B181CF3F3C}"/>
              </a:ext>
              <a:ext uri="{C183D7F6-B498-43B3-948B-1728B52AA6E4}">
                <adec:decorative xmlns:adec="http://schemas.microsoft.com/office/drawing/2017/decorative" val="1"/>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336720" y="6338002"/>
            <a:ext cx="365760" cy="219048"/>
          </a:xfrm>
          <a:prstGeom prst="rect">
            <a:avLst/>
          </a:prstGeom>
        </p:spPr>
      </p:pic>
      <p:sp>
        <p:nvSpPr>
          <p:cNvPr id="8" name="Footer Placeholder 5">
            <a:extLst>
              <a:ext uri="{FF2B5EF4-FFF2-40B4-BE49-F238E27FC236}">
                <a16:creationId xmlns:a16="http://schemas.microsoft.com/office/drawing/2014/main" id="{FC649E9B-1B14-03BC-223A-A73E4C2CBC46}"/>
              </a:ext>
            </a:extLst>
          </p:cNvPr>
          <p:cNvSpPr>
            <a:spLocks noGrp="1"/>
          </p:cNvSpPr>
          <p:nvPr>
            <p:ph type="ftr" sz="quarter" idx="3"/>
          </p:nvPr>
        </p:nvSpPr>
        <p:spPr>
          <a:xfrm>
            <a:off x="4038600" y="6289500"/>
            <a:ext cx="4114800" cy="365125"/>
          </a:xfrm>
          <a:prstGeom prst="rect">
            <a:avLst/>
          </a:prstGeom>
        </p:spPr>
        <p:txBody>
          <a:bodyPr vert="horz" lIns="91440" tIns="45720" rIns="91440" bIns="45720" rtlCol="0" anchor="ctr"/>
          <a:lstStyle>
            <a:lvl1pPr algn="ctr">
              <a:defRPr sz="600">
                <a:solidFill>
                  <a:schemeClr val="tx1"/>
                </a:solidFill>
              </a:defRPr>
            </a:lvl1p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5">
            <a:extLst>
              <a:ext uri="{FF2B5EF4-FFF2-40B4-BE49-F238E27FC236}">
                <a16:creationId xmlns:a16="http://schemas.microsoft.com/office/drawing/2014/main" id="{56B8CE38-9F29-7D57-6505-1D5D478DA6B5}"/>
              </a:ext>
            </a:extLst>
          </p:cNvPr>
          <p:cNvSpPr>
            <a:spLocks noGrp="1"/>
          </p:cNvSpPr>
          <p:nvPr>
            <p:ph type="sldNum" sz="quarter" idx="4"/>
          </p:nvPr>
        </p:nvSpPr>
        <p:spPr>
          <a:xfrm>
            <a:off x="9112080" y="6289500"/>
            <a:ext cx="2743200" cy="365125"/>
          </a:xfrm>
          <a:prstGeom prst="rect">
            <a:avLst/>
          </a:prstGeom>
        </p:spPr>
        <p:txBody>
          <a:bodyPr vert="horz" lIns="91440" tIns="45720" rIns="91440" bIns="45720" rtlCol="0" anchor="ctr"/>
          <a:lstStyle>
            <a:lvl1pPr algn="r">
              <a:defRPr sz="900">
                <a:solidFill>
                  <a:schemeClr val="tx2"/>
                </a:solidFill>
                <a:latin typeface="Arial" panose="020B0604020202020204" pitchFamily="34" charset="0"/>
                <a:cs typeface="Arial" panose="020B0604020202020204" pitchFamily="34" charset="0"/>
              </a:defRPr>
            </a:lvl1pPr>
          </a:lstStyle>
          <a:p>
            <a:fld id="{EB4B8DE2-A4E8-46E4-8BBF-D75455EFF32C}" type="slidenum">
              <a:rPr lang="en-US" smtClean="0"/>
              <a:pPr/>
              <a:t>‹#›</a:t>
            </a:fld>
            <a:endParaRPr lang="en-US"/>
          </a:p>
        </p:txBody>
      </p:sp>
      <p:sp>
        <p:nvSpPr>
          <p:cNvPr id="1026" name="Title Placeholder 1">
            <a:extLst>
              <a:ext uri="{FF2B5EF4-FFF2-40B4-BE49-F238E27FC236}">
                <a16:creationId xmlns:a16="http://schemas.microsoft.com/office/drawing/2014/main" id="{011C473C-44BA-054B-B271-D3751D073C48}"/>
              </a:ext>
            </a:extLst>
          </p:cNvPr>
          <p:cNvSpPr>
            <a:spLocks noGrp="1" noChangeArrowheads="1"/>
          </p:cNvSpPr>
          <p:nvPr>
            <p:ph type="title"/>
          </p:nvPr>
        </p:nvSpPr>
        <p:spPr bwMode="auto">
          <a:xfrm>
            <a:off x="241300" y="365125"/>
            <a:ext cx="11709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604AFDB-588D-E24E-89EC-AD90383CE474}"/>
              </a:ext>
            </a:extLst>
          </p:cNvPr>
          <p:cNvSpPr>
            <a:spLocks noGrp="1" noChangeArrowheads="1"/>
          </p:cNvSpPr>
          <p:nvPr>
            <p:ph type="body" idx="1"/>
          </p:nvPr>
        </p:nvSpPr>
        <p:spPr bwMode="auto">
          <a:xfrm>
            <a:off x="241300" y="1176338"/>
            <a:ext cx="117094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826" r:id="rId1"/>
    <p:sldLayoutId id="2147483824" r:id="rId2"/>
    <p:sldLayoutId id="2147483816" r:id="rId3"/>
    <p:sldLayoutId id="2147483822" r:id="rId4"/>
    <p:sldLayoutId id="2147483819" r:id="rId5"/>
    <p:sldLayoutId id="2147483823" r:id="rId6"/>
    <p:sldLayoutId id="2147483821" r:id="rId7"/>
    <p:sldLayoutId id="2147483817" r:id="rId8"/>
    <p:sldLayoutId id="2147483818" r:id="rId9"/>
    <p:sldLayoutId id="2147483785" r:id="rId10"/>
    <p:sldLayoutId id="2147483786" r:id="rId11"/>
    <p:sldLayoutId id="2147483787" r:id="rId12"/>
    <p:sldLayoutId id="2147483788" r:id="rId13"/>
    <p:sldLayoutId id="2147483789" r:id="rId14"/>
    <p:sldLayoutId id="2147483790" r:id="rId15"/>
    <p:sldLayoutId id="2147483791" r:id="rId16"/>
    <p:sldLayoutId id="2147483814" r:id="rId17"/>
    <p:sldLayoutId id="2147483792" r:id="rId18"/>
    <p:sldLayoutId id="2147483793" r:id="rId19"/>
    <p:sldLayoutId id="2147483794" r:id="rId20"/>
    <p:sldLayoutId id="2147483796" r:id="rId21"/>
    <p:sldLayoutId id="2147483795" r:id="rId22"/>
    <p:sldLayoutId id="2147483797" r:id="rId23"/>
    <p:sldLayoutId id="2147483798" r:id="rId24"/>
    <p:sldLayoutId id="2147483799" r:id="rId25"/>
    <p:sldLayoutId id="2147483800" r:id="rId26"/>
    <p:sldLayoutId id="2147483813" r:id="rId27"/>
    <p:sldLayoutId id="2147483803" r:id="rId28"/>
    <p:sldLayoutId id="2147483804" r:id="rId29"/>
    <p:sldLayoutId id="2147483805" r:id="rId30"/>
    <p:sldLayoutId id="2147483806" r:id="rId31"/>
    <p:sldLayoutId id="2147483807" r:id="rId32"/>
    <p:sldLayoutId id="2147483808" r:id="rId33"/>
    <p:sldLayoutId id="2147483809" r:id="rId34"/>
  </p:sldLayoutIdLst>
  <p:hf hdr="0" dt="0"/>
  <p:txStyles>
    <p:titleStyle>
      <a:lvl1pPr algn="l" rtl="0" eaLnBrk="0" fontAlgn="base" hangingPunct="0">
        <a:lnSpc>
          <a:spcPct val="90000"/>
        </a:lnSpc>
        <a:spcBef>
          <a:spcPct val="0"/>
        </a:spcBef>
        <a:spcAft>
          <a:spcPct val="0"/>
        </a:spcAft>
        <a:defRPr sz="2800" b="1"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9pPr>
    </p:titleStyle>
    <p:bodyStyle>
      <a:lvl1pPr algn="l" rtl="0" eaLnBrk="0" fontAlgn="base" hangingPunct="0">
        <a:lnSpc>
          <a:spcPct val="100000"/>
        </a:lnSpc>
        <a:spcBef>
          <a:spcPts val="1000"/>
        </a:spcBef>
        <a:spcAft>
          <a:spcPct val="0"/>
        </a:spcAft>
        <a:buFont typeface="Arial" panose="020B0604020202020204" pitchFamily="34" charset="0"/>
        <a:defRPr sz="24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lnSpc>
          <a:spcPct val="100000"/>
        </a:lnSpc>
        <a:spcBef>
          <a:spcPts val="500"/>
        </a:spcBef>
        <a:spcAft>
          <a:spcPct val="0"/>
        </a:spcAft>
        <a:buFont typeface="Arial" panose="020B0604020202020204" pitchFamily="34" charset="0"/>
        <a:defRPr sz="20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lnSpc>
          <a:spcPct val="100000"/>
        </a:lnSpc>
        <a:spcBef>
          <a:spcPts val="500"/>
        </a:spcBef>
        <a:spcAft>
          <a:spcPct val="0"/>
        </a:spcAft>
        <a:buFont typeface="Arial" panose="020B0604020202020204" pitchFamily="34" charset="0"/>
        <a:defRPr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lnSpc>
          <a:spcPct val="100000"/>
        </a:lnSpc>
        <a:spcBef>
          <a:spcPts val="500"/>
        </a:spcBef>
        <a:spcAft>
          <a:spcPct val="0"/>
        </a:spcAft>
        <a:buFont typeface="Arial" panose="020B0604020202020204" pitchFamily="34" charset="0"/>
        <a:defRPr sz="16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CB2219-6841-1D92-4D69-CA13E4688CCD}"/>
              </a:ext>
              <a:ext uri="{C183D7F6-B498-43B3-948B-1728B52AA6E4}">
                <adec:decorative xmlns:adec="http://schemas.microsoft.com/office/drawing/2017/decorative" val="1"/>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336720" y="6335089"/>
            <a:ext cx="348827" cy="208700"/>
          </a:xfrm>
          <a:prstGeom prst="rect">
            <a:avLst/>
          </a:prstGeom>
        </p:spPr>
      </p:pic>
      <p:sp>
        <p:nvSpPr>
          <p:cNvPr id="8" name="Footer Placeholder 5">
            <a:extLst>
              <a:ext uri="{FF2B5EF4-FFF2-40B4-BE49-F238E27FC236}">
                <a16:creationId xmlns:a16="http://schemas.microsoft.com/office/drawing/2014/main" id="{FC649E9B-1B14-03BC-223A-A73E4C2CBC46}"/>
              </a:ext>
            </a:extLst>
          </p:cNvPr>
          <p:cNvSpPr>
            <a:spLocks noGrp="1"/>
          </p:cNvSpPr>
          <p:nvPr>
            <p:ph type="ftr" sz="quarter" idx="3"/>
          </p:nvPr>
        </p:nvSpPr>
        <p:spPr>
          <a:xfrm>
            <a:off x="4038600" y="6289500"/>
            <a:ext cx="4114800" cy="365125"/>
          </a:xfrm>
          <a:prstGeom prst="rect">
            <a:avLst/>
          </a:prstGeom>
        </p:spPr>
        <p:txBody>
          <a:bodyPr vert="horz" lIns="91440" tIns="45720" rIns="91440" bIns="45720" rtlCol="0" anchor="ctr"/>
          <a:lstStyle>
            <a:lvl1pPr algn="ctr">
              <a:defRPr sz="600">
                <a:solidFill>
                  <a:schemeClr val="bg1"/>
                </a:solidFill>
              </a:defRPr>
            </a:lvl1pPr>
          </a:lstStyle>
          <a:p>
            <a:r>
              <a:rPr lang="en-US">
                <a:latin typeface="Arial" panose="020B0604020202020204" pitchFamily="34" charset="0"/>
                <a:cs typeface="Arial" panose="020B0604020202020204" pitchFamily="34" charset="0"/>
              </a:rPr>
              <a:t>© 2023, Amazon Web Services, Inc. or its affiliates.</a:t>
            </a:r>
          </a:p>
        </p:txBody>
      </p:sp>
      <p:sp>
        <p:nvSpPr>
          <p:cNvPr id="2" name="Slide Number Placeholder 5">
            <a:extLst>
              <a:ext uri="{FF2B5EF4-FFF2-40B4-BE49-F238E27FC236}">
                <a16:creationId xmlns:a16="http://schemas.microsoft.com/office/drawing/2014/main" id="{56B8CE38-9F29-7D57-6505-1D5D478DA6B5}"/>
              </a:ext>
            </a:extLst>
          </p:cNvPr>
          <p:cNvSpPr>
            <a:spLocks noGrp="1"/>
          </p:cNvSpPr>
          <p:nvPr>
            <p:ph type="sldNum" sz="quarter" idx="4"/>
          </p:nvPr>
        </p:nvSpPr>
        <p:spPr>
          <a:xfrm>
            <a:off x="9112080" y="6289500"/>
            <a:ext cx="27432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EB4B8DE2-A4E8-46E4-8BBF-D75455EFF32C}" type="slidenum">
              <a:rPr lang="en-US" smtClean="0"/>
              <a:pPr/>
              <a:t>‹#›</a:t>
            </a:fld>
            <a:endParaRPr lang="en-US"/>
          </a:p>
        </p:txBody>
      </p:sp>
      <p:sp>
        <p:nvSpPr>
          <p:cNvPr id="1026" name="Title Placeholder 1">
            <a:extLst>
              <a:ext uri="{FF2B5EF4-FFF2-40B4-BE49-F238E27FC236}">
                <a16:creationId xmlns:a16="http://schemas.microsoft.com/office/drawing/2014/main" id="{011C473C-44BA-054B-B271-D3751D073C48}"/>
              </a:ext>
            </a:extLst>
          </p:cNvPr>
          <p:cNvSpPr>
            <a:spLocks noGrp="1" noChangeArrowheads="1"/>
          </p:cNvSpPr>
          <p:nvPr>
            <p:ph type="title"/>
          </p:nvPr>
        </p:nvSpPr>
        <p:spPr bwMode="auto">
          <a:xfrm>
            <a:off x="241300" y="365125"/>
            <a:ext cx="11709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604AFDB-588D-E24E-89EC-AD90383CE474}"/>
              </a:ext>
            </a:extLst>
          </p:cNvPr>
          <p:cNvSpPr>
            <a:spLocks noGrp="1" noChangeArrowheads="1"/>
          </p:cNvSpPr>
          <p:nvPr>
            <p:ph type="body" idx="1"/>
          </p:nvPr>
        </p:nvSpPr>
        <p:spPr bwMode="auto">
          <a:xfrm>
            <a:off x="241300" y="1176338"/>
            <a:ext cx="117094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165904706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Lst>
  <p:hf hdr="0" dt="0"/>
  <p:txStyles>
    <p:titleStyle>
      <a:lvl1pPr algn="l" rtl="0" eaLnBrk="0" fontAlgn="base" hangingPunct="0">
        <a:lnSpc>
          <a:spcPct val="90000"/>
        </a:lnSpc>
        <a:spcBef>
          <a:spcPct val="0"/>
        </a:spcBef>
        <a:spcAft>
          <a:spcPct val="0"/>
        </a:spcAft>
        <a:defRPr sz="2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9pPr>
    </p:titleStyle>
    <p:bodyStyle>
      <a:lvl1pPr algn="l" rtl="0" eaLnBrk="0" fontAlgn="base" hangingPunct="0">
        <a:lnSpc>
          <a:spcPct val="100000"/>
        </a:lnSpc>
        <a:spcBef>
          <a:spcPts val="1000"/>
        </a:spcBef>
        <a:spcAft>
          <a:spcPct val="0"/>
        </a:spcAft>
        <a:buFont typeface="Arial" panose="020B0604020202020204" pitchFamily="34" charset="0"/>
        <a:defRPr sz="24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lnSpc>
          <a:spcPct val="100000"/>
        </a:lnSpc>
        <a:spcBef>
          <a:spcPts val="500"/>
        </a:spcBef>
        <a:spcAft>
          <a:spcPct val="0"/>
        </a:spcAft>
        <a:buFont typeface="Arial" panose="020B0604020202020204" pitchFamily="34" charset="0"/>
        <a:defRPr sz="2000" kern="1200">
          <a:solidFill>
            <a:schemeClr val="bg1"/>
          </a:solidFill>
          <a:latin typeface="Arial" panose="020B0604020202020204" pitchFamily="34" charset="0"/>
          <a:ea typeface="+mn-ea"/>
          <a:cs typeface="Arial" panose="020B0604020202020204" pitchFamily="34" charset="0"/>
        </a:defRPr>
      </a:lvl2pPr>
      <a:lvl3pPr marL="914400" algn="l" rtl="0" eaLnBrk="0" fontAlgn="base" hangingPunct="0">
        <a:lnSpc>
          <a:spcPct val="100000"/>
        </a:lnSpc>
        <a:spcBef>
          <a:spcPts val="500"/>
        </a:spcBef>
        <a:spcAft>
          <a:spcPct val="0"/>
        </a:spcAft>
        <a:buFont typeface="Arial" panose="020B0604020202020204" pitchFamily="34" charset="0"/>
        <a:defRPr kern="1200">
          <a:solidFill>
            <a:schemeClr val="bg1"/>
          </a:solidFill>
          <a:latin typeface="Arial" panose="020B0604020202020204" pitchFamily="34" charset="0"/>
          <a:ea typeface="+mn-ea"/>
          <a:cs typeface="Arial" panose="020B0604020202020204" pitchFamily="34" charset="0"/>
        </a:defRPr>
      </a:lvl3pPr>
      <a:lvl4pPr marL="1371600" algn="l" rtl="0" eaLnBrk="0" fontAlgn="base" hangingPunct="0">
        <a:lnSpc>
          <a:spcPct val="100000"/>
        </a:lnSpc>
        <a:spcBef>
          <a:spcPts val="500"/>
        </a:spcBef>
        <a:spcAft>
          <a:spcPct val="0"/>
        </a:spcAft>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2ring.com/TryItServiceNow"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8.xml"/><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8" Type="http://schemas.openxmlformats.org/officeDocument/2006/relationships/hyperlink" Target="https://www.2Ring.com/DWAmazonConnectTrial" TargetMode="External"/><Relationship Id="rId3" Type="http://schemas.openxmlformats.org/officeDocument/2006/relationships/hyperlink" Target="mailto:info@2Ring.com" TargetMode="External"/><Relationship Id="rId7" Type="http://schemas.openxmlformats.org/officeDocument/2006/relationships/hyperlink" Target="https://www.2Ring.com/AmazonConnect" TargetMode="External"/><Relationship Id="rId12" Type="http://schemas.openxmlformats.org/officeDocument/2006/relationships/hyperlink" Target="mailto:mgrebac@2Ring.com" TargetMode="External"/><Relationship Id="rId2" Type="http://schemas.openxmlformats.org/officeDocument/2006/relationships/hyperlink" Target="mailto:pkolenic@2Ring.com" TargetMode="External"/><Relationship Id="rId1" Type="http://schemas.openxmlformats.org/officeDocument/2006/relationships/slideLayout" Target="../slideLayouts/slideLayout36.xml"/><Relationship Id="rId6" Type="http://schemas.openxmlformats.org/officeDocument/2006/relationships/hyperlink" Target="mailto:bmazur@2Ring.com" TargetMode="External"/><Relationship Id="rId11" Type="http://schemas.openxmlformats.org/officeDocument/2006/relationships/hyperlink" Target="mailto:tmccain@2Ring.com" TargetMode="External"/><Relationship Id="rId5" Type="http://schemas.openxmlformats.org/officeDocument/2006/relationships/hyperlink" Target="mailto:Info-na@2Ring.com" TargetMode="External"/><Relationship Id="rId10" Type="http://schemas.openxmlformats.org/officeDocument/2006/relationships/hyperlink" Target="https://www.2Ring.com/TryItAmazon" TargetMode="External"/><Relationship Id="rId4" Type="http://schemas.openxmlformats.org/officeDocument/2006/relationships/hyperlink" Target="http://www.2ring.com/" TargetMode="External"/><Relationship Id="rId9" Type="http://schemas.openxmlformats.org/officeDocument/2006/relationships/hyperlink" Target="https://www.2Ring.com/DWAmazonConnectDem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hyperlink" Target="https://www.2ring.com/DWAmazonConnectTrial" TargetMode="External"/><Relationship Id="rId2" Type="http://schemas.openxmlformats.org/officeDocument/2006/relationships/hyperlink" Target="http://www.2ring.com/LegalCloud" TargetMode="External"/><Relationship Id="rId1" Type="http://schemas.openxmlformats.org/officeDocument/2006/relationships/slideLayout" Target="../slideLayouts/slideLayout38.xml"/><Relationship Id="rId4" Type="http://schemas.openxmlformats.org/officeDocument/2006/relationships/hyperlink" Target="https://www.2ring.com/TryItAmaz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3">
            <a:extLst>
              <a:ext uri="{FF2B5EF4-FFF2-40B4-BE49-F238E27FC236}">
                <a16:creationId xmlns:a16="http://schemas.microsoft.com/office/drawing/2014/main" id="{64EDC4D6-DFBE-18D8-5FDC-C2ED1F42C1DA}"/>
              </a:ext>
            </a:extLst>
          </p:cNvPr>
          <p:cNvSpPr>
            <a:spLocks noGrp="1"/>
          </p:cNvSpPr>
          <p:nvPr>
            <p:ph type="ftr" sz="quarter" idx="10"/>
          </p:nvPr>
        </p:nvSpPr>
        <p:spPr/>
        <p:txBody>
          <a:bodyPr/>
          <a:lstStyle/>
          <a:p>
            <a:r>
              <a:rPr lang="en-US"/>
              <a:t>© 2023, Amazon Web Services, Inc. or its affiliates.</a:t>
            </a:r>
          </a:p>
        </p:txBody>
      </p:sp>
      <p:sp>
        <p:nvSpPr>
          <p:cNvPr id="37889" name="Title 4">
            <a:extLst>
              <a:ext uri="{FF2B5EF4-FFF2-40B4-BE49-F238E27FC236}">
                <a16:creationId xmlns:a16="http://schemas.microsoft.com/office/drawing/2014/main" id="{4E2A3DCA-3526-ED48-BE0F-AEC29BAD0B89}"/>
              </a:ext>
            </a:extLst>
          </p:cNvPr>
          <p:cNvSpPr>
            <a:spLocks noGrp="1" noChangeArrowheads="1"/>
          </p:cNvSpPr>
          <p:nvPr>
            <p:ph type="ctrTitle"/>
          </p:nvPr>
        </p:nvSpPr>
        <p:spPr>
          <a:xfrm>
            <a:off x="336720" y="1830011"/>
            <a:ext cx="8171177" cy="2086725"/>
          </a:xfrm>
        </p:spPr>
        <p:txBody>
          <a:bodyPr/>
          <a:lstStyle/>
          <a:p>
            <a:r>
              <a:rPr lang="en-US" altLang="en-US" sz="4800"/>
              <a:t>2Ring Dashboards &amp; Wallboards for Amazon Connect</a:t>
            </a:r>
          </a:p>
        </p:txBody>
      </p:sp>
      <p:sp>
        <p:nvSpPr>
          <p:cNvPr id="6" name="Subtitle 5">
            <a:extLst>
              <a:ext uri="{FF2B5EF4-FFF2-40B4-BE49-F238E27FC236}">
                <a16:creationId xmlns:a16="http://schemas.microsoft.com/office/drawing/2014/main" id="{D1E73EEA-03FA-8F40-9442-4B1A82AAC151}"/>
              </a:ext>
            </a:extLst>
          </p:cNvPr>
          <p:cNvSpPr>
            <a:spLocks noGrp="1"/>
          </p:cNvSpPr>
          <p:nvPr>
            <p:ph type="subTitle" idx="1"/>
          </p:nvPr>
        </p:nvSpPr>
        <p:spPr/>
        <p:txBody>
          <a:bodyPr/>
          <a:lstStyle/>
          <a:p>
            <a:r>
              <a:rPr lang="en-US"/>
              <a:t>Intraday Real-Time Reporting &amp; Alerting</a:t>
            </a:r>
          </a:p>
        </p:txBody>
      </p:sp>
      <p:pic>
        <p:nvPicPr>
          <p:cNvPr id="3" name="Picture 2" descr="A red rectangular sign with white text&#10;&#10;Description automatically generated">
            <a:extLst>
              <a:ext uri="{FF2B5EF4-FFF2-40B4-BE49-F238E27FC236}">
                <a16:creationId xmlns:a16="http://schemas.microsoft.com/office/drawing/2014/main" id="{3F658D4C-B1BC-8F2A-5E12-DB7AAC28C7FF}"/>
              </a:ext>
            </a:extLst>
          </p:cNvPr>
          <p:cNvPicPr>
            <a:picLocks noChangeAspect="1"/>
          </p:cNvPicPr>
          <p:nvPr/>
        </p:nvPicPr>
        <p:blipFill>
          <a:blip r:embed="rId3"/>
          <a:stretch>
            <a:fillRect/>
          </a:stretch>
        </p:blipFill>
        <p:spPr>
          <a:xfrm>
            <a:off x="10565269" y="5280659"/>
            <a:ext cx="1290011" cy="1288991"/>
          </a:xfrm>
          <a:prstGeom prst="rect">
            <a:avLst/>
          </a:prstGeom>
        </p:spPr>
      </p:pic>
    </p:spTree>
    <p:extLst>
      <p:ext uri="{BB962C8B-B14F-4D97-AF65-F5344CB8AC3E}">
        <p14:creationId xmlns:p14="http://schemas.microsoft.com/office/powerpoint/2010/main" val="14383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10</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a:t>Use Multiple Data Sources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p:txBody>
          <a:bodyPr/>
          <a:lstStyle/>
          <a:p>
            <a:r>
              <a:rPr lang="en-US" sz="1800"/>
              <a:t>Include additional business </a:t>
            </a:r>
            <a:br>
              <a:rPr lang="en-US" sz="1800"/>
            </a:br>
            <a:r>
              <a:rPr lang="en-US" sz="1800"/>
              <a:t>relevant information from cloud-based data sources, such as </a:t>
            </a:r>
          </a:p>
          <a:p>
            <a:pPr marL="342900" indent="-342900">
              <a:buFont typeface="Arial" panose="020B0604020202020204" pitchFamily="34" charset="0"/>
              <a:buChar char="•"/>
            </a:pPr>
            <a:r>
              <a:rPr lang="en-US" sz="1800" b="1"/>
              <a:t>ServiceNow</a:t>
            </a:r>
            <a:br>
              <a:rPr lang="en-US" sz="1800" b="1">
                <a:solidFill>
                  <a:srgbClr val="FF0000"/>
                </a:solidFill>
              </a:rPr>
            </a:br>
            <a:endParaRPr lang="en-US" sz="1800"/>
          </a:p>
          <a:p>
            <a:r>
              <a:rPr lang="en-US" sz="1800"/>
              <a:t>A grid can be composed of multiple tables. Combine multiple tables from the same or even from different connectors (a grid can be composed of multiple tables, e.g. a single grid displays stats from a call center, and a ticketing system). </a:t>
            </a:r>
            <a:br>
              <a:rPr lang="en-US" sz="1800">
                <a:solidFill>
                  <a:srgbClr val="FF0000"/>
                </a:solidFill>
              </a:rPr>
            </a:br>
            <a:endParaRPr lang="en-US" sz="1800"/>
          </a:p>
          <a:p>
            <a:r>
              <a:rPr lang="en-US" sz="1800"/>
              <a:t>Build a unique layout for each department – e.g. service desk: </a:t>
            </a:r>
            <a:r>
              <a:rPr lang="en-US" sz="1800">
                <a:hlinkClick r:id="rId2"/>
              </a:rPr>
              <a:t>2Ring.com/</a:t>
            </a:r>
            <a:r>
              <a:rPr lang="en-US" sz="1800" err="1">
                <a:hlinkClick r:id="rId2"/>
              </a:rPr>
              <a:t>TryItServiceNow</a:t>
            </a:r>
            <a:r>
              <a:rPr lang="en-US" sz="1800">
                <a:hlinkClick r:id="rId2"/>
              </a:rPr>
              <a:t> </a:t>
            </a:r>
            <a:endParaRPr lang="en-US" sz="1800"/>
          </a:p>
          <a:p>
            <a:endParaRPr lang="en-US"/>
          </a:p>
        </p:txBody>
      </p:sp>
      <p:sp>
        <p:nvSpPr>
          <p:cNvPr id="6" name="Rounded Rectangle 16">
            <a:extLst>
              <a:ext uri="{FF2B5EF4-FFF2-40B4-BE49-F238E27FC236}">
                <a16:creationId xmlns:a16="http://schemas.microsoft.com/office/drawing/2014/main" id="{E63DFC6E-D10A-23E5-530B-28782F6BF1E1}"/>
              </a:ext>
            </a:extLst>
          </p:cNvPr>
          <p:cNvSpPr/>
          <p:nvPr/>
        </p:nvSpPr>
        <p:spPr>
          <a:xfrm>
            <a:off x="7225563" y="1009650"/>
            <a:ext cx="3509129" cy="4602415"/>
          </a:xfrm>
          <a:prstGeom prst="roundRect">
            <a:avLst>
              <a:gd name="adj" fmla="val 594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2" descr="Obrázok, na ktorom je text, snímka obrazovky, písmo, číslo&#10;&#10;Automaticky generovaný popis">
            <a:extLst>
              <a:ext uri="{FF2B5EF4-FFF2-40B4-BE49-F238E27FC236}">
                <a16:creationId xmlns:a16="http://schemas.microsoft.com/office/drawing/2014/main" id="{2C0A497C-C7BA-0B4E-868D-38854EC1ACE0}"/>
              </a:ext>
            </a:extLst>
          </p:cNvPr>
          <p:cNvPicPr>
            <a:picLocks noChangeAspect="1"/>
          </p:cNvPicPr>
          <p:nvPr/>
        </p:nvPicPr>
        <p:blipFill>
          <a:blip r:embed="rId3"/>
          <a:stretch>
            <a:fillRect/>
          </a:stretch>
        </p:blipFill>
        <p:spPr>
          <a:xfrm>
            <a:off x="7353851" y="1584146"/>
            <a:ext cx="3252552" cy="3453422"/>
          </a:xfrm>
          <a:prstGeom prst="rect">
            <a:avLst/>
          </a:prstGeom>
        </p:spPr>
      </p:pic>
    </p:spTree>
    <p:extLst>
      <p:ext uri="{BB962C8B-B14F-4D97-AF65-F5344CB8AC3E}">
        <p14:creationId xmlns:p14="http://schemas.microsoft.com/office/powerpoint/2010/main" val="354291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11</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a:t>Media Content: Import media files to enrich your layouts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2125980"/>
            <a:ext cx="5668963" cy="3776345"/>
          </a:xfrm>
        </p:spPr>
        <p:txBody>
          <a:bodyPr/>
          <a:lstStyle/>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Use agent photos to personify agent stats</a:t>
            </a:r>
          </a:p>
          <a:p>
            <a:pPr marL="285750" lvl="0" indent="-285750">
              <a:spcAft>
                <a:spcPts val="800"/>
              </a:spcAft>
              <a:buFont typeface="Arial" panose="020B0604020202020204" pitchFamily="34" charset="0"/>
              <a:buChar char="•"/>
              <a:tabLst>
                <a:tab pos="457200" algn="l"/>
              </a:tabLst>
            </a:pPr>
            <a:endParaRPr lang="en-US"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Play video, presentations, PDF files</a:t>
            </a:r>
          </a:p>
          <a:p>
            <a:pPr marL="285750" lvl="0" indent="-285750">
              <a:spcAft>
                <a:spcPts val="800"/>
              </a:spcAft>
              <a:buFont typeface="Arial" panose="020B0604020202020204" pitchFamily="34" charset="0"/>
              <a:buChar char="•"/>
              <a:tabLst>
                <a:tab pos="457200" algn="l"/>
              </a:tabLst>
            </a:pPr>
            <a:endParaRPr lang="en-US"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Play audible alerts in reaction to key events in contact center</a:t>
            </a:r>
          </a:p>
        </p:txBody>
      </p:sp>
      <p:sp>
        <p:nvSpPr>
          <p:cNvPr id="6" name="Rounded Rectangle 21">
            <a:extLst>
              <a:ext uri="{FF2B5EF4-FFF2-40B4-BE49-F238E27FC236}">
                <a16:creationId xmlns:a16="http://schemas.microsoft.com/office/drawing/2014/main" id="{2ED2B1E9-919E-1E8C-C224-8E2F6E5B4A3D}"/>
              </a:ext>
            </a:extLst>
          </p:cNvPr>
          <p:cNvSpPr/>
          <p:nvPr/>
        </p:nvSpPr>
        <p:spPr>
          <a:xfrm>
            <a:off x="5506873" y="1562004"/>
            <a:ext cx="6187570" cy="3733993"/>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327743-124B-8E39-EA2B-D569BD332641}"/>
              </a:ext>
            </a:extLst>
          </p:cNvPr>
          <p:cNvPicPr>
            <a:picLocks noChangeAspect="1"/>
          </p:cNvPicPr>
          <p:nvPr/>
        </p:nvPicPr>
        <p:blipFill>
          <a:blip r:embed="rId2"/>
          <a:stretch>
            <a:fillRect/>
          </a:stretch>
        </p:blipFill>
        <p:spPr>
          <a:xfrm>
            <a:off x="5753560" y="1821963"/>
            <a:ext cx="5694195" cy="3214074"/>
          </a:xfrm>
          <a:prstGeom prst="rect">
            <a:avLst/>
          </a:prstGeom>
        </p:spPr>
      </p:pic>
    </p:spTree>
    <p:extLst>
      <p:ext uri="{BB962C8B-B14F-4D97-AF65-F5344CB8AC3E}">
        <p14:creationId xmlns:p14="http://schemas.microsoft.com/office/powerpoint/2010/main" val="7525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12</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Additional External Content Types .. Digital Signage</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1447800"/>
            <a:ext cx="5668963" cy="4454525"/>
          </a:xfrm>
        </p:spPr>
        <p:txBody>
          <a:bodyPr/>
          <a:lstStyle/>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Current time  &amp; date</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Images</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Marquees &amp; Tickers</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PPT / PDFs </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Social media feeds</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YouTube videos</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Weather</a:t>
            </a:r>
            <a:endParaRPr lang="sk-SK" sz="1800" kern="100">
              <a:effectLst/>
              <a:ea typeface="Calibri" panose="020F0502020204030204" pitchFamily="34" charset="0"/>
              <a:cs typeface="Times New Roman" panose="02020603050405020304" pitchFamily="18" charset="0"/>
            </a:endParaRP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Web pages - anonymous, </a:t>
            </a:r>
            <a:r>
              <a:rPr lang="en-US" sz="1800" kern="100" err="1">
                <a:effectLst/>
                <a:ea typeface="Calibri" panose="020F0502020204030204" pitchFamily="34" charset="0"/>
                <a:cs typeface="Times New Roman" panose="02020603050405020304" pitchFamily="18" charset="0"/>
              </a:rPr>
              <a:t>iFrame</a:t>
            </a:r>
            <a:endParaRPr lang="sk-SK" sz="1800" kern="100">
              <a:effectLst/>
              <a:ea typeface="Calibri" panose="020F0502020204030204" pitchFamily="34" charset="0"/>
              <a:cs typeface="Times New Roman" panose="02020603050405020304" pitchFamily="18" charset="0"/>
            </a:endParaRPr>
          </a:p>
          <a:p>
            <a:endParaRPr lang="sk-SK" sz="1600"/>
          </a:p>
        </p:txBody>
      </p:sp>
      <p:sp>
        <p:nvSpPr>
          <p:cNvPr id="6" name="Rounded Rectangle 21">
            <a:extLst>
              <a:ext uri="{FF2B5EF4-FFF2-40B4-BE49-F238E27FC236}">
                <a16:creationId xmlns:a16="http://schemas.microsoft.com/office/drawing/2014/main" id="{5DE32A3A-9058-242A-0E5F-5B72019A36E2}"/>
              </a:ext>
            </a:extLst>
          </p:cNvPr>
          <p:cNvSpPr/>
          <p:nvPr/>
        </p:nvSpPr>
        <p:spPr>
          <a:xfrm>
            <a:off x="5280660" y="1515605"/>
            <a:ext cx="5433060" cy="3826790"/>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67631A3-2C58-46F4-4D3A-E69C179EE847}"/>
              </a:ext>
            </a:extLst>
          </p:cNvPr>
          <p:cNvPicPr>
            <a:picLocks noChangeAspect="1"/>
          </p:cNvPicPr>
          <p:nvPr/>
        </p:nvPicPr>
        <p:blipFill>
          <a:blip r:embed="rId2"/>
          <a:stretch>
            <a:fillRect/>
          </a:stretch>
        </p:blipFill>
        <p:spPr>
          <a:xfrm>
            <a:off x="5798645" y="1714500"/>
            <a:ext cx="4397089" cy="3429000"/>
          </a:xfrm>
          <a:prstGeom prst="rect">
            <a:avLst/>
          </a:prstGeom>
        </p:spPr>
      </p:pic>
    </p:spTree>
    <p:extLst>
      <p:ext uri="{BB962C8B-B14F-4D97-AF65-F5344CB8AC3E}">
        <p14:creationId xmlns:p14="http://schemas.microsoft.com/office/powerpoint/2010/main" val="30728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13</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Real-Time Thresholds &amp; Alerts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1424940"/>
            <a:ext cx="5668963" cy="4477385"/>
          </a:xfrm>
        </p:spPr>
        <p:txBody>
          <a:bodyPr/>
          <a:lstStyle/>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Pick your KPI / metric</a:t>
            </a: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Define your thresholds</a:t>
            </a: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Display alerts on your layout by</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Changing color &amp; Blinking	</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Playing a sound / announcement (audio recording)</a:t>
            </a:r>
          </a:p>
          <a:p>
            <a:pPr marL="285750" lvl="0"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Deliver alerts via email or to IM Clients (</a:t>
            </a:r>
            <a:r>
              <a:rPr lang="en-US" sz="1800" b="1" kern="100">
                <a:effectLst/>
                <a:ea typeface="Calibri" panose="020F0502020204030204" pitchFamily="34" charset="0"/>
                <a:cs typeface="Times New Roman" panose="02020603050405020304" pitchFamily="18" charset="0"/>
              </a:rPr>
              <a:t>Webex, MS Teams, Discord, Slack</a:t>
            </a:r>
            <a:r>
              <a:rPr lang="en-US" sz="1800" kern="100">
                <a:effectLst/>
                <a:ea typeface="Calibri" panose="020F0502020204030204" pitchFamily="34" charset="0"/>
                <a:cs typeface="Times New Roman" panose="02020603050405020304" pitchFamily="18" charset="0"/>
              </a:rPr>
              <a:t>), and/or via </a:t>
            </a:r>
            <a:r>
              <a:rPr lang="en-US" sz="1800" b="1" kern="100">
                <a:effectLst/>
                <a:ea typeface="Calibri" panose="020F0502020204030204" pitchFamily="34" charset="0"/>
                <a:cs typeface="Times New Roman" panose="02020603050405020304" pitchFamily="18" charset="0"/>
              </a:rPr>
              <a:t>SMS/texting</a:t>
            </a:r>
            <a:r>
              <a:rPr lang="en-US" sz="1800" kern="100">
                <a:effectLst/>
                <a:ea typeface="Calibri" panose="020F0502020204030204" pitchFamily="34" charset="0"/>
                <a:cs typeface="Times New Roman" panose="02020603050405020304" pitchFamily="18" charset="0"/>
              </a:rPr>
              <a:t>*</a:t>
            </a:r>
          </a:p>
          <a:p>
            <a:pPr lvl="0">
              <a:spcAft>
                <a:spcPts val="800"/>
              </a:spcAft>
              <a:tabLst>
                <a:tab pos="457200" algn="l"/>
              </a:tabLst>
            </a:pPr>
            <a:r>
              <a:rPr lang="en-US" sz="1800" kern="100">
                <a:effectLst/>
                <a:ea typeface="Calibri" panose="020F0502020204030204" pitchFamily="34" charset="0"/>
                <a:cs typeface="Times New Roman" panose="02020603050405020304" pitchFamily="18" charset="0"/>
              </a:rPr>
              <a:t>* A supported </a:t>
            </a:r>
            <a:r>
              <a:rPr lang="en-US" sz="1800" b="1" kern="100">
                <a:effectLst/>
                <a:ea typeface="Calibri" panose="020F0502020204030204" pitchFamily="34" charset="0"/>
                <a:cs typeface="Times New Roman" panose="02020603050405020304" pitchFamily="18" charset="0"/>
              </a:rPr>
              <a:t>Texting API </a:t>
            </a:r>
            <a:r>
              <a:rPr lang="en-US" sz="1800" kern="100">
                <a:effectLst/>
                <a:ea typeface="Calibri" panose="020F0502020204030204" pitchFamily="34" charset="0"/>
                <a:cs typeface="Times New Roman" panose="02020603050405020304" pitchFamily="18" charset="0"/>
              </a:rPr>
              <a:t>to be provided by the end-customer</a:t>
            </a:r>
          </a:p>
        </p:txBody>
      </p:sp>
      <p:sp>
        <p:nvSpPr>
          <p:cNvPr id="6" name="Rounded Rectangle 21">
            <a:extLst>
              <a:ext uri="{FF2B5EF4-FFF2-40B4-BE49-F238E27FC236}">
                <a16:creationId xmlns:a16="http://schemas.microsoft.com/office/drawing/2014/main" id="{9863C18C-5DE1-B92D-93E1-8918C4A9CD79}"/>
              </a:ext>
            </a:extLst>
          </p:cNvPr>
          <p:cNvSpPr/>
          <p:nvPr/>
        </p:nvSpPr>
        <p:spPr>
          <a:xfrm>
            <a:off x="6488698" y="841016"/>
            <a:ext cx="4622450" cy="3177373"/>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6">
            <a:extLst>
              <a:ext uri="{FF2B5EF4-FFF2-40B4-BE49-F238E27FC236}">
                <a16:creationId xmlns:a16="http://schemas.microsoft.com/office/drawing/2014/main" id="{58FDD734-6543-0435-4ED1-1252F069CBAE}"/>
              </a:ext>
            </a:extLst>
          </p:cNvPr>
          <p:cNvPicPr>
            <a:picLocks noChangeAspect="1"/>
          </p:cNvPicPr>
          <p:nvPr/>
        </p:nvPicPr>
        <p:blipFill>
          <a:blip r:embed="rId2"/>
          <a:stretch>
            <a:fillRect/>
          </a:stretch>
        </p:blipFill>
        <p:spPr>
          <a:xfrm>
            <a:off x="6684578" y="1023721"/>
            <a:ext cx="4227803" cy="2814736"/>
          </a:xfrm>
          <a:prstGeom prst="rect">
            <a:avLst/>
          </a:prstGeom>
        </p:spPr>
      </p:pic>
      <p:sp>
        <p:nvSpPr>
          <p:cNvPr id="8" name="Rounded Rectangle 21">
            <a:extLst>
              <a:ext uri="{FF2B5EF4-FFF2-40B4-BE49-F238E27FC236}">
                <a16:creationId xmlns:a16="http://schemas.microsoft.com/office/drawing/2014/main" id="{10722A46-3166-CF19-023D-3FDD616B3810}"/>
              </a:ext>
            </a:extLst>
          </p:cNvPr>
          <p:cNvSpPr/>
          <p:nvPr/>
        </p:nvSpPr>
        <p:spPr>
          <a:xfrm>
            <a:off x="6154825" y="3452928"/>
            <a:ext cx="2283880" cy="1903000"/>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ok 14">
            <a:extLst>
              <a:ext uri="{FF2B5EF4-FFF2-40B4-BE49-F238E27FC236}">
                <a16:creationId xmlns:a16="http://schemas.microsoft.com/office/drawing/2014/main" id="{83800474-061C-EFF7-A3AC-F9D34810846A}"/>
              </a:ext>
            </a:extLst>
          </p:cNvPr>
          <p:cNvPicPr>
            <a:picLocks noChangeAspect="1"/>
          </p:cNvPicPr>
          <p:nvPr/>
        </p:nvPicPr>
        <p:blipFill>
          <a:blip r:embed="rId3"/>
          <a:stretch>
            <a:fillRect/>
          </a:stretch>
        </p:blipFill>
        <p:spPr>
          <a:xfrm>
            <a:off x="6326172" y="3628990"/>
            <a:ext cx="1941185" cy="1530994"/>
          </a:xfrm>
          <a:prstGeom prst="rect">
            <a:avLst/>
          </a:prstGeom>
        </p:spPr>
      </p:pic>
      <p:sp>
        <p:nvSpPr>
          <p:cNvPr id="10" name="Rounded Rectangle 21">
            <a:extLst>
              <a:ext uri="{FF2B5EF4-FFF2-40B4-BE49-F238E27FC236}">
                <a16:creationId xmlns:a16="http://schemas.microsoft.com/office/drawing/2014/main" id="{3D3F82A0-0530-8A34-A495-02AEC2A17CF9}"/>
              </a:ext>
            </a:extLst>
          </p:cNvPr>
          <p:cNvSpPr/>
          <p:nvPr/>
        </p:nvSpPr>
        <p:spPr>
          <a:xfrm>
            <a:off x="8728790" y="3452927"/>
            <a:ext cx="2840989" cy="1903000"/>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6">
            <a:extLst>
              <a:ext uri="{FF2B5EF4-FFF2-40B4-BE49-F238E27FC236}">
                <a16:creationId xmlns:a16="http://schemas.microsoft.com/office/drawing/2014/main" id="{66A31E70-3CB4-7429-FAF1-F5B290B7045D}"/>
              </a:ext>
            </a:extLst>
          </p:cNvPr>
          <p:cNvPicPr>
            <a:picLocks noChangeAspect="1"/>
          </p:cNvPicPr>
          <p:nvPr/>
        </p:nvPicPr>
        <p:blipFill>
          <a:blip r:embed="rId4"/>
          <a:stretch>
            <a:fillRect/>
          </a:stretch>
        </p:blipFill>
        <p:spPr>
          <a:xfrm>
            <a:off x="8938329" y="3628990"/>
            <a:ext cx="2462904" cy="1530994"/>
          </a:xfrm>
          <a:prstGeom prst="rect">
            <a:avLst/>
          </a:prstGeom>
        </p:spPr>
      </p:pic>
    </p:spTree>
    <p:extLst>
      <p:ext uri="{BB962C8B-B14F-4D97-AF65-F5344CB8AC3E}">
        <p14:creationId xmlns:p14="http://schemas.microsoft.com/office/powerpoint/2010/main" val="322022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14</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Business Units (BUs) / Data Silos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p:txBody>
          <a:bodyPr/>
          <a:lstStyle/>
          <a:p>
            <a:pPr lvl="0">
              <a:spcAft>
                <a:spcPts val="800"/>
              </a:spcAft>
              <a:tabLst>
                <a:tab pos="457200" algn="l"/>
              </a:tabLst>
            </a:pPr>
            <a:r>
              <a:rPr lang="en-US" sz="2000" b="1" kern="100">
                <a:effectLst/>
                <a:ea typeface="Calibri" panose="020F0502020204030204" pitchFamily="34" charset="0"/>
                <a:cs typeface="Times New Roman" panose="02020603050405020304" pitchFamily="18" charset="0"/>
              </a:rPr>
              <a:t>Create multiple B</a:t>
            </a:r>
            <a:r>
              <a:rPr lang="en-US" sz="2000" b="1" kern="100">
                <a:ea typeface="Calibri" panose="020F0502020204030204" pitchFamily="34" charset="0"/>
                <a:cs typeface="Times New Roman" panose="02020603050405020304" pitchFamily="18" charset="0"/>
              </a:rPr>
              <a:t>U</a:t>
            </a:r>
            <a:r>
              <a:rPr lang="en-US" sz="2000" b="1" kern="100">
                <a:effectLst/>
                <a:ea typeface="Calibri" panose="020F0502020204030204" pitchFamily="34" charset="0"/>
                <a:cs typeface="Times New Roman" panose="02020603050405020304" pitchFamily="18" charset="0"/>
              </a:rPr>
              <a:t>s to:</a:t>
            </a:r>
          </a:p>
          <a:p>
            <a:pPr marL="652463" lvl="1" indent="-285750">
              <a:spcAft>
                <a:spcPts val="800"/>
              </a:spcAft>
              <a:buFont typeface="Arial" panose="020B0604020202020204" pitchFamily="34" charset="0"/>
              <a:buChar char="•"/>
              <a:tabLst>
                <a:tab pos="457200" algn="l"/>
              </a:tabLst>
            </a:pPr>
            <a:r>
              <a:rPr lang="en-US" sz="1600" kern="100">
                <a:ea typeface="Calibri" panose="020F0502020204030204" pitchFamily="34" charset="0"/>
                <a:cs typeface="Times New Roman" panose="02020603050405020304" pitchFamily="18" charset="0"/>
              </a:rPr>
              <a:t>Define security boundaries</a:t>
            </a:r>
          </a:p>
          <a:p>
            <a:pPr marL="652463" lvl="1" indent="-285750">
              <a:spcAft>
                <a:spcPts val="800"/>
              </a:spcAft>
              <a:buFont typeface="Arial" panose="020B0604020202020204" pitchFamily="34" charset="0"/>
              <a:buChar char="•"/>
              <a:tabLst>
                <a:tab pos="457200" algn="l"/>
              </a:tabLst>
            </a:pPr>
            <a:r>
              <a:rPr lang="en-US" sz="1600" kern="100">
                <a:ea typeface="Calibri" panose="020F0502020204030204" pitchFamily="34" charset="0"/>
                <a:cs typeface="Times New Roman" panose="02020603050405020304" pitchFamily="18" charset="0"/>
              </a:rPr>
              <a:t>Split content into thematic containers</a:t>
            </a:r>
          </a:p>
          <a:p>
            <a:pPr marL="652463" lvl="1" indent="-285750">
              <a:spcAft>
                <a:spcPts val="800"/>
              </a:spcAft>
              <a:buFont typeface="Arial" panose="020B0604020202020204" pitchFamily="34" charset="0"/>
              <a:buChar char="•"/>
              <a:tabLst>
                <a:tab pos="457200" algn="l"/>
              </a:tabLst>
            </a:pPr>
            <a:r>
              <a:rPr lang="en-US" sz="1600" kern="100">
                <a:ea typeface="Calibri" panose="020F0502020204030204" pitchFamily="34" charset="0"/>
                <a:cs typeface="Times New Roman" panose="02020603050405020304" pitchFamily="18" charset="0"/>
              </a:rPr>
              <a:t>Manage filters to map to your teams in your contact center</a:t>
            </a:r>
          </a:p>
          <a:p>
            <a:pPr marL="652463" lvl="1" indent="-285750">
              <a:spcAft>
                <a:spcPts val="800"/>
              </a:spcAft>
              <a:buFont typeface="Arial" panose="020B0604020202020204" pitchFamily="34" charset="0"/>
              <a:buChar char="•"/>
              <a:tabLst>
                <a:tab pos="457200" algn="l"/>
              </a:tabLst>
            </a:pPr>
            <a:endParaRPr lang="en-US" sz="1600" b="1" kern="100">
              <a:ea typeface="Calibri" panose="020F0502020204030204" pitchFamily="34" charset="0"/>
              <a:cs typeface="Times New Roman" panose="02020603050405020304" pitchFamily="18" charset="0"/>
            </a:endParaRPr>
          </a:p>
          <a:p>
            <a:pPr lvl="0">
              <a:spcAft>
                <a:spcPts val="800"/>
              </a:spcAft>
              <a:tabLst>
                <a:tab pos="457200" algn="l"/>
              </a:tabLst>
            </a:pPr>
            <a:r>
              <a:rPr lang="en-US" sz="2000" b="1" kern="100">
                <a:ea typeface="Calibri" panose="020F0502020204030204" pitchFamily="34" charset="0"/>
                <a:cs typeface="Times New Roman" panose="02020603050405020304" pitchFamily="18" charset="0"/>
              </a:rPr>
              <a:t>Business Unit</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Owns layouts and media files</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Owns user accounts and security settings</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Sets IP filter restrictions</a:t>
            </a:r>
          </a:p>
          <a:p>
            <a:pPr marL="652463" lvl="1" indent="-285750">
              <a:spcAft>
                <a:spcPts val="800"/>
              </a:spcAft>
              <a:buFont typeface="Arial" panose="020B0604020202020204" pitchFamily="34" charset="0"/>
              <a:buChar char="•"/>
              <a:tabLst>
                <a:tab pos="457200" algn="l"/>
              </a:tabLst>
            </a:pPr>
            <a:endParaRPr lang="en-US" sz="1600" kern="100">
              <a:effectLst/>
              <a:ea typeface="Calibri" panose="020F0502020204030204" pitchFamily="34" charset="0"/>
              <a:cs typeface="Times New Roman" panose="02020603050405020304" pitchFamily="18" charset="0"/>
            </a:endParaRPr>
          </a:p>
          <a:p>
            <a:endParaRPr lang="en-US"/>
          </a:p>
        </p:txBody>
      </p:sp>
      <p:sp>
        <p:nvSpPr>
          <p:cNvPr id="6" name="Rounded Rectangle 21">
            <a:extLst>
              <a:ext uri="{FF2B5EF4-FFF2-40B4-BE49-F238E27FC236}">
                <a16:creationId xmlns:a16="http://schemas.microsoft.com/office/drawing/2014/main" id="{EB7426E0-B2DB-C019-DF4C-B5617C9C5956}"/>
              </a:ext>
            </a:extLst>
          </p:cNvPr>
          <p:cNvSpPr/>
          <p:nvPr/>
        </p:nvSpPr>
        <p:spPr>
          <a:xfrm>
            <a:off x="6096000" y="1757513"/>
            <a:ext cx="5515233" cy="334297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6">
            <a:extLst>
              <a:ext uri="{FF2B5EF4-FFF2-40B4-BE49-F238E27FC236}">
                <a16:creationId xmlns:a16="http://schemas.microsoft.com/office/drawing/2014/main" id="{A3DCB05E-B02B-58AD-3AF0-61DB362491C5}"/>
              </a:ext>
            </a:extLst>
          </p:cNvPr>
          <p:cNvPicPr>
            <a:picLocks noChangeAspect="1"/>
          </p:cNvPicPr>
          <p:nvPr/>
        </p:nvPicPr>
        <p:blipFill>
          <a:blip r:embed="rId2"/>
          <a:stretch>
            <a:fillRect/>
          </a:stretch>
        </p:blipFill>
        <p:spPr>
          <a:xfrm>
            <a:off x="6242698" y="1959924"/>
            <a:ext cx="5221835" cy="2938152"/>
          </a:xfrm>
          <a:prstGeom prst="rect">
            <a:avLst/>
          </a:prstGeom>
        </p:spPr>
      </p:pic>
    </p:spTree>
    <p:extLst>
      <p:ext uri="{BB962C8B-B14F-4D97-AF65-F5344CB8AC3E}">
        <p14:creationId xmlns:p14="http://schemas.microsoft.com/office/powerpoint/2010/main" val="162177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15</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2Ring Cloud .. Single Sign On</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p:txBody>
          <a:bodyPr/>
          <a:lstStyle/>
          <a:p>
            <a:pPr lvl="0">
              <a:spcAft>
                <a:spcPts val="800"/>
              </a:spcAft>
              <a:tabLst>
                <a:tab pos="457200" algn="l"/>
              </a:tabLst>
            </a:pPr>
            <a:r>
              <a:rPr lang="en-US" sz="2000" b="1" kern="100">
                <a:effectLst/>
                <a:ea typeface="Calibri" panose="020F0502020204030204" pitchFamily="34" charset="0"/>
                <a:cs typeface="Times New Roman" panose="02020603050405020304" pitchFamily="18" charset="0"/>
              </a:rPr>
              <a:t>Authenticate using credentials your users already know</a:t>
            </a:r>
            <a:br>
              <a:rPr lang="en-US" sz="2000" b="1" kern="100">
                <a:effectLst/>
                <a:ea typeface="Calibri" panose="020F0502020204030204" pitchFamily="34" charset="0"/>
                <a:cs typeface="Times New Roman" panose="02020603050405020304" pitchFamily="18" charset="0"/>
              </a:rPr>
            </a:br>
            <a:endParaRPr lang="en-US" sz="2000" b="1" kern="100">
              <a:effectLst/>
              <a:ea typeface="Calibri" panose="020F0502020204030204" pitchFamily="34" charset="0"/>
              <a:cs typeface="Times New Roman" panose="02020603050405020304" pitchFamily="18" charset="0"/>
            </a:endParaRPr>
          </a:p>
          <a:p>
            <a:pPr lvl="0">
              <a:spcAft>
                <a:spcPts val="800"/>
              </a:spcAft>
              <a:tabLst>
                <a:tab pos="457200" algn="l"/>
              </a:tabLst>
            </a:pPr>
            <a:r>
              <a:rPr lang="en-US" sz="2000" b="1" kern="100">
                <a:effectLst/>
                <a:ea typeface="Calibri" panose="020F0502020204030204" pitchFamily="34" charset="0"/>
                <a:cs typeface="Times New Roman" panose="02020603050405020304" pitchFamily="18" charset="0"/>
              </a:rPr>
              <a:t>Import users from your corporate directories</a:t>
            </a:r>
            <a:endParaRPr lang="en-US" sz="2000" kern="100">
              <a:effectLst/>
              <a:ea typeface="Calibri" panose="020F0502020204030204" pitchFamily="34" charset="0"/>
              <a:cs typeface="Times New Roman" panose="02020603050405020304" pitchFamily="18" charset="0"/>
            </a:endParaRPr>
          </a:p>
          <a:p>
            <a:pPr marL="709613" lvl="1" indent="-34290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Azure </a:t>
            </a:r>
            <a:r>
              <a:rPr lang="en-US" sz="1600" kern="100" err="1">
                <a:effectLst/>
                <a:ea typeface="Calibri" panose="020F0502020204030204" pitchFamily="34" charset="0"/>
                <a:cs typeface="Times New Roman" panose="02020603050405020304" pitchFamily="18" charset="0"/>
              </a:rPr>
              <a:t>Entra</a:t>
            </a:r>
            <a:r>
              <a:rPr lang="en-US" sz="1600" kern="100">
                <a:effectLst/>
                <a:ea typeface="Calibri" panose="020F0502020204030204" pitchFamily="34" charset="0"/>
                <a:cs typeface="Times New Roman" panose="02020603050405020304" pitchFamily="18" charset="0"/>
              </a:rPr>
              <a:t> ID (formerly Azure AD)</a:t>
            </a:r>
          </a:p>
          <a:p>
            <a:pPr marL="709613" lvl="1" indent="-34290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Okta</a:t>
            </a:r>
            <a:endParaRPr lang="en-US" b="1" kern="100">
              <a:effectLst/>
              <a:ea typeface="Calibri" panose="020F0502020204030204" pitchFamily="34" charset="0"/>
              <a:cs typeface="Times New Roman" panose="02020603050405020304" pitchFamily="18" charset="0"/>
            </a:endParaRPr>
          </a:p>
          <a:p>
            <a:pPr lvl="0">
              <a:spcAft>
                <a:spcPts val="800"/>
              </a:spcAft>
              <a:tabLst>
                <a:tab pos="457200" algn="l"/>
              </a:tabLst>
            </a:pPr>
            <a:r>
              <a:rPr lang="en-US" sz="2000" b="1" kern="100">
                <a:effectLst/>
                <a:ea typeface="Calibri" panose="020F0502020204030204" pitchFamily="34" charset="0"/>
                <a:cs typeface="Times New Roman" panose="02020603050405020304" pitchFamily="18" charset="0"/>
              </a:rPr>
              <a:t>Take advantage of all your corporate security controls such as</a:t>
            </a:r>
          </a:p>
          <a:p>
            <a:pPr marL="709613" lvl="1" indent="-34290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MFA</a:t>
            </a:r>
          </a:p>
          <a:p>
            <a:pPr marL="709613" lvl="1" indent="-34290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Password complexities</a:t>
            </a:r>
          </a:p>
          <a:p>
            <a:pPr marL="652463" lvl="1" indent="-285750">
              <a:spcAft>
                <a:spcPts val="800"/>
              </a:spcAft>
              <a:buFont typeface="Arial" panose="020B0604020202020204" pitchFamily="34" charset="0"/>
              <a:buChar char="•"/>
              <a:tabLst>
                <a:tab pos="457200" algn="l"/>
              </a:tabLst>
            </a:pPr>
            <a:endParaRPr lang="en-US" sz="1600" kern="100">
              <a:effectLst/>
              <a:ea typeface="Calibri" panose="020F0502020204030204" pitchFamily="34" charset="0"/>
              <a:cs typeface="Times New Roman" panose="02020603050405020304" pitchFamily="18" charset="0"/>
            </a:endParaRPr>
          </a:p>
          <a:p>
            <a:endParaRPr lang="en-US"/>
          </a:p>
        </p:txBody>
      </p:sp>
      <p:sp>
        <p:nvSpPr>
          <p:cNvPr id="6" name="Rounded Rectangle 21">
            <a:extLst>
              <a:ext uri="{FF2B5EF4-FFF2-40B4-BE49-F238E27FC236}">
                <a16:creationId xmlns:a16="http://schemas.microsoft.com/office/drawing/2014/main" id="{2EAD8595-26AD-C69E-62F5-2C043B70103F}"/>
              </a:ext>
            </a:extLst>
          </p:cNvPr>
          <p:cNvSpPr/>
          <p:nvPr/>
        </p:nvSpPr>
        <p:spPr>
          <a:xfrm>
            <a:off x="7007403" y="1820622"/>
            <a:ext cx="3613149" cy="334297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1B3B1E-6D49-AD3C-E0EF-2CFBD30F4788}"/>
              </a:ext>
            </a:extLst>
          </p:cNvPr>
          <p:cNvPicPr>
            <a:picLocks noChangeAspect="1"/>
          </p:cNvPicPr>
          <p:nvPr/>
        </p:nvPicPr>
        <p:blipFill>
          <a:blip r:embed="rId2"/>
          <a:stretch>
            <a:fillRect/>
          </a:stretch>
        </p:blipFill>
        <p:spPr>
          <a:xfrm>
            <a:off x="7205462" y="1978087"/>
            <a:ext cx="3217029" cy="3028044"/>
          </a:xfrm>
          <a:prstGeom prst="rect">
            <a:avLst/>
          </a:prstGeom>
        </p:spPr>
      </p:pic>
    </p:spTree>
    <p:extLst>
      <p:ext uri="{BB962C8B-B14F-4D97-AF65-F5344CB8AC3E}">
        <p14:creationId xmlns:p14="http://schemas.microsoft.com/office/powerpoint/2010/main" val="323548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16</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effectLst/>
                <a:latin typeface="Roboto Medium" panose="02000000000000000000" pitchFamily="2" charset="0"/>
                <a:ea typeface="Roboto Medium" panose="02000000000000000000" pitchFamily="2" charset="0"/>
                <a:cs typeface="Times New Roman" panose="02020603050405020304" pitchFamily="18" charset="0"/>
              </a:rPr>
              <a:t>Device Friendly Login Experience</a:t>
            </a:r>
            <a:endParaRPr lang="en-US"/>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1897380"/>
            <a:ext cx="5668963" cy="4004945"/>
          </a:xfrm>
        </p:spPr>
        <p:txBody>
          <a:bodyPr/>
          <a:lstStyle/>
          <a:p>
            <a:pPr lvl="0">
              <a:spcAft>
                <a:spcPts val="800"/>
              </a:spcAft>
              <a:tabLst>
                <a:tab pos="457200" algn="l"/>
              </a:tabLst>
            </a:pPr>
            <a:r>
              <a:rPr lang="en-US" sz="2000" kern="100">
                <a:effectLst/>
                <a:ea typeface="Calibri" panose="020F0502020204030204" pitchFamily="34" charset="0"/>
                <a:cs typeface="Times New Roman" panose="02020603050405020304" pitchFamily="18" charset="0"/>
              </a:rPr>
              <a:t>Sign in to TVs, Digital Signage and other keyboard less devices with ease</a:t>
            </a:r>
            <a:br>
              <a:rPr lang="en-US" sz="2000" kern="100">
                <a:ea typeface="Calibri" panose="020F0502020204030204" pitchFamily="34" charset="0"/>
                <a:cs typeface="Times New Roman" panose="02020603050405020304" pitchFamily="18" charset="0"/>
              </a:rPr>
            </a:br>
            <a:endParaRPr lang="en-US" sz="2000" kern="100">
              <a:effectLst/>
              <a:ea typeface="Calibri" panose="020F0502020204030204" pitchFamily="34" charset="0"/>
              <a:cs typeface="Times New Roman" panose="02020603050405020304" pitchFamily="18" charset="0"/>
            </a:endParaRPr>
          </a:p>
          <a:p>
            <a:pPr lvl="0">
              <a:spcAft>
                <a:spcPts val="800"/>
              </a:spcAft>
              <a:tabLst>
                <a:tab pos="457200" algn="l"/>
              </a:tabLst>
            </a:pPr>
            <a:r>
              <a:rPr lang="en-US" sz="2000" b="1" kern="100">
                <a:effectLst/>
                <a:ea typeface="Calibri" panose="020F0502020204030204" pitchFamily="34" charset="0"/>
                <a:cs typeface="Times New Roman" panose="02020603050405020304" pitchFamily="18" charset="0"/>
              </a:rPr>
              <a:t>Use a QR code to sign in</a:t>
            </a:r>
          </a:p>
          <a:p>
            <a:pPr marL="652463" lvl="1" indent="-285750">
              <a:lnSpc>
                <a:spcPct val="100000"/>
              </a:lnSpc>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Securely from a PC or your cell-phone</a:t>
            </a:r>
          </a:p>
          <a:p>
            <a:pPr marL="652463" lvl="1" indent="-285750">
              <a:lnSpc>
                <a:spcPct val="100000"/>
              </a:lnSpc>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Devices gains read-only access</a:t>
            </a:r>
          </a:p>
          <a:p>
            <a:pPr marL="652463" lvl="1" indent="-285750">
              <a:lnSpc>
                <a:spcPct val="100000"/>
              </a:lnSpc>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Sign in once, and stay signed in until sign-out</a:t>
            </a:r>
          </a:p>
          <a:p>
            <a:pPr marL="652463" lvl="1" indent="-285750">
              <a:spcAft>
                <a:spcPts val="800"/>
              </a:spcAft>
              <a:buFont typeface="Arial" panose="020B0604020202020204" pitchFamily="34" charset="0"/>
              <a:buChar char="•"/>
              <a:tabLst>
                <a:tab pos="457200" algn="l"/>
              </a:tabLst>
            </a:pPr>
            <a:endParaRPr lang="en-US" sz="1600" kern="100">
              <a:effectLst/>
              <a:ea typeface="Calibri" panose="020F0502020204030204" pitchFamily="34" charset="0"/>
              <a:cs typeface="Times New Roman" panose="02020603050405020304" pitchFamily="18" charset="0"/>
            </a:endParaRPr>
          </a:p>
          <a:p>
            <a:endParaRPr lang="en-US"/>
          </a:p>
        </p:txBody>
      </p:sp>
      <p:sp>
        <p:nvSpPr>
          <p:cNvPr id="6" name="Rounded Rectangle 16">
            <a:extLst>
              <a:ext uri="{FF2B5EF4-FFF2-40B4-BE49-F238E27FC236}">
                <a16:creationId xmlns:a16="http://schemas.microsoft.com/office/drawing/2014/main" id="{C9F52644-97E7-65C8-E229-0C83F93DD344}"/>
              </a:ext>
            </a:extLst>
          </p:cNvPr>
          <p:cNvSpPr/>
          <p:nvPr/>
        </p:nvSpPr>
        <p:spPr>
          <a:xfrm>
            <a:off x="6710223" y="1077689"/>
            <a:ext cx="4079800" cy="4702623"/>
          </a:xfrm>
          <a:prstGeom prst="roundRect">
            <a:avLst>
              <a:gd name="adj" fmla="val 5940"/>
            </a:avLst>
          </a:prstGeom>
          <a:solidFill>
            <a:schemeClr val="tx2"/>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BA358A-E766-D19F-4CCF-82316FE81241}"/>
              </a:ext>
            </a:extLst>
          </p:cNvPr>
          <p:cNvPicPr>
            <a:picLocks noChangeAspect="1"/>
          </p:cNvPicPr>
          <p:nvPr/>
        </p:nvPicPr>
        <p:blipFill>
          <a:blip r:embed="rId2"/>
          <a:stretch>
            <a:fillRect/>
          </a:stretch>
        </p:blipFill>
        <p:spPr>
          <a:xfrm>
            <a:off x="6932698" y="1296428"/>
            <a:ext cx="3634850" cy="4265144"/>
          </a:xfrm>
          <a:prstGeom prst="rect">
            <a:avLst/>
          </a:prstGeom>
        </p:spPr>
      </p:pic>
    </p:spTree>
    <p:extLst>
      <p:ext uri="{BB962C8B-B14F-4D97-AF65-F5344CB8AC3E}">
        <p14:creationId xmlns:p14="http://schemas.microsoft.com/office/powerpoint/2010/main" val="23226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id="{CBC0706E-ED90-9C0A-17F2-08F89F9D1F2C}"/>
              </a:ext>
            </a:extLst>
          </p:cNvPr>
          <p:cNvSpPr/>
          <p:nvPr/>
        </p:nvSpPr>
        <p:spPr>
          <a:xfrm>
            <a:off x="5737860" y="2553195"/>
            <a:ext cx="4479854" cy="2964656"/>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17</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External Users &amp; Sharing Access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p:txBody>
          <a:bodyPr/>
          <a:lstStyle/>
          <a:p>
            <a:pPr lvl="0">
              <a:spcAft>
                <a:spcPts val="800"/>
              </a:spcAft>
              <a:tabLst>
                <a:tab pos="457200" algn="l"/>
              </a:tabLst>
            </a:pPr>
            <a:r>
              <a:rPr lang="en-US" sz="1800" kern="100">
                <a:effectLst/>
                <a:ea typeface="Calibri" panose="020F0502020204030204" pitchFamily="34" charset="0"/>
                <a:cs typeface="Times New Roman" panose="02020603050405020304" pitchFamily="18" charset="0"/>
              </a:rPr>
              <a:t>Make it easy for the corporate managers to see what’s happening in the contact center</a:t>
            </a:r>
          </a:p>
          <a:p>
            <a:pPr marL="285750" lvl="0"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Embed layouts into Webex space or into MS Teams Channel</a:t>
            </a:r>
          </a:p>
          <a:p>
            <a:pPr lvl="0">
              <a:spcAft>
                <a:spcPts val="800"/>
              </a:spcAft>
              <a:tabLst>
                <a:tab pos="457200" algn="l"/>
              </a:tabLst>
            </a:pPr>
            <a:r>
              <a:rPr lang="en-US" sz="1800" b="1" kern="100">
                <a:effectLst/>
                <a:ea typeface="Calibri" panose="020F0502020204030204" pitchFamily="34" charset="0"/>
                <a:cs typeface="Times New Roman" panose="02020603050405020304" pitchFamily="18" charset="0"/>
              </a:rPr>
              <a:t>Share Layouts</a:t>
            </a:r>
          </a:p>
          <a:p>
            <a:pPr marL="285750" lvl="0"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With other BU administrators:</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Import/Export</a:t>
            </a:r>
          </a:p>
          <a:p>
            <a:pPr marL="652463" lvl="1"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Shared BU</a:t>
            </a:r>
          </a:p>
          <a:p>
            <a:pPr marL="285750" lvl="0"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Using permalinks with Anonymous Access</a:t>
            </a:r>
          </a:p>
          <a:p>
            <a:pPr lvl="0">
              <a:spcAft>
                <a:spcPts val="800"/>
              </a:spcAft>
              <a:tabLst>
                <a:tab pos="457200" algn="l"/>
              </a:tabLst>
            </a:pPr>
            <a:r>
              <a:rPr lang="en-US" sz="1800" b="1" kern="100">
                <a:effectLst/>
                <a:ea typeface="Calibri" panose="020F0502020204030204" pitchFamily="34" charset="0"/>
                <a:cs typeface="Times New Roman" panose="02020603050405020304" pitchFamily="18" charset="0"/>
              </a:rPr>
              <a:t>Display on Large Screens</a:t>
            </a:r>
          </a:p>
          <a:p>
            <a:pPr marL="285750" lvl="0" indent="-285750">
              <a:spcAft>
                <a:spcPts val="800"/>
              </a:spcAft>
              <a:buFont typeface="Arial" panose="020B0604020202020204" pitchFamily="34" charset="0"/>
              <a:buChar char="•"/>
              <a:tabLst>
                <a:tab pos="457200" algn="l"/>
              </a:tabLst>
            </a:pPr>
            <a:r>
              <a:rPr lang="en-US" sz="1600" kern="100">
                <a:effectLst/>
                <a:ea typeface="Calibri" panose="020F0502020204030204" pitchFamily="34" charset="0"/>
                <a:cs typeface="Times New Roman" panose="02020603050405020304" pitchFamily="18" charset="0"/>
              </a:rPr>
              <a:t>Self-hosted vs. Cloud</a:t>
            </a:r>
          </a:p>
          <a:p>
            <a:endParaRPr lang="en-US"/>
          </a:p>
        </p:txBody>
      </p:sp>
      <p:pic>
        <p:nvPicPr>
          <p:cNvPr id="6" name="Picture 5" descr="A screenshot of a computer&#10;&#10;Description automatically generated">
            <a:extLst>
              <a:ext uri="{FF2B5EF4-FFF2-40B4-BE49-F238E27FC236}">
                <a16:creationId xmlns:a16="http://schemas.microsoft.com/office/drawing/2014/main" id="{12B39001-80FD-60C9-4F3F-6089F5A22577}"/>
              </a:ext>
            </a:extLst>
          </p:cNvPr>
          <p:cNvPicPr>
            <a:picLocks noChangeAspect="1"/>
          </p:cNvPicPr>
          <p:nvPr/>
        </p:nvPicPr>
        <p:blipFill>
          <a:blip r:embed="rId2"/>
          <a:stretch>
            <a:fillRect/>
          </a:stretch>
        </p:blipFill>
        <p:spPr>
          <a:xfrm>
            <a:off x="5998464" y="3113974"/>
            <a:ext cx="3956304" cy="2208915"/>
          </a:xfrm>
          <a:prstGeom prst="rect">
            <a:avLst/>
          </a:prstGeom>
        </p:spPr>
      </p:pic>
      <p:pic>
        <p:nvPicPr>
          <p:cNvPr id="8" name="Picture 7">
            <a:extLst>
              <a:ext uri="{FF2B5EF4-FFF2-40B4-BE49-F238E27FC236}">
                <a16:creationId xmlns:a16="http://schemas.microsoft.com/office/drawing/2014/main" id="{E33E8A57-196D-0D4B-F638-CA9C19A368F6}"/>
              </a:ext>
            </a:extLst>
          </p:cNvPr>
          <p:cNvPicPr>
            <a:picLocks noChangeAspect="1"/>
          </p:cNvPicPr>
          <p:nvPr/>
        </p:nvPicPr>
        <p:blipFill rotWithShape="1">
          <a:blip r:embed="rId3"/>
          <a:srcRect b="85934"/>
          <a:stretch/>
        </p:blipFill>
        <p:spPr>
          <a:xfrm>
            <a:off x="6000775" y="2739790"/>
            <a:ext cx="3954023" cy="369170"/>
          </a:xfrm>
          <a:prstGeom prst="rect">
            <a:avLst/>
          </a:prstGeom>
        </p:spPr>
      </p:pic>
      <p:sp>
        <p:nvSpPr>
          <p:cNvPr id="9" name="Rounded Rectangle 21">
            <a:extLst>
              <a:ext uri="{FF2B5EF4-FFF2-40B4-BE49-F238E27FC236}">
                <a16:creationId xmlns:a16="http://schemas.microsoft.com/office/drawing/2014/main" id="{D6E34C09-E649-6D14-D961-B18547B20776}"/>
              </a:ext>
            </a:extLst>
          </p:cNvPr>
          <p:cNvSpPr/>
          <p:nvPr/>
        </p:nvSpPr>
        <p:spPr>
          <a:xfrm>
            <a:off x="7357432" y="1009196"/>
            <a:ext cx="3937020" cy="298604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81FBFF8-777B-0228-AAF8-641CE4D34C11}"/>
              </a:ext>
            </a:extLst>
          </p:cNvPr>
          <p:cNvPicPr>
            <a:picLocks noChangeAspect="1"/>
          </p:cNvPicPr>
          <p:nvPr/>
        </p:nvPicPr>
        <p:blipFill rotWithShape="1">
          <a:blip r:embed="rId4"/>
          <a:srcRect b="77981"/>
          <a:stretch/>
        </p:blipFill>
        <p:spPr>
          <a:xfrm>
            <a:off x="7575630" y="1243394"/>
            <a:ext cx="3488432" cy="604019"/>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FFB9AE0C-CC20-357B-4AAB-83AAAE4ECB32}"/>
              </a:ext>
            </a:extLst>
          </p:cNvPr>
          <p:cNvPicPr>
            <a:picLocks noChangeAspect="1"/>
          </p:cNvPicPr>
          <p:nvPr/>
        </p:nvPicPr>
        <p:blipFill>
          <a:blip r:embed="rId2"/>
          <a:stretch>
            <a:fillRect/>
          </a:stretch>
        </p:blipFill>
        <p:spPr>
          <a:xfrm>
            <a:off x="7577328" y="1803334"/>
            <a:ext cx="3486912" cy="1952883"/>
          </a:xfrm>
          <a:prstGeom prst="rect">
            <a:avLst/>
          </a:prstGeom>
        </p:spPr>
      </p:pic>
    </p:spTree>
    <p:extLst>
      <p:ext uri="{BB962C8B-B14F-4D97-AF65-F5344CB8AC3E}">
        <p14:creationId xmlns:p14="http://schemas.microsoft.com/office/powerpoint/2010/main" val="246448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18</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2Ring Power Tool (Personalized Wallboard) ..</a:t>
            </a:r>
          </a:p>
        </p:txBody>
      </p:sp>
      <p:sp>
        <p:nvSpPr>
          <p:cNvPr id="7" name="Text Placeholder 7">
            <a:extLst>
              <a:ext uri="{FF2B5EF4-FFF2-40B4-BE49-F238E27FC236}">
                <a16:creationId xmlns:a16="http://schemas.microsoft.com/office/drawing/2014/main" id="{0F671ADB-24F9-135D-4C76-A03CB402A399}"/>
              </a:ext>
            </a:extLst>
          </p:cNvPr>
          <p:cNvSpPr txBox="1">
            <a:spLocks/>
          </p:cNvSpPr>
          <p:nvPr/>
        </p:nvSpPr>
        <p:spPr>
          <a:xfrm>
            <a:off x="557060" y="1216629"/>
            <a:ext cx="2706522" cy="2654913"/>
          </a:xfrm>
          <a:prstGeom prst="rect">
            <a:avLst/>
          </a:prstGeom>
        </p:spPr>
        <p:txBody>
          <a:bodyPr vert="horz" lIns="0" tIns="0" rIns="0" bIns="0" rtlCol="0">
            <a:noAutofit/>
          </a:bodyPr>
          <a:lstStyle>
            <a:lvl1pPr marL="0" indent="0" algn="l" defTabSz="882171" rtl="0" eaLnBrk="1" latinLnBrk="0" hangingPunct="1">
              <a:lnSpc>
                <a:spcPct val="100000"/>
              </a:lnSpc>
              <a:spcBef>
                <a:spcPts val="0"/>
              </a:spcBef>
              <a:spcAft>
                <a:spcPts val="1000"/>
              </a:spcAft>
              <a:buFont typeface="Arial" panose="020B0604020202020204" pitchFamily="34" charset="0"/>
              <a:buNone/>
              <a:defRPr sz="1600" b="0" i="0" kern="0" spc="0" baseline="0">
                <a:solidFill>
                  <a:schemeClr val="bg1"/>
                </a:solidFill>
                <a:latin typeface="+mn-lt"/>
                <a:ea typeface="+mn-ea"/>
                <a:cs typeface="+mn-cs"/>
              </a:defRPr>
            </a:lvl1pPr>
            <a:lvl2pPr marL="171450" indent="-171450" algn="l" defTabSz="882171" rtl="0" eaLnBrk="1" latinLnBrk="0" hangingPunct="1">
              <a:lnSpc>
                <a:spcPct val="100000"/>
              </a:lnSpc>
              <a:spcBef>
                <a:spcPts val="0"/>
              </a:spcBef>
              <a:spcAft>
                <a:spcPts val="1000"/>
              </a:spcAft>
              <a:buFont typeface="Arial" panose="020B0604020202020204" pitchFamily="34" charset="0"/>
              <a:buChar char="•"/>
              <a:defRPr sz="1400" b="0" i="0" kern="0" spc="0" baseline="0">
                <a:solidFill>
                  <a:schemeClr val="bg1"/>
                </a:solidFill>
                <a:latin typeface="+mn-lt"/>
                <a:ea typeface="+mn-ea"/>
                <a:cs typeface="CiscoSansTT" panose="020B0503020201020303" pitchFamily="34" charset="0"/>
              </a:defRPr>
            </a:lvl2pPr>
            <a:lvl3pPr marL="342900" indent="-171450" algn="l" defTabSz="882171" rtl="0" eaLnBrk="1" latinLnBrk="0" hangingPunct="1">
              <a:lnSpc>
                <a:spcPct val="100000"/>
              </a:lnSpc>
              <a:spcBef>
                <a:spcPts val="0"/>
              </a:spcBef>
              <a:spcAft>
                <a:spcPts val="1000"/>
              </a:spcAft>
              <a:buFont typeface="Arial" panose="020B0604020202020204" pitchFamily="34" charset="0"/>
              <a:buChar char="•"/>
              <a:defRPr sz="1200" b="0" i="0" kern="0" spc="0" baseline="0">
                <a:solidFill>
                  <a:schemeClr val="bg1"/>
                </a:solidFill>
                <a:latin typeface="+mn-lt"/>
                <a:ea typeface="+mn-ea"/>
                <a:cs typeface="CiscoSansTT" panose="020B0503020201020303" pitchFamily="34" charset="0"/>
              </a:defRPr>
            </a:lvl3pPr>
            <a:lvl4pPr marL="519113" indent="-176213" algn="l" defTabSz="882171" rtl="0" eaLnBrk="1" latinLnBrk="0" hangingPunct="1">
              <a:lnSpc>
                <a:spcPct val="100000"/>
              </a:lnSpc>
              <a:spcBef>
                <a:spcPts val="0"/>
              </a:spcBef>
              <a:spcAft>
                <a:spcPts val="1000"/>
              </a:spcAft>
              <a:buFont typeface="Arial" panose="020B0604020202020204" pitchFamily="34" charset="0"/>
              <a:buChar char="•"/>
              <a:defRPr sz="1000" b="0" i="0" kern="0" spc="0" baseline="0">
                <a:solidFill>
                  <a:schemeClr val="bg1"/>
                </a:solidFill>
                <a:latin typeface="+mn-lt"/>
                <a:ea typeface="+mn-ea"/>
                <a:cs typeface="CiscoSansTT" panose="020B0503020201020303" pitchFamily="34" charset="0"/>
              </a:defRPr>
            </a:lvl4pPr>
            <a:lvl5pPr marL="457200" marR="0" indent="0" algn="l" defTabSz="882171" rtl="0" eaLnBrk="1" fontAlgn="auto" latinLnBrk="0" hangingPunct="1">
              <a:lnSpc>
                <a:spcPct val="100000"/>
              </a:lnSpc>
              <a:spcBef>
                <a:spcPts val="0"/>
              </a:spcBef>
              <a:spcAft>
                <a:spcPts val="1000"/>
              </a:spcAft>
              <a:buClrTx/>
              <a:buSzTx/>
              <a:buFont typeface="Arial" panose="020B0604020202020204" pitchFamily="34" charset="0"/>
              <a:buNone/>
              <a:tabLst/>
              <a:defRPr sz="600" b="0" i="0" kern="1200" spc="0" baseline="0">
                <a:solidFill>
                  <a:schemeClr val="bg1"/>
                </a:solidFill>
                <a:latin typeface="+mn-lt"/>
                <a:ea typeface="+mn-ea"/>
                <a:cs typeface="+mn-cs"/>
              </a:defRPr>
            </a:lvl5pPr>
            <a:lvl6pPr marL="242597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060"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145"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23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a:lnSpc>
                <a:spcPct val="107000"/>
              </a:lnSpc>
              <a:spcAft>
                <a:spcPts val="800"/>
              </a:spcAft>
            </a:pPr>
            <a:r>
              <a:rPr lang="en-US" sz="1800" b="1">
                <a:ea typeface="Roboto" panose="02000000000000000000" pitchFamily="2" charset="0"/>
              </a:rPr>
              <a:t>Personalized grids </a:t>
            </a:r>
            <a:br>
              <a:rPr lang="sk-SK" sz="1800">
                <a:ea typeface="Roboto" panose="02000000000000000000" pitchFamily="2" charset="0"/>
              </a:rPr>
            </a:br>
            <a:r>
              <a:rPr lang="en-US" sz="1800">
                <a:ea typeface="Roboto" panose="02000000000000000000" pitchFamily="2" charset="0"/>
              </a:rPr>
              <a:t>Create one layout and every agent sees his/her metrics only</a:t>
            </a:r>
            <a:endParaRPr lang="sk-SK" sz="1800">
              <a:ea typeface="Roboto" panose="02000000000000000000" pitchFamily="2" charset="0"/>
            </a:endParaRPr>
          </a:p>
          <a:p>
            <a:r>
              <a:rPr lang="en-US" sz="1800" b="1">
                <a:ea typeface="Roboto" panose="02000000000000000000" pitchFamily="2" charset="0"/>
              </a:rPr>
              <a:t>Flexible window size </a:t>
            </a:r>
            <a:br>
              <a:rPr lang="sk-SK" sz="1800">
                <a:ea typeface="Roboto" panose="02000000000000000000" pitchFamily="2" charset="0"/>
              </a:rPr>
            </a:br>
            <a:r>
              <a:rPr lang="en-US" sz="1800">
                <a:ea typeface="Roboto" panose="02000000000000000000" pitchFamily="2" charset="0"/>
              </a:rPr>
              <a:t>with embedded layout </a:t>
            </a:r>
            <a:r>
              <a:rPr lang="en-US" sz="1800" b="1">
                <a:ea typeface="Roboto" panose="02000000000000000000" pitchFamily="2" charset="0"/>
              </a:rPr>
              <a:t>auto-resizing to the </a:t>
            </a:r>
            <a:br>
              <a:rPr lang="sk-SK" sz="1800" b="1">
                <a:ea typeface="Roboto" panose="02000000000000000000" pitchFamily="2" charset="0"/>
              </a:rPr>
            </a:br>
            <a:r>
              <a:rPr lang="en-US" sz="1800" b="1">
                <a:ea typeface="Roboto" panose="02000000000000000000" pitchFamily="2" charset="0"/>
              </a:rPr>
              <a:t>space provided</a:t>
            </a:r>
            <a:endParaRPr lang="sk-SK" sz="1800" b="1">
              <a:ea typeface="Roboto" panose="02000000000000000000" pitchFamily="2" charset="0"/>
            </a:endParaRPr>
          </a:p>
          <a:p>
            <a:pPr>
              <a:lnSpc>
                <a:spcPct val="107000"/>
              </a:lnSpc>
              <a:spcAft>
                <a:spcPts val="800"/>
              </a:spcAft>
            </a:pPr>
            <a:r>
              <a:rPr lang="sk-SK" sz="1800" kern="100">
                <a:effectLst/>
                <a:ea typeface="Roboto" panose="02000000000000000000" pitchFamily="2" charset="0"/>
                <a:cs typeface="Times New Roman" panose="02020603050405020304" pitchFamily="18" charset="0"/>
              </a:rPr>
              <a:t> </a:t>
            </a:r>
          </a:p>
        </p:txBody>
      </p:sp>
      <p:sp>
        <p:nvSpPr>
          <p:cNvPr id="8" name="TextBox 7">
            <a:extLst>
              <a:ext uri="{FF2B5EF4-FFF2-40B4-BE49-F238E27FC236}">
                <a16:creationId xmlns:a16="http://schemas.microsoft.com/office/drawing/2014/main" id="{4748A623-C0B6-C937-18D1-A6622DCC3EFB}"/>
              </a:ext>
            </a:extLst>
          </p:cNvPr>
          <p:cNvSpPr txBox="1"/>
          <p:nvPr/>
        </p:nvSpPr>
        <p:spPr>
          <a:xfrm>
            <a:off x="3346493" y="1218048"/>
            <a:ext cx="2483069" cy="2652073"/>
          </a:xfrm>
          <a:prstGeom prst="rect">
            <a:avLst/>
          </a:prstGeom>
          <a:noFill/>
        </p:spPr>
        <p:txBody>
          <a:bodyPr wrap="square">
            <a:spAutoFit/>
          </a:bodyPr>
          <a:lstStyle/>
          <a:p>
            <a:pPr defTabSz="882171">
              <a:lnSpc>
                <a:spcPct val="107000"/>
              </a:lnSpc>
              <a:spcAft>
                <a:spcPts val="800"/>
              </a:spcAft>
            </a:pPr>
            <a:r>
              <a:rPr lang="en-US" b="1" kern="0">
                <a:solidFill>
                  <a:schemeClr val="bg1"/>
                </a:solidFill>
                <a:latin typeface="+mn-lt"/>
                <a:ea typeface="Roboto" panose="02000000000000000000" pitchFamily="2" charset="0"/>
              </a:rPr>
              <a:t>Metrics can change </a:t>
            </a:r>
            <a:br>
              <a:rPr lang="sk-SK" b="1" kern="0">
                <a:solidFill>
                  <a:schemeClr val="bg1"/>
                </a:solidFill>
                <a:latin typeface="+mn-lt"/>
                <a:ea typeface="Roboto" panose="02000000000000000000" pitchFamily="2" charset="0"/>
              </a:rPr>
            </a:br>
            <a:r>
              <a:rPr lang="en-US" b="1" kern="0">
                <a:solidFill>
                  <a:schemeClr val="bg1"/>
                </a:solidFill>
                <a:latin typeface="+mn-lt"/>
                <a:ea typeface="Roboto" panose="02000000000000000000" pitchFamily="2" charset="0"/>
              </a:rPr>
              <a:t>colors and blink based </a:t>
            </a:r>
            <a:br>
              <a:rPr lang="sk-SK" b="1" kern="0">
                <a:solidFill>
                  <a:schemeClr val="bg1"/>
                </a:solidFill>
                <a:latin typeface="+mn-lt"/>
                <a:ea typeface="Roboto" panose="02000000000000000000" pitchFamily="2" charset="0"/>
              </a:rPr>
            </a:br>
            <a:r>
              <a:rPr lang="en-US" b="1" kern="0">
                <a:solidFill>
                  <a:schemeClr val="bg1"/>
                </a:solidFill>
                <a:latin typeface="+mn-lt"/>
                <a:ea typeface="Roboto" panose="02000000000000000000" pitchFamily="2" charset="0"/>
              </a:rPr>
              <a:t>on thresholds</a:t>
            </a:r>
            <a:endParaRPr lang="sk-SK" b="1" kern="0">
              <a:solidFill>
                <a:schemeClr val="bg1"/>
              </a:solidFill>
              <a:latin typeface="+mn-lt"/>
              <a:ea typeface="Roboto" panose="02000000000000000000" pitchFamily="2" charset="0"/>
            </a:endParaRPr>
          </a:p>
          <a:p>
            <a:pPr defTabSz="882171">
              <a:lnSpc>
                <a:spcPct val="107000"/>
              </a:lnSpc>
              <a:spcAft>
                <a:spcPts val="800"/>
              </a:spcAft>
            </a:pPr>
            <a:r>
              <a:rPr lang="en-US" kern="0">
                <a:solidFill>
                  <a:schemeClr val="bg1"/>
                </a:solidFill>
                <a:latin typeface="+mn-lt"/>
                <a:ea typeface="Roboto" panose="02000000000000000000" pitchFamily="2" charset="0"/>
              </a:rPr>
              <a:t>Ability to a always </a:t>
            </a:r>
            <a:br>
              <a:rPr lang="sk-SK" kern="0">
                <a:solidFill>
                  <a:schemeClr val="bg1"/>
                </a:solidFill>
                <a:latin typeface="+mn-lt"/>
                <a:ea typeface="Roboto" panose="02000000000000000000" pitchFamily="2" charset="0"/>
              </a:rPr>
            </a:br>
            <a:r>
              <a:rPr lang="en-US" kern="0">
                <a:solidFill>
                  <a:schemeClr val="bg1"/>
                </a:solidFill>
                <a:latin typeface="+mn-lt"/>
                <a:ea typeface="Roboto" panose="02000000000000000000" pitchFamily="2" charset="0"/>
              </a:rPr>
              <a:t>visible </a:t>
            </a:r>
            <a:r>
              <a:rPr lang="en-US" b="1" kern="0">
                <a:solidFill>
                  <a:schemeClr val="bg1"/>
                </a:solidFill>
                <a:latin typeface="+mn-lt"/>
                <a:ea typeface="Roboto" panose="02000000000000000000" pitchFamily="2" charset="0"/>
              </a:rPr>
              <a:t>on top of all </a:t>
            </a:r>
            <a:br>
              <a:rPr lang="sk-SK" b="1" kern="0">
                <a:solidFill>
                  <a:schemeClr val="bg1"/>
                </a:solidFill>
                <a:latin typeface="+mn-lt"/>
                <a:ea typeface="Roboto" panose="02000000000000000000" pitchFamily="2" charset="0"/>
              </a:rPr>
            </a:br>
            <a:r>
              <a:rPr lang="en-US" b="1" kern="0">
                <a:solidFill>
                  <a:schemeClr val="bg1"/>
                </a:solidFill>
                <a:latin typeface="+mn-lt"/>
                <a:ea typeface="Roboto" panose="02000000000000000000" pitchFamily="2" charset="0"/>
              </a:rPr>
              <a:t>other windows</a:t>
            </a:r>
            <a:endParaRPr lang="sk-SK" b="1" kern="0">
              <a:solidFill>
                <a:schemeClr val="bg1"/>
              </a:solidFill>
              <a:latin typeface="+mn-lt"/>
              <a:ea typeface="Roboto" panose="02000000000000000000" pitchFamily="2" charset="0"/>
            </a:endParaRPr>
          </a:p>
          <a:p>
            <a:pPr defTabSz="882171">
              <a:lnSpc>
                <a:spcPct val="107000"/>
              </a:lnSpc>
              <a:spcAft>
                <a:spcPts val="800"/>
              </a:spcAft>
            </a:pPr>
            <a:r>
              <a:rPr lang="sk-SK" b="1" kern="0">
                <a:solidFill>
                  <a:schemeClr val="bg1"/>
                </a:solidFill>
                <a:latin typeface="+mn-lt"/>
                <a:ea typeface="Roboto" panose="02000000000000000000" pitchFamily="2" charset="0"/>
              </a:rPr>
              <a:t> </a:t>
            </a:r>
          </a:p>
        </p:txBody>
      </p:sp>
      <p:sp>
        <p:nvSpPr>
          <p:cNvPr id="9" name="Text Placeholder 7">
            <a:extLst>
              <a:ext uri="{FF2B5EF4-FFF2-40B4-BE49-F238E27FC236}">
                <a16:creationId xmlns:a16="http://schemas.microsoft.com/office/drawing/2014/main" id="{2367FAA8-43F2-0AFA-22BD-3B7AB5AEB3D3}"/>
              </a:ext>
            </a:extLst>
          </p:cNvPr>
          <p:cNvSpPr txBox="1">
            <a:spLocks/>
          </p:cNvSpPr>
          <p:nvPr/>
        </p:nvSpPr>
        <p:spPr>
          <a:xfrm>
            <a:off x="6016734" y="1216629"/>
            <a:ext cx="2706522" cy="3505572"/>
          </a:xfrm>
          <a:prstGeom prst="rect">
            <a:avLst/>
          </a:prstGeom>
        </p:spPr>
        <p:txBody>
          <a:bodyPr vert="horz" lIns="0" tIns="0" rIns="0" bIns="0" rtlCol="0">
            <a:noAutofit/>
          </a:bodyPr>
          <a:lstStyle>
            <a:lvl1pPr marL="0" indent="0" algn="l" defTabSz="882171" rtl="0" eaLnBrk="1" latinLnBrk="0" hangingPunct="1">
              <a:lnSpc>
                <a:spcPct val="100000"/>
              </a:lnSpc>
              <a:spcBef>
                <a:spcPts val="0"/>
              </a:spcBef>
              <a:spcAft>
                <a:spcPts val="1000"/>
              </a:spcAft>
              <a:buFont typeface="Arial" panose="020B0604020202020204" pitchFamily="34" charset="0"/>
              <a:buNone/>
              <a:defRPr sz="1600" b="0" i="0" kern="0" spc="0" baseline="0">
                <a:solidFill>
                  <a:schemeClr val="bg1"/>
                </a:solidFill>
                <a:latin typeface="+mn-lt"/>
                <a:ea typeface="+mn-ea"/>
                <a:cs typeface="+mn-cs"/>
              </a:defRPr>
            </a:lvl1pPr>
            <a:lvl2pPr marL="171450" indent="-171450" algn="l" defTabSz="882171" rtl="0" eaLnBrk="1" latinLnBrk="0" hangingPunct="1">
              <a:lnSpc>
                <a:spcPct val="100000"/>
              </a:lnSpc>
              <a:spcBef>
                <a:spcPts val="0"/>
              </a:spcBef>
              <a:spcAft>
                <a:spcPts val="1000"/>
              </a:spcAft>
              <a:buFont typeface="Arial" panose="020B0604020202020204" pitchFamily="34" charset="0"/>
              <a:buChar char="•"/>
              <a:defRPr sz="1400" b="0" i="0" kern="0" spc="0" baseline="0">
                <a:solidFill>
                  <a:schemeClr val="bg1"/>
                </a:solidFill>
                <a:latin typeface="+mn-lt"/>
                <a:ea typeface="+mn-ea"/>
                <a:cs typeface="CiscoSansTT" panose="020B0503020201020303" pitchFamily="34" charset="0"/>
              </a:defRPr>
            </a:lvl2pPr>
            <a:lvl3pPr marL="342900" indent="-171450" algn="l" defTabSz="882171" rtl="0" eaLnBrk="1" latinLnBrk="0" hangingPunct="1">
              <a:lnSpc>
                <a:spcPct val="100000"/>
              </a:lnSpc>
              <a:spcBef>
                <a:spcPts val="0"/>
              </a:spcBef>
              <a:spcAft>
                <a:spcPts val="1000"/>
              </a:spcAft>
              <a:buFont typeface="Arial" panose="020B0604020202020204" pitchFamily="34" charset="0"/>
              <a:buChar char="•"/>
              <a:defRPr sz="1200" b="0" i="0" kern="0" spc="0" baseline="0">
                <a:solidFill>
                  <a:schemeClr val="bg1"/>
                </a:solidFill>
                <a:latin typeface="+mn-lt"/>
                <a:ea typeface="+mn-ea"/>
                <a:cs typeface="CiscoSansTT" panose="020B0503020201020303" pitchFamily="34" charset="0"/>
              </a:defRPr>
            </a:lvl3pPr>
            <a:lvl4pPr marL="519113" indent="-176213" algn="l" defTabSz="882171" rtl="0" eaLnBrk="1" latinLnBrk="0" hangingPunct="1">
              <a:lnSpc>
                <a:spcPct val="100000"/>
              </a:lnSpc>
              <a:spcBef>
                <a:spcPts val="0"/>
              </a:spcBef>
              <a:spcAft>
                <a:spcPts val="1000"/>
              </a:spcAft>
              <a:buFont typeface="Arial" panose="020B0604020202020204" pitchFamily="34" charset="0"/>
              <a:buChar char="•"/>
              <a:defRPr sz="1000" b="0" i="0" kern="0" spc="0" baseline="0">
                <a:solidFill>
                  <a:schemeClr val="bg1"/>
                </a:solidFill>
                <a:latin typeface="+mn-lt"/>
                <a:ea typeface="+mn-ea"/>
                <a:cs typeface="CiscoSansTT" panose="020B0503020201020303" pitchFamily="34" charset="0"/>
              </a:defRPr>
            </a:lvl4pPr>
            <a:lvl5pPr marL="457200" marR="0" indent="0" algn="l" defTabSz="882171" rtl="0" eaLnBrk="1" fontAlgn="auto" latinLnBrk="0" hangingPunct="1">
              <a:lnSpc>
                <a:spcPct val="100000"/>
              </a:lnSpc>
              <a:spcBef>
                <a:spcPts val="0"/>
              </a:spcBef>
              <a:spcAft>
                <a:spcPts val="1000"/>
              </a:spcAft>
              <a:buClrTx/>
              <a:buSzTx/>
              <a:buFont typeface="Arial" panose="020B0604020202020204" pitchFamily="34" charset="0"/>
              <a:buNone/>
              <a:tabLst/>
              <a:defRPr sz="600" b="0" i="0" kern="1200" spc="0" baseline="0">
                <a:solidFill>
                  <a:schemeClr val="bg1"/>
                </a:solidFill>
                <a:latin typeface="+mn-lt"/>
                <a:ea typeface="+mn-ea"/>
                <a:cs typeface="+mn-cs"/>
              </a:defRPr>
            </a:lvl5pPr>
            <a:lvl6pPr marL="242597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060"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145"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23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a:lnSpc>
                <a:spcPct val="107000"/>
              </a:lnSpc>
              <a:spcAft>
                <a:spcPts val="800"/>
              </a:spcAft>
            </a:pPr>
            <a:r>
              <a:rPr lang="en-US" sz="1800" b="1">
                <a:ea typeface="Roboto" panose="02000000000000000000" pitchFamily="2" charset="0"/>
              </a:rPr>
              <a:t>Remembers </a:t>
            </a:r>
            <a:r>
              <a:rPr lang="en-US" sz="1800">
                <a:ea typeface="Roboto" panose="02000000000000000000" pitchFamily="2" charset="0"/>
              </a:rPr>
              <a:t>its position </a:t>
            </a:r>
            <a:br>
              <a:rPr lang="sk-SK" sz="1800">
                <a:ea typeface="Roboto" panose="02000000000000000000" pitchFamily="2" charset="0"/>
              </a:rPr>
            </a:br>
            <a:r>
              <a:rPr lang="en-US" sz="1800">
                <a:ea typeface="Roboto" panose="02000000000000000000" pitchFamily="2" charset="0"/>
              </a:rPr>
              <a:t>on the screen and its own window size</a:t>
            </a:r>
            <a:endParaRPr lang="sk-SK" sz="1800">
              <a:ea typeface="Roboto" panose="02000000000000000000" pitchFamily="2" charset="0"/>
            </a:endParaRPr>
          </a:p>
          <a:p>
            <a:pPr>
              <a:lnSpc>
                <a:spcPct val="107000"/>
              </a:lnSpc>
              <a:spcAft>
                <a:spcPts val="800"/>
              </a:spcAft>
            </a:pPr>
            <a:r>
              <a:rPr lang="en-US" sz="1800">
                <a:ea typeface="Roboto" panose="02000000000000000000" pitchFamily="2" charset="0"/>
              </a:rPr>
              <a:t>Can be set to </a:t>
            </a:r>
            <a:r>
              <a:rPr lang="en-US" sz="1800" b="1">
                <a:ea typeface="Roboto" panose="02000000000000000000" pitchFamily="2" charset="0"/>
              </a:rPr>
              <a:t>auto-launch</a:t>
            </a:r>
            <a:r>
              <a:rPr lang="en-US" sz="1800">
                <a:ea typeface="Roboto" panose="02000000000000000000" pitchFamily="2" charset="0"/>
              </a:rPr>
              <a:t> once agent logins to her/his workstation</a:t>
            </a:r>
            <a:endParaRPr lang="sk-SK" sz="1800">
              <a:ea typeface="Roboto" panose="02000000000000000000" pitchFamily="2" charset="0"/>
            </a:endParaRPr>
          </a:p>
          <a:p>
            <a:pPr>
              <a:lnSpc>
                <a:spcPct val="107000"/>
              </a:lnSpc>
              <a:spcAft>
                <a:spcPts val="800"/>
              </a:spcAft>
            </a:pPr>
            <a:r>
              <a:rPr lang="sk-SK" sz="1800" kern="100">
                <a:effectLst/>
                <a:ea typeface="Roboto" panose="02000000000000000000" pitchFamily="2" charset="0"/>
                <a:cs typeface="Times New Roman" panose="02020603050405020304" pitchFamily="18" charset="0"/>
              </a:rPr>
              <a:t> </a:t>
            </a:r>
          </a:p>
        </p:txBody>
      </p:sp>
      <p:sp>
        <p:nvSpPr>
          <p:cNvPr id="10" name="Text Placeholder 7">
            <a:extLst>
              <a:ext uri="{FF2B5EF4-FFF2-40B4-BE49-F238E27FC236}">
                <a16:creationId xmlns:a16="http://schemas.microsoft.com/office/drawing/2014/main" id="{9BACFBEA-E941-2DF5-89CC-614580DEDC9E}"/>
              </a:ext>
            </a:extLst>
          </p:cNvPr>
          <p:cNvSpPr txBox="1">
            <a:spLocks/>
          </p:cNvSpPr>
          <p:nvPr/>
        </p:nvSpPr>
        <p:spPr>
          <a:xfrm>
            <a:off x="8910428" y="1216629"/>
            <a:ext cx="2706522" cy="3505572"/>
          </a:xfrm>
          <a:prstGeom prst="rect">
            <a:avLst/>
          </a:prstGeom>
        </p:spPr>
        <p:txBody>
          <a:bodyPr vert="horz" lIns="0" tIns="0" rIns="0" bIns="0" rtlCol="0">
            <a:noAutofit/>
          </a:bodyPr>
          <a:lstStyle>
            <a:lvl1pPr marL="0" indent="0" algn="l" defTabSz="882171" rtl="0" eaLnBrk="1" latinLnBrk="0" hangingPunct="1">
              <a:lnSpc>
                <a:spcPct val="100000"/>
              </a:lnSpc>
              <a:spcBef>
                <a:spcPts val="0"/>
              </a:spcBef>
              <a:spcAft>
                <a:spcPts val="1000"/>
              </a:spcAft>
              <a:buFont typeface="Arial" panose="020B0604020202020204" pitchFamily="34" charset="0"/>
              <a:buNone/>
              <a:defRPr sz="1600" b="0" i="0" kern="0" spc="0" baseline="0">
                <a:solidFill>
                  <a:schemeClr val="bg1"/>
                </a:solidFill>
                <a:latin typeface="+mn-lt"/>
                <a:ea typeface="+mn-ea"/>
                <a:cs typeface="+mn-cs"/>
              </a:defRPr>
            </a:lvl1pPr>
            <a:lvl2pPr marL="171450" indent="-171450" algn="l" defTabSz="882171" rtl="0" eaLnBrk="1" latinLnBrk="0" hangingPunct="1">
              <a:lnSpc>
                <a:spcPct val="100000"/>
              </a:lnSpc>
              <a:spcBef>
                <a:spcPts val="0"/>
              </a:spcBef>
              <a:spcAft>
                <a:spcPts val="1000"/>
              </a:spcAft>
              <a:buFont typeface="Arial" panose="020B0604020202020204" pitchFamily="34" charset="0"/>
              <a:buChar char="•"/>
              <a:defRPr sz="1400" b="0" i="0" kern="0" spc="0" baseline="0">
                <a:solidFill>
                  <a:schemeClr val="bg1"/>
                </a:solidFill>
                <a:latin typeface="+mn-lt"/>
                <a:ea typeface="+mn-ea"/>
                <a:cs typeface="CiscoSansTT" panose="020B0503020201020303" pitchFamily="34" charset="0"/>
              </a:defRPr>
            </a:lvl2pPr>
            <a:lvl3pPr marL="342900" indent="-171450" algn="l" defTabSz="882171" rtl="0" eaLnBrk="1" latinLnBrk="0" hangingPunct="1">
              <a:lnSpc>
                <a:spcPct val="100000"/>
              </a:lnSpc>
              <a:spcBef>
                <a:spcPts val="0"/>
              </a:spcBef>
              <a:spcAft>
                <a:spcPts val="1000"/>
              </a:spcAft>
              <a:buFont typeface="Arial" panose="020B0604020202020204" pitchFamily="34" charset="0"/>
              <a:buChar char="•"/>
              <a:defRPr sz="1200" b="0" i="0" kern="0" spc="0" baseline="0">
                <a:solidFill>
                  <a:schemeClr val="bg1"/>
                </a:solidFill>
                <a:latin typeface="+mn-lt"/>
                <a:ea typeface="+mn-ea"/>
                <a:cs typeface="CiscoSansTT" panose="020B0503020201020303" pitchFamily="34" charset="0"/>
              </a:defRPr>
            </a:lvl3pPr>
            <a:lvl4pPr marL="519113" indent="-176213" algn="l" defTabSz="882171" rtl="0" eaLnBrk="1" latinLnBrk="0" hangingPunct="1">
              <a:lnSpc>
                <a:spcPct val="100000"/>
              </a:lnSpc>
              <a:spcBef>
                <a:spcPts val="0"/>
              </a:spcBef>
              <a:spcAft>
                <a:spcPts val="1000"/>
              </a:spcAft>
              <a:buFont typeface="Arial" panose="020B0604020202020204" pitchFamily="34" charset="0"/>
              <a:buChar char="•"/>
              <a:defRPr sz="1000" b="0" i="0" kern="0" spc="0" baseline="0">
                <a:solidFill>
                  <a:schemeClr val="bg1"/>
                </a:solidFill>
                <a:latin typeface="+mn-lt"/>
                <a:ea typeface="+mn-ea"/>
                <a:cs typeface="CiscoSansTT" panose="020B0503020201020303" pitchFamily="34" charset="0"/>
              </a:defRPr>
            </a:lvl4pPr>
            <a:lvl5pPr marL="457200" marR="0" indent="0" algn="l" defTabSz="882171" rtl="0" eaLnBrk="1" fontAlgn="auto" latinLnBrk="0" hangingPunct="1">
              <a:lnSpc>
                <a:spcPct val="100000"/>
              </a:lnSpc>
              <a:spcBef>
                <a:spcPts val="0"/>
              </a:spcBef>
              <a:spcAft>
                <a:spcPts val="1000"/>
              </a:spcAft>
              <a:buClrTx/>
              <a:buSzTx/>
              <a:buFont typeface="Arial" panose="020B0604020202020204" pitchFamily="34" charset="0"/>
              <a:buNone/>
              <a:tabLst/>
              <a:defRPr sz="600" b="0" i="0" kern="1200" spc="0" baseline="0">
                <a:solidFill>
                  <a:schemeClr val="bg1"/>
                </a:solidFill>
                <a:latin typeface="+mn-lt"/>
                <a:ea typeface="+mn-ea"/>
                <a:cs typeface="+mn-cs"/>
              </a:defRPr>
            </a:lvl5pPr>
            <a:lvl6pPr marL="242597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060"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145"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23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a:lnSpc>
                <a:spcPct val="107000"/>
              </a:lnSpc>
              <a:spcAft>
                <a:spcPts val="800"/>
              </a:spcAft>
            </a:pPr>
            <a:r>
              <a:rPr lang="en-US" sz="1800">
                <a:ea typeface="Roboto" panose="02000000000000000000" pitchFamily="2" charset="0"/>
              </a:rPr>
              <a:t>Can contain a team-based </a:t>
            </a:r>
            <a:r>
              <a:rPr lang="en-US" sz="1800" b="1">
                <a:ea typeface="Roboto" panose="02000000000000000000" pitchFamily="2" charset="0"/>
              </a:rPr>
              <a:t>message ticker </a:t>
            </a:r>
            <a:r>
              <a:rPr lang="en-US" sz="1800">
                <a:ea typeface="Roboto" panose="02000000000000000000" pitchFamily="2" charset="0"/>
              </a:rPr>
              <a:t>– scrolling marquee</a:t>
            </a:r>
          </a:p>
          <a:p>
            <a:pPr>
              <a:lnSpc>
                <a:spcPct val="107000"/>
              </a:lnSpc>
              <a:spcAft>
                <a:spcPts val="800"/>
              </a:spcAft>
            </a:pPr>
            <a:r>
              <a:rPr lang="en-US" sz="1800">
                <a:ea typeface="Roboto" panose="02000000000000000000" pitchFamily="2" charset="0"/>
              </a:rPr>
              <a:t>Deliver </a:t>
            </a:r>
            <a:r>
              <a:rPr lang="en-US" sz="1800" b="1">
                <a:ea typeface="Roboto" panose="02000000000000000000" pitchFamily="2" charset="0"/>
              </a:rPr>
              <a:t>toast alerts </a:t>
            </a:r>
            <a:r>
              <a:rPr lang="en-US" sz="1800">
                <a:ea typeface="Roboto" panose="02000000000000000000" pitchFamily="2" charset="0"/>
              </a:rPr>
              <a:t>based on any of the configured KPIs</a:t>
            </a:r>
            <a:endParaRPr lang="sk-SK" sz="1800">
              <a:ea typeface="Roboto" panose="02000000000000000000" pitchFamily="2" charset="0"/>
            </a:endParaRPr>
          </a:p>
          <a:p>
            <a:pPr>
              <a:lnSpc>
                <a:spcPct val="107000"/>
              </a:lnSpc>
              <a:spcAft>
                <a:spcPts val="800"/>
              </a:spcAft>
            </a:pPr>
            <a:r>
              <a:rPr lang="sk-SK" sz="1800" kern="100">
                <a:effectLst/>
                <a:ea typeface="Roboto" panose="02000000000000000000" pitchFamily="2" charset="0"/>
                <a:cs typeface="Times New Roman" panose="02020603050405020304" pitchFamily="18" charset="0"/>
              </a:rPr>
              <a:t> </a:t>
            </a:r>
          </a:p>
        </p:txBody>
      </p:sp>
      <p:sp>
        <p:nvSpPr>
          <p:cNvPr id="11" name="Rounded Rectangle 21">
            <a:extLst>
              <a:ext uri="{FF2B5EF4-FFF2-40B4-BE49-F238E27FC236}">
                <a16:creationId xmlns:a16="http://schemas.microsoft.com/office/drawing/2014/main" id="{BAD245F8-22DC-0FB5-3348-B3B14262C93D}"/>
              </a:ext>
            </a:extLst>
          </p:cNvPr>
          <p:cNvSpPr/>
          <p:nvPr/>
        </p:nvSpPr>
        <p:spPr>
          <a:xfrm>
            <a:off x="1025418" y="3918466"/>
            <a:ext cx="9969810" cy="2081892"/>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ok 10">
            <a:extLst>
              <a:ext uri="{FF2B5EF4-FFF2-40B4-BE49-F238E27FC236}">
                <a16:creationId xmlns:a16="http://schemas.microsoft.com/office/drawing/2014/main" id="{611F53CB-0599-E7E6-0D01-1F3669075929}"/>
              </a:ext>
            </a:extLst>
          </p:cNvPr>
          <p:cNvPicPr>
            <a:picLocks noChangeAspect="1"/>
          </p:cNvPicPr>
          <p:nvPr/>
        </p:nvPicPr>
        <p:blipFill>
          <a:blip r:embed="rId2"/>
          <a:stretch>
            <a:fillRect/>
          </a:stretch>
        </p:blipFill>
        <p:spPr>
          <a:xfrm>
            <a:off x="1212590" y="4078519"/>
            <a:ext cx="9621709" cy="1743700"/>
          </a:xfrm>
          <a:prstGeom prst="rect">
            <a:avLst/>
          </a:prstGeom>
        </p:spPr>
      </p:pic>
    </p:spTree>
    <p:extLst>
      <p:ext uri="{BB962C8B-B14F-4D97-AF65-F5344CB8AC3E}">
        <p14:creationId xmlns:p14="http://schemas.microsoft.com/office/powerpoint/2010/main" val="424735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19</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Your Content  &amp; Your Style ..</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1" y="1176338"/>
            <a:ext cx="5199379" cy="4725987"/>
          </a:xfrm>
        </p:spPr>
        <p:txBody>
          <a:bodyPr/>
          <a:lstStyle/>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Use a background image or settle on a solid color</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Use built-in fonts or supply your own</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Filter, sort, and auto-page your grids for Agents, Queues etc.</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Sequence segments or entire layouts</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Combine multiple values into a single row (merge multiple queues into a single row)</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Create layouts to your specific Enterprise </a:t>
            </a:r>
            <a:b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b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‘design manual and branding</a:t>
            </a:r>
          </a:p>
          <a:p>
            <a:pPr marL="285750" indent="-285750">
              <a:lnSpc>
                <a:spcPct val="107000"/>
              </a:lnSpc>
              <a:spcAft>
                <a:spcPts val="800"/>
              </a:spcAft>
              <a:buFont typeface="Arial" panose="020B0604020202020204" pitchFamily="34" charset="0"/>
              <a:buChar char="•"/>
            </a:pPr>
            <a:r>
              <a:rPr lang="en-US" sz="1800" kern="100">
                <a:solidFill>
                  <a:schemeClr val="bg1"/>
                </a:solidFill>
                <a:latin typeface="Roboto" panose="02000000000000000000" pitchFamily="2" charset="0"/>
                <a:ea typeface="Roboto" panose="02000000000000000000" pitchFamily="2" charset="0"/>
                <a:cs typeface="Times New Roman" panose="02020603050405020304" pitchFamily="18" charset="0"/>
              </a:rPr>
              <a:t>Ad-hoc grid sorting &amp; filtering by users</a:t>
            </a:r>
          </a:p>
          <a:p>
            <a:endParaRPr lang="en-US"/>
          </a:p>
        </p:txBody>
      </p:sp>
      <p:sp>
        <p:nvSpPr>
          <p:cNvPr id="6" name="Rounded Rectangle 21">
            <a:extLst>
              <a:ext uri="{FF2B5EF4-FFF2-40B4-BE49-F238E27FC236}">
                <a16:creationId xmlns:a16="http://schemas.microsoft.com/office/drawing/2014/main" id="{C6907F69-7040-5629-4DCA-1097F624C700}"/>
              </a:ext>
            </a:extLst>
          </p:cNvPr>
          <p:cNvSpPr/>
          <p:nvPr/>
        </p:nvSpPr>
        <p:spPr>
          <a:xfrm>
            <a:off x="5636132" y="720526"/>
            <a:ext cx="4599351" cy="2921001"/>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700558-42F5-523C-C2D5-30B99EE5223C}"/>
              </a:ext>
            </a:extLst>
          </p:cNvPr>
          <p:cNvPicPr>
            <a:picLocks noChangeAspect="1"/>
          </p:cNvPicPr>
          <p:nvPr/>
        </p:nvPicPr>
        <p:blipFill>
          <a:blip r:embed="rId2"/>
          <a:stretch>
            <a:fillRect/>
          </a:stretch>
        </p:blipFill>
        <p:spPr>
          <a:xfrm>
            <a:off x="5861050" y="1009650"/>
            <a:ext cx="4149513" cy="2329248"/>
          </a:xfrm>
          <a:prstGeom prst="rect">
            <a:avLst/>
          </a:prstGeom>
        </p:spPr>
      </p:pic>
      <p:sp>
        <p:nvSpPr>
          <p:cNvPr id="8" name="Rounded Rectangle 21">
            <a:extLst>
              <a:ext uri="{FF2B5EF4-FFF2-40B4-BE49-F238E27FC236}">
                <a16:creationId xmlns:a16="http://schemas.microsoft.com/office/drawing/2014/main" id="{5DC86F74-765A-BA0E-6320-E518896ACCD4}"/>
              </a:ext>
            </a:extLst>
          </p:cNvPr>
          <p:cNvSpPr/>
          <p:nvPr/>
        </p:nvSpPr>
        <p:spPr>
          <a:xfrm>
            <a:off x="6381592" y="1856852"/>
            <a:ext cx="4660900" cy="2829376"/>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894BE1-5345-8DA3-8610-8BC6F8144F7F}"/>
              </a:ext>
            </a:extLst>
          </p:cNvPr>
          <p:cNvPicPr>
            <a:picLocks noChangeAspect="1"/>
          </p:cNvPicPr>
          <p:nvPr/>
        </p:nvPicPr>
        <p:blipFill>
          <a:blip r:embed="rId3"/>
          <a:stretch>
            <a:fillRect/>
          </a:stretch>
        </p:blipFill>
        <p:spPr>
          <a:xfrm>
            <a:off x="6568751" y="2043063"/>
            <a:ext cx="4307106" cy="2431135"/>
          </a:xfrm>
          <a:prstGeom prst="rect">
            <a:avLst/>
          </a:prstGeom>
        </p:spPr>
      </p:pic>
      <p:sp>
        <p:nvSpPr>
          <p:cNvPr id="10" name="Rounded Rectangle 21">
            <a:extLst>
              <a:ext uri="{FF2B5EF4-FFF2-40B4-BE49-F238E27FC236}">
                <a16:creationId xmlns:a16="http://schemas.microsoft.com/office/drawing/2014/main" id="{7BE66468-B675-B958-4F2E-0E66B0F395C8}"/>
              </a:ext>
            </a:extLst>
          </p:cNvPr>
          <p:cNvSpPr/>
          <p:nvPr/>
        </p:nvSpPr>
        <p:spPr>
          <a:xfrm>
            <a:off x="7221239" y="3171523"/>
            <a:ext cx="4522676" cy="282937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1" name="Obrázok 3">
            <a:extLst>
              <a:ext uri="{FF2B5EF4-FFF2-40B4-BE49-F238E27FC236}">
                <a16:creationId xmlns:a16="http://schemas.microsoft.com/office/drawing/2014/main" id="{A7EB2ADB-0F5B-518F-D623-538C3BE9CA3C}"/>
              </a:ext>
            </a:extLst>
          </p:cNvPr>
          <p:cNvPicPr>
            <a:picLocks noChangeAspect="1"/>
          </p:cNvPicPr>
          <p:nvPr/>
        </p:nvPicPr>
        <p:blipFill>
          <a:blip r:embed="rId4"/>
          <a:stretch>
            <a:fillRect/>
          </a:stretch>
        </p:blipFill>
        <p:spPr>
          <a:xfrm>
            <a:off x="7414960" y="3371557"/>
            <a:ext cx="4129036" cy="2457403"/>
          </a:xfrm>
          <a:prstGeom prst="rect">
            <a:avLst/>
          </a:prstGeom>
        </p:spPr>
      </p:pic>
    </p:spTree>
    <p:extLst>
      <p:ext uri="{BB962C8B-B14F-4D97-AF65-F5344CB8AC3E}">
        <p14:creationId xmlns:p14="http://schemas.microsoft.com/office/powerpoint/2010/main" val="30190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D11031-CCFB-9CBE-D44C-512CB0F571C7}"/>
              </a:ext>
            </a:extLst>
          </p:cNvPr>
          <p:cNvSpPr>
            <a:spLocks noGrp="1"/>
          </p:cNvSpPr>
          <p:nvPr>
            <p:ph type="sldNum" sz="quarter" idx="14"/>
          </p:nvPr>
        </p:nvSpPr>
        <p:spPr/>
        <p:txBody>
          <a:bodyPr/>
          <a:lstStyle/>
          <a:p>
            <a:fld id="{EB4B8DE2-A4E8-46E4-8BBF-D75455EFF32C}" type="slidenum">
              <a:rPr lang="en-US" smtClean="0"/>
              <a:pPr/>
              <a:t>2</a:t>
            </a:fld>
            <a:endParaRPr lang="en-US"/>
          </a:p>
        </p:txBody>
      </p:sp>
      <p:sp>
        <p:nvSpPr>
          <p:cNvPr id="4" name="Title 3">
            <a:extLst>
              <a:ext uri="{FF2B5EF4-FFF2-40B4-BE49-F238E27FC236}">
                <a16:creationId xmlns:a16="http://schemas.microsoft.com/office/drawing/2014/main" id="{406BD9AF-1E81-D8F8-E010-5AB4EC1AC988}"/>
              </a:ext>
            </a:extLst>
          </p:cNvPr>
          <p:cNvSpPr>
            <a:spLocks noGrp="1"/>
          </p:cNvSpPr>
          <p:nvPr>
            <p:ph type="title"/>
          </p:nvPr>
        </p:nvSpPr>
        <p:spPr/>
        <p:txBody>
          <a:bodyPr/>
          <a:lstStyle/>
          <a:p>
            <a:r>
              <a:rPr lang="en-US"/>
              <a:t>About 2Ring ..</a:t>
            </a:r>
          </a:p>
        </p:txBody>
      </p:sp>
      <p:sp>
        <p:nvSpPr>
          <p:cNvPr id="5" name="Text Placeholder 4">
            <a:extLst>
              <a:ext uri="{FF2B5EF4-FFF2-40B4-BE49-F238E27FC236}">
                <a16:creationId xmlns:a16="http://schemas.microsoft.com/office/drawing/2014/main" id="{8E974E1F-B239-65C3-3F42-629D87F9111F}"/>
              </a:ext>
            </a:extLst>
          </p:cNvPr>
          <p:cNvSpPr>
            <a:spLocks noGrp="1"/>
          </p:cNvSpPr>
          <p:nvPr>
            <p:ph type="body" sz="quarter" idx="11"/>
          </p:nvPr>
        </p:nvSpPr>
        <p:spPr/>
        <p:txBody>
          <a:bodyPr/>
          <a:lstStyle/>
          <a:p>
            <a:r>
              <a:rPr lang="sk-SK" kern="100">
                <a:latin typeface="+mn-lt"/>
                <a:ea typeface="Roboto" panose="02000000000000000000" pitchFamily="2" charset="0"/>
                <a:cs typeface="Times New Roman" panose="02020603050405020304" pitchFamily="18" charset="0"/>
              </a:rPr>
              <a:t>Founded </a:t>
            </a:r>
            <a:r>
              <a:rPr lang="en-US" kern="100">
                <a:latin typeface="+mn-lt"/>
                <a:ea typeface="Roboto" panose="02000000000000000000" pitchFamily="2" charset="0"/>
                <a:cs typeface="Times New Roman" panose="02020603050405020304" pitchFamily="18" charset="0"/>
              </a:rPr>
              <a:t>in </a:t>
            </a:r>
            <a:r>
              <a:rPr lang="sk-SK" b="1">
                <a:latin typeface="+mn-lt"/>
                <a:ea typeface="Roboto" panose="02000000000000000000" pitchFamily="2" charset="0"/>
              </a:rPr>
              <a:t>20</a:t>
            </a:r>
            <a:r>
              <a:rPr lang="en-US" b="1">
                <a:latin typeface="+mn-lt"/>
                <a:ea typeface="Roboto" panose="02000000000000000000" pitchFamily="2" charset="0"/>
              </a:rPr>
              <a:t>0</a:t>
            </a:r>
            <a:r>
              <a:rPr lang="sk-SK" b="1">
                <a:latin typeface="+mn-lt"/>
                <a:ea typeface="Roboto" panose="02000000000000000000" pitchFamily="2" charset="0"/>
              </a:rPr>
              <a:t>1</a:t>
            </a:r>
          </a:p>
          <a:p>
            <a:pPr>
              <a:spcAft>
                <a:spcPts val="800"/>
              </a:spcAft>
            </a:pPr>
            <a:endParaRPr lang="en-US" b="1" kern="100">
              <a:latin typeface="+mn-lt"/>
              <a:ea typeface="Roboto" panose="02000000000000000000" pitchFamily="2" charset="0"/>
              <a:cs typeface="Times New Roman" panose="02020603050405020304" pitchFamily="18" charset="0"/>
            </a:endParaRPr>
          </a:p>
          <a:p>
            <a:pPr>
              <a:spcAft>
                <a:spcPts val="800"/>
              </a:spcAft>
            </a:pPr>
            <a:r>
              <a:rPr lang="en-US" b="1" kern="100">
                <a:latin typeface="+mn-lt"/>
                <a:ea typeface="Roboto" panose="02000000000000000000" pitchFamily="2" charset="0"/>
                <a:cs typeface="Times New Roman" panose="02020603050405020304" pitchFamily="18" charset="0"/>
              </a:rPr>
              <a:t>Global </a:t>
            </a:r>
            <a:r>
              <a:rPr lang="en-US" kern="100">
                <a:latin typeface="+mn-lt"/>
                <a:ea typeface="Roboto" panose="02000000000000000000" pitchFamily="2" charset="0"/>
                <a:cs typeface="Times New Roman" panose="02020603050405020304" pitchFamily="18" charset="0"/>
              </a:rPr>
              <a:t>Presence / Customer Base</a:t>
            </a:r>
            <a:endParaRPr lang="sk-SK" kern="100">
              <a:latin typeface="+mn-lt"/>
              <a:ea typeface="Roboto" panose="02000000000000000000" pitchFamily="2" charset="0"/>
              <a:cs typeface="Times New Roman" panose="02020603050405020304" pitchFamily="18" charset="0"/>
            </a:endParaRPr>
          </a:p>
          <a:p>
            <a:pPr marL="285750" indent="-285750">
              <a:spcAft>
                <a:spcPts val="800"/>
              </a:spcAft>
              <a:buFont typeface="Arial" panose="020B0604020202020204" pitchFamily="34" charset="0"/>
              <a:buChar char="•"/>
            </a:pPr>
            <a:r>
              <a:rPr lang="sk-SK" b="1">
                <a:latin typeface="+mn-lt"/>
                <a:ea typeface="Roboto" panose="02000000000000000000" pitchFamily="2" charset="0"/>
              </a:rPr>
              <a:t>European HQ </a:t>
            </a:r>
            <a:r>
              <a:rPr lang="en-US" kern="100">
                <a:latin typeface="+mn-lt"/>
                <a:ea typeface="Roboto" panose="02000000000000000000" pitchFamily="2" charset="0"/>
                <a:cs typeface="Times New Roman" panose="02020603050405020304" pitchFamily="18" charset="0"/>
              </a:rPr>
              <a:t>in Slovakia</a:t>
            </a:r>
            <a:r>
              <a:rPr lang="en-US" kern="1200">
                <a:latin typeface="+mn-lt"/>
                <a:ea typeface="Roboto" panose="02000000000000000000" pitchFamily="2" charset="0"/>
                <a:cs typeface="CiscoSansTT Medium" panose="020B0503020201020303" pitchFamily="34" charset="0"/>
              </a:rPr>
              <a:t> </a:t>
            </a:r>
            <a:endParaRPr lang="sk-SK" kern="100">
              <a:latin typeface="+mn-lt"/>
              <a:ea typeface="Roboto" panose="02000000000000000000" pitchFamily="2" charset="0"/>
              <a:cs typeface="Times New Roman" panose="02020603050405020304" pitchFamily="18" charset="0"/>
            </a:endParaRPr>
          </a:p>
          <a:p>
            <a:pPr marL="285750" indent="-285750">
              <a:spcAft>
                <a:spcPts val="800"/>
              </a:spcAft>
              <a:buFont typeface="Arial" panose="020B0604020202020204" pitchFamily="34" charset="0"/>
              <a:buChar char="•"/>
            </a:pPr>
            <a:r>
              <a:rPr lang="sk-SK" b="1">
                <a:latin typeface="+mn-lt"/>
                <a:ea typeface="Roboto" panose="02000000000000000000" pitchFamily="2" charset="0"/>
              </a:rPr>
              <a:t>North America HQ</a:t>
            </a:r>
            <a:r>
              <a:rPr lang="en-US" b="1">
                <a:latin typeface="+mn-lt"/>
                <a:ea typeface="Roboto" panose="02000000000000000000" pitchFamily="2" charset="0"/>
              </a:rPr>
              <a:t> </a:t>
            </a:r>
            <a:r>
              <a:rPr lang="en-US" kern="100">
                <a:latin typeface="+mn-lt"/>
                <a:ea typeface="Roboto" panose="02000000000000000000" pitchFamily="2" charset="0"/>
                <a:cs typeface="Times New Roman" panose="02020603050405020304" pitchFamily="18" charset="0"/>
              </a:rPr>
              <a:t>in Sacramento, CA</a:t>
            </a:r>
            <a:endParaRPr lang="sk-SK" kern="100">
              <a:latin typeface="+mn-lt"/>
              <a:ea typeface="Roboto" panose="02000000000000000000" pitchFamily="2" charset="0"/>
              <a:cs typeface="Times New Roman" panose="02020603050405020304" pitchFamily="18" charset="0"/>
            </a:endParaRPr>
          </a:p>
          <a:p>
            <a:endParaRPr lang="en-US" kern="100">
              <a:latin typeface="+mn-lt"/>
              <a:ea typeface="Roboto" panose="02000000000000000000" pitchFamily="2" charset="0"/>
              <a:cs typeface="Times New Roman" panose="02020603050405020304" pitchFamily="18" charset="0"/>
            </a:endParaRPr>
          </a:p>
          <a:p>
            <a:pPr>
              <a:spcAft>
                <a:spcPts val="800"/>
              </a:spcAft>
            </a:pPr>
            <a:r>
              <a:rPr lang="en-US" kern="100">
                <a:latin typeface="+mn-lt"/>
                <a:ea typeface="Roboto" panose="02000000000000000000" pitchFamily="2" charset="0"/>
                <a:cs typeface="Times New Roman" panose="02020603050405020304" pitchFamily="18" charset="0"/>
              </a:rPr>
              <a:t>ISV Partner with</a:t>
            </a:r>
            <a:r>
              <a:rPr lang="sk-SK" b="1">
                <a:latin typeface="+mn-lt"/>
                <a:ea typeface="Roboto" panose="02000000000000000000" pitchFamily="2" charset="0"/>
              </a:rPr>
              <a:t>, Amazon, Calabrio</a:t>
            </a:r>
            <a:r>
              <a:rPr lang="en-US" b="1" baseline="30000">
                <a:latin typeface="+mn-lt"/>
                <a:ea typeface="Roboto" panose="02000000000000000000" pitchFamily="2" charset="0"/>
              </a:rPr>
              <a:t>®</a:t>
            </a:r>
            <a:r>
              <a:rPr lang="sk-SK" b="1">
                <a:latin typeface="+mn-lt"/>
                <a:ea typeface="Roboto" panose="02000000000000000000" pitchFamily="2" charset="0"/>
              </a:rPr>
              <a:t>,</a:t>
            </a:r>
            <a:r>
              <a:rPr lang="en-US" b="1">
                <a:latin typeface="+mn-lt"/>
                <a:ea typeface="Roboto" panose="02000000000000000000" pitchFamily="2" charset="0"/>
              </a:rPr>
              <a:t> Cisco</a:t>
            </a:r>
            <a:r>
              <a:rPr lang="en-US" b="1" baseline="30000">
                <a:latin typeface="+mn-lt"/>
                <a:ea typeface="Roboto" panose="02000000000000000000" pitchFamily="2" charset="0"/>
              </a:rPr>
              <a:t>®</a:t>
            </a:r>
            <a:r>
              <a:rPr lang="sk-SK" b="1">
                <a:latin typeface="+mn-lt"/>
                <a:ea typeface="Roboto" panose="02000000000000000000" pitchFamily="2" charset="0"/>
              </a:rPr>
              <a:t>, </a:t>
            </a:r>
            <a:r>
              <a:rPr lang="en-US" b="1" err="1">
                <a:latin typeface="+mn-lt"/>
                <a:ea typeface="Roboto" panose="02000000000000000000" pitchFamily="2" charset="0"/>
              </a:rPr>
              <a:t>CXone</a:t>
            </a:r>
            <a:r>
              <a:rPr lang="en-US" b="1" baseline="30000">
                <a:latin typeface="+mn-lt"/>
                <a:ea typeface="Roboto" panose="02000000000000000000" pitchFamily="2" charset="0"/>
              </a:rPr>
              <a:t>®</a:t>
            </a:r>
            <a:r>
              <a:rPr lang="sk-SK" b="1">
                <a:latin typeface="+mn-lt"/>
                <a:ea typeface="Roboto" panose="02000000000000000000" pitchFamily="2" charset="0"/>
              </a:rPr>
              <a:t>, </a:t>
            </a:r>
            <a:r>
              <a:rPr lang="en-US" b="1">
                <a:latin typeface="+mn-lt"/>
                <a:ea typeface="Roboto" panose="02000000000000000000" pitchFamily="2" charset="0"/>
              </a:rPr>
              <a:t>Five9</a:t>
            </a:r>
            <a:r>
              <a:rPr lang="en-US" b="1" baseline="30000">
                <a:latin typeface="+mn-lt"/>
                <a:ea typeface="Roboto" panose="02000000000000000000" pitchFamily="2" charset="0"/>
              </a:rPr>
              <a:t>®,</a:t>
            </a:r>
            <a:r>
              <a:rPr lang="en-US" b="0" i="0">
                <a:solidFill>
                  <a:srgbClr val="202124"/>
                </a:solidFill>
                <a:effectLst/>
                <a:latin typeface="+mn-lt"/>
                <a:ea typeface="Roboto" panose="02000000000000000000" pitchFamily="2" charset="0"/>
              </a:rPr>
              <a:t> </a:t>
            </a:r>
            <a:r>
              <a:rPr lang="sk-SK" b="1">
                <a:latin typeface="+mn-lt"/>
                <a:ea typeface="Roboto" panose="02000000000000000000" pitchFamily="2" charset="0"/>
              </a:rPr>
              <a:t>Genesys™ , Microsoft, ServiceNow™</a:t>
            </a:r>
            <a:r>
              <a:rPr lang="en-US" kern="100">
                <a:latin typeface="+mn-lt"/>
                <a:ea typeface="Roboto" panose="02000000000000000000" pitchFamily="2" charset="0"/>
                <a:cs typeface="Times New Roman" panose="02020603050405020304" pitchFamily="18" charset="0"/>
              </a:rPr>
              <a:t>, ..</a:t>
            </a:r>
            <a:endParaRPr lang="en-US" kern="1200">
              <a:latin typeface="+mn-lt"/>
            </a:endParaRPr>
          </a:p>
          <a:p>
            <a:endParaRPr lang="en-US">
              <a:latin typeface="+mn-lt"/>
            </a:endParaRPr>
          </a:p>
        </p:txBody>
      </p:sp>
      <p:grpSp>
        <p:nvGrpSpPr>
          <p:cNvPr id="7" name="Group 678">
            <a:extLst>
              <a:ext uri="{FF2B5EF4-FFF2-40B4-BE49-F238E27FC236}">
                <a16:creationId xmlns:a16="http://schemas.microsoft.com/office/drawing/2014/main" id="{F6DFF21F-1D58-2376-89A9-113CE0081F34}"/>
              </a:ext>
            </a:extLst>
          </p:cNvPr>
          <p:cNvGrpSpPr>
            <a:grpSpLocks noChangeAspect="1"/>
          </p:cNvGrpSpPr>
          <p:nvPr/>
        </p:nvGrpSpPr>
        <p:grpSpPr bwMode="auto">
          <a:xfrm>
            <a:off x="4929465" y="1643744"/>
            <a:ext cx="6905490" cy="3321135"/>
            <a:chOff x="540" y="729"/>
            <a:chExt cx="4670" cy="2246"/>
          </a:xfrm>
          <a:solidFill>
            <a:schemeClr val="tx2">
              <a:lumMod val="90000"/>
            </a:schemeClr>
          </a:solidFill>
        </p:grpSpPr>
        <p:grpSp>
          <p:nvGrpSpPr>
            <p:cNvPr id="8" name="Group 879">
              <a:extLst>
                <a:ext uri="{FF2B5EF4-FFF2-40B4-BE49-F238E27FC236}">
                  <a16:creationId xmlns:a16="http://schemas.microsoft.com/office/drawing/2014/main" id="{B657D00C-9D18-1B2B-2027-DEA98102C774}"/>
                </a:ext>
              </a:extLst>
            </p:cNvPr>
            <p:cNvGrpSpPr>
              <a:grpSpLocks/>
            </p:cNvGrpSpPr>
            <p:nvPr/>
          </p:nvGrpSpPr>
          <p:grpSpPr bwMode="auto">
            <a:xfrm>
              <a:off x="563" y="729"/>
              <a:ext cx="4647" cy="2170"/>
              <a:chOff x="563" y="729"/>
              <a:chExt cx="4647" cy="2170"/>
            </a:xfrm>
            <a:grpFill/>
          </p:grpSpPr>
          <p:sp>
            <p:nvSpPr>
              <p:cNvPr id="353" name="Freeform 679">
                <a:extLst>
                  <a:ext uri="{FF2B5EF4-FFF2-40B4-BE49-F238E27FC236}">
                    <a16:creationId xmlns:a16="http://schemas.microsoft.com/office/drawing/2014/main" id="{F1EC651C-035B-017E-197B-2B8657F94C6E}"/>
                  </a:ext>
                </a:extLst>
              </p:cNvPr>
              <p:cNvSpPr>
                <a:spLocks/>
              </p:cNvSpPr>
              <p:nvPr/>
            </p:nvSpPr>
            <p:spPr bwMode="auto">
              <a:xfrm>
                <a:off x="4529" y="2728"/>
                <a:ext cx="63" cy="52"/>
              </a:xfrm>
              <a:custGeom>
                <a:avLst/>
                <a:gdLst>
                  <a:gd name="T0" fmla="*/ 21 w 105"/>
                  <a:gd name="T1" fmla="*/ 6 h 86"/>
                  <a:gd name="T2" fmla="*/ 16 w 105"/>
                  <a:gd name="T3" fmla="*/ 19 h 86"/>
                  <a:gd name="T4" fmla="*/ 13 w 105"/>
                  <a:gd name="T5" fmla="*/ 36 h 86"/>
                  <a:gd name="T6" fmla="*/ 15 w 105"/>
                  <a:gd name="T7" fmla="*/ 53 h 86"/>
                  <a:gd name="T8" fmla="*/ 7 w 105"/>
                  <a:gd name="T9" fmla="*/ 48 h 86"/>
                  <a:gd name="T10" fmla="*/ 5 w 105"/>
                  <a:gd name="T11" fmla="*/ 65 h 86"/>
                  <a:gd name="T12" fmla="*/ 12 w 105"/>
                  <a:gd name="T13" fmla="*/ 78 h 86"/>
                  <a:gd name="T14" fmla="*/ 6 w 105"/>
                  <a:gd name="T15" fmla="*/ 84 h 86"/>
                  <a:gd name="T16" fmla="*/ 19 w 105"/>
                  <a:gd name="T17" fmla="*/ 84 h 86"/>
                  <a:gd name="T18" fmla="*/ 30 w 105"/>
                  <a:gd name="T19" fmla="*/ 82 h 86"/>
                  <a:gd name="T20" fmla="*/ 38 w 105"/>
                  <a:gd name="T21" fmla="*/ 70 h 86"/>
                  <a:gd name="T22" fmla="*/ 44 w 105"/>
                  <a:gd name="T23" fmla="*/ 72 h 86"/>
                  <a:gd name="T24" fmla="*/ 48 w 105"/>
                  <a:gd name="T25" fmla="*/ 63 h 86"/>
                  <a:gd name="T26" fmla="*/ 55 w 105"/>
                  <a:gd name="T27" fmla="*/ 65 h 86"/>
                  <a:gd name="T28" fmla="*/ 52 w 105"/>
                  <a:gd name="T29" fmla="*/ 74 h 86"/>
                  <a:gd name="T30" fmla="*/ 62 w 105"/>
                  <a:gd name="T31" fmla="*/ 68 h 86"/>
                  <a:gd name="T32" fmla="*/ 67 w 105"/>
                  <a:gd name="T33" fmla="*/ 57 h 86"/>
                  <a:gd name="T34" fmla="*/ 73 w 105"/>
                  <a:gd name="T35" fmla="*/ 46 h 86"/>
                  <a:gd name="T36" fmla="*/ 86 w 105"/>
                  <a:gd name="T37" fmla="*/ 44 h 86"/>
                  <a:gd name="T38" fmla="*/ 88 w 105"/>
                  <a:gd name="T39" fmla="*/ 33 h 86"/>
                  <a:gd name="T40" fmla="*/ 93 w 105"/>
                  <a:gd name="T41" fmla="*/ 24 h 86"/>
                  <a:gd name="T42" fmla="*/ 99 w 105"/>
                  <a:gd name="T43" fmla="*/ 15 h 86"/>
                  <a:gd name="T44" fmla="*/ 102 w 105"/>
                  <a:gd name="T45" fmla="*/ 3 h 86"/>
                  <a:gd name="T46" fmla="*/ 95 w 105"/>
                  <a:gd name="T47" fmla="*/ 6 h 86"/>
                  <a:gd name="T48" fmla="*/ 87 w 105"/>
                  <a:gd name="T49" fmla="*/ 9 h 86"/>
                  <a:gd name="T50" fmla="*/ 76 w 105"/>
                  <a:gd name="T51" fmla="*/ 12 h 86"/>
                  <a:gd name="T52" fmla="*/ 59 w 105"/>
                  <a:gd name="T53" fmla="*/ 14 h 86"/>
                  <a:gd name="T54" fmla="*/ 48 w 105"/>
                  <a:gd name="T55" fmla="*/ 14 h 86"/>
                  <a:gd name="T56" fmla="*/ 37 w 105"/>
                  <a:gd name="T57" fmla="*/ 8 h 86"/>
                  <a:gd name="T58" fmla="*/ 29 w 105"/>
                  <a:gd name="T59" fmla="*/ 3 h 86"/>
                  <a:gd name="T60" fmla="*/ 21 w 105"/>
                  <a:gd name="T6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6">
                    <a:moveTo>
                      <a:pt x="21" y="6"/>
                    </a:moveTo>
                    <a:cubicBezTo>
                      <a:pt x="21" y="14"/>
                      <a:pt x="17" y="9"/>
                      <a:pt x="16" y="19"/>
                    </a:cubicBezTo>
                    <a:cubicBezTo>
                      <a:pt x="14" y="29"/>
                      <a:pt x="12" y="30"/>
                      <a:pt x="13" y="36"/>
                    </a:cubicBezTo>
                    <a:cubicBezTo>
                      <a:pt x="15" y="42"/>
                      <a:pt x="19" y="53"/>
                      <a:pt x="15" y="53"/>
                    </a:cubicBezTo>
                    <a:cubicBezTo>
                      <a:pt x="10" y="53"/>
                      <a:pt x="10" y="42"/>
                      <a:pt x="7" y="48"/>
                    </a:cubicBezTo>
                    <a:cubicBezTo>
                      <a:pt x="5" y="55"/>
                      <a:pt x="2" y="60"/>
                      <a:pt x="5" y="65"/>
                    </a:cubicBezTo>
                    <a:cubicBezTo>
                      <a:pt x="7" y="71"/>
                      <a:pt x="17" y="76"/>
                      <a:pt x="12" y="78"/>
                    </a:cubicBezTo>
                    <a:cubicBezTo>
                      <a:pt x="7" y="80"/>
                      <a:pt x="0" y="83"/>
                      <a:pt x="6" y="84"/>
                    </a:cubicBezTo>
                    <a:cubicBezTo>
                      <a:pt x="12" y="85"/>
                      <a:pt x="16" y="83"/>
                      <a:pt x="19" y="84"/>
                    </a:cubicBezTo>
                    <a:cubicBezTo>
                      <a:pt x="22" y="85"/>
                      <a:pt x="26" y="86"/>
                      <a:pt x="30" y="82"/>
                    </a:cubicBezTo>
                    <a:cubicBezTo>
                      <a:pt x="34" y="77"/>
                      <a:pt x="36" y="67"/>
                      <a:pt x="38" y="70"/>
                    </a:cubicBezTo>
                    <a:cubicBezTo>
                      <a:pt x="39" y="74"/>
                      <a:pt x="42" y="77"/>
                      <a:pt x="44" y="72"/>
                    </a:cubicBezTo>
                    <a:cubicBezTo>
                      <a:pt x="47" y="67"/>
                      <a:pt x="46" y="57"/>
                      <a:pt x="48" y="63"/>
                    </a:cubicBezTo>
                    <a:cubicBezTo>
                      <a:pt x="50" y="70"/>
                      <a:pt x="57" y="61"/>
                      <a:pt x="55" y="65"/>
                    </a:cubicBezTo>
                    <a:cubicBezTo>
                      <a:pt x="53" y="68"/>
                      <a:pt x="46" y="74"/>
                      <a:pt x="52" y="74"/>
                    </a:cubicBezTo>
                    <a:cubicBezTo>
                      <a:pt x="58" y="74"/>
                      <a:pt x="63" y="72"/>
                      <a:pt x="62" y="68"/>
                    </a:cubicBezTo>
                    <a:cubicBezTo>
                      <a:pt x="61" y="64"/>
                      <a:pt x="64" y="60"/>
                      <a:pt x="67" y="57"/>
                    </a:cubicBezTo>
                    <a:cubicBezTo>
                      <a:pt x="69" y="53"/>
                      <a:pt x="67" y="47"/>
                      <a:pt x="73" y="46"/>
                    </a:cubicBezTo>
                    <a:cubicBezTo>
                      <a:pt x="79" y="44"/>
                      <a:pt x="86" y="48"/>
                      <a:pt x="86" y="44"/>
                    </a:cubicBezTo>
                    <a:cubicBezTo>
                      <a:pt x="87" y="40"/>
                      <a:pt x="85" y="35"/>
                      <a:pt x="88" y="33"/>
                    </a:cubicBezTo>
                    <a:cubicBezTo>
                      <a:pt x="90" y="31"/>
                      <a:pt x="89" y="28"/>
                      <a:pt x="93" y="24"/>
                    </a:cubicBezTo>
                    <a:cubicBezTo>
                      <a:pt x="97" y="21"/>
                      <a:pt x="98" y="18"/>
                      <a:pt x="99" y="15"/>
                    </a:cubicBezTo>
                    <a:cubicBezTo>
                      <a:pt x="101" y="13"/>
                      <a:pt x="105" y="4"/>
                      <a:pt x="102" y="3"/>
                    </a:cubicBezTo>
                    <a:cubicBezTo>
                      <a:pt x="98" y="2"/>
                      <a:pt x="97" y="2"/>
                      <a:pt x="95" y="6"/>
                    </a:cubicBezTo>
                    <a:cubicBezTo>
                      <a:pt x="94" y="9"/>
                      <a:pt x="94" y="9"/>
                      <a:pt x="87" y="9"/>
                    </a:cubicBezTo>
                    <a:cubicBezTo>
                      <a:pt x="80" y="9"/>
                      <a:pt x="83" y="10"/>
                      <a:pt x="76" y="12"/>
                    </a:cubicBezTo>
                    <a:cubicBezTo>
                      <a:pt x="69" y="14"/>
                      <a:pt x="62" y="13"/>
                      <a:pt x="59" y="14"/>
                    </a:cubicBezTo>
                    <a:cubicBezTo>
                      <a:pt x="56" y="16"/>
                      <a:pt x="57" y="19"/>
                      <a:pt x="48" y="14"/>
                    </a:cubicBezTo>
                    <a:cubicBezTo>
                      <a:pt x="39" y="9"/>
                      <a:pt x="44" y="14"/>
                      <a:pt x="37" y="8"/>
                    </a:cubicBezTo>
                    <a:cubicBezTo>
                      <a:pt x="31" y="3"/>
                      <a:pt x="33" y="4"/>
                      <a:pt x="29" y="3"/>
                    </a:cubicBezTo>
                    <a:cubicBezTo>
                      <a:pt x="26" y="1"/>
                      <a:pt x="20" y="0"/>
                      <a:pt x="21"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680">
                <a:extLst>
                  <a:ext uri="{FF2B5EF4-FFF2-40B4-BE49-F238E27FC236}">
                    <a16:creationId xmlns:a16="http://schemas.microsoft.com/office/drawing/2014/main" id="{C7CDEE42-A614-C0F8-19D6-CEE79AFB17DB}"/>
                  </a:ext>
                </a:extLst>
              </p:cNvPr>
              <p:cNvSpPr>
                <a:spLocks/>
              </p:cNvSpPr>
              <p:nvPr/>
            </p:nvSpPr>
            <p:spPr bwMode="auto">
              <a:xfrm>
                <a:off x="4177" y="2224"/>
                <a:ext cx="597" cy="482"/>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681">
                <a:extLst>
                  <a:ext uri="{FF2B5EF4-FFF2-40B4-BE49-F238E27FC236}">
                    <a16:creationId xmlns:a16="http://schemas.microsoft.com/office/drawing/2014/main" id="{6B9F07A5-C8AA-63F3-31D7-8D3A7A88CD46}"/>
                  </a:ext>
                </a:extLst>
              </p:cNvPr>
              <p:cNvSpPr>
                <a:spLocks/>
              </p:cNvSpPr>
              <p:nvPr/>
            </p:nvSpPr>
            <p:spPr bwMode="auto">
              <a:xfrm>
                <a:off x="4537" y="2710"/>
                <a:ext cx="8" cy="11"/>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682">
                <a:extLst>
                  <a:ext uri="{FF2B5EF4-FFF2-40B4-BE49-F238E27FC236}">
                    <a16:creationId xmlns:a16="http://schemas.microsoft.com/office/drawing/2014/main" id="{25879000-7F35-40BD-6936-F62A8993E730}"/>
                  </a:ext>
                </a:extLst>
              </p:cNvPr>
              <p:cNvSpPr>
                <a:spLocks/>
              </p:cNvSpPr>
              <p:nvPr/>
            </p:nvSpPr>
            <p:spPr bwMode="auto">
              <a:xfrm>
                <a:off x="4592" y="2711"/>
                <a:ext cx="9" cy="1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683">
                <a:extLst>
                  <a:ext uri="{FF2B5EF4-FFF2-40B4-BE49-F238E27FC236}">
                    <a16:creationId xmlns:a16="http://schemas.microsoft.com/office/drawing/2014/main" id="{AB285112-B7AA-6EEB-3D6D-D74EC8EA6129}"/>
                  </a:ext>
                </a:extLst>
              </p:cNvPr>
              <p:cNvSpPr>
                <a:spLocks/>
              </p:cNvSpPr>
              <p:nvPr/>
            </p:nvSpPr>
            <p:spPr bwMode="auto">
              <a:xfrm>
                <a:off x="4470" y="2645"/>
                <a:ext cx="23" cy="8"/>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684">
                <a:extLst>
                  <a:ext uri="{FF2B5EF4-FFF2-40B4-BE49-F238E27FC236}">
                    <a16:creationId xmlns:a16="http://schemas.microsoft.com/office/drawing/2014/main" id="{9C721C95-B7F9-6E37-FE97-AD2A6A3F1BBD}"/>
                  </a:ext>
                </a:extLst>
              </p:cNvPr>
              <p:cNvSpPr>
                <a:spLocks/>
              </p:cNvSpPr>
              <p:nvPr/>
            </p:nvSpPr>
            <p:spPr bwMode="auto">
              <a:xfrm>
                <a:off x="4476" y="2233"/>
                <a:ext cx="24" cy="15"/>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685">
                <a:extLst>
                  <a:ext uri="{FF2B5EF4-FFF2-40B4-BE49-F238E27FC236}">
                    <a16:creationId xmlns:a16="http://schemas.microsoft.com/office/drawing/2014/main" id="{DC737E33-B468-6185-239C-FF605F9CD585}"/>
                  </a:ext>
                </a:extLst>
              </p:cNvPr>
              <p:cNvSpPr>
                <a:spLocks/>
              </p:cNvSpPr>
              <p:nvPr/>
            </p:nvSpPr>
            <p:spPr bwMode="auto">
              <a:xfrm>
                <a:off x="4778" y="2725"/>
                <a:ext cx="170" cy="105"/>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686">
                <a:extLst>
                  <a:ext uri="{FF2B5EF4-FFF2-40B4-BE49-F238E27FC236}">
                    <a16:creationId xmlns:a16="http://schemas.microsoft.com/office/drawing/2014/main" id="{88E14345-D0CD-61D9-3BEF-2FE10E9D3E9D}"/>
                  </a:ext>
                </a:extLst>
              </p:cNvPr>
              <p:cNvSpPr>
                <a:spLocks/>
              </p:cNvSpPr>
              <p:nvPr/>
            </p:nvSpPr>
            <p:spPr bwMode="auto">
              <a:xfrm>
                <a:off x="4948" y="2624"/>
                <a:ext cx="99" cy="124"/>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687">
                <a:extLst>
                  <a:ext uri="{FF2B5EF4-FFF2-40B4-BE49-F238E27FC236}">
                    <a16:creationId xmlns:a16="http://schemas.microsoft.com/office/drawing/2014/main" id="{DE87F583-D5E5-816B-0621-BF13B0F47EA4}"/>
                  </a:ext>
                </a:extLst>
              </p:cNvPr>
              <p:cNvSpPr>
                <a:spLocks/>
              </p:cNvSpPr>
              <p:nvPr/>
            </p:nvSpPr>
            <p:spPr bwMode="auto">
              <a:xfrm>
                <a:off x="5030" y="2780"/>
                <a:ext cx="12" cy="8"/>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688">
                <a:extLst>
                  <a:ext uri="{FF2B5EF4-FFF2-40B4-BE49-F238E27FC236}">
                    <a16:creationId xmlns:a16="http://schemas.microsoft.com/office/drawing/2014/main" id="{FF95FE5B-234B-03C0-9DDB-E6607F317669}"/>
                  </a:ext>
                </a:extLst>
              </p:cNvPr>
              <p:cNvSpPr>
                <a:spLocks/>
              </p:cNvSpPr>
              <p:nvPr/>
            </p:nvSpPr>
            <p:spPr bwMode="auto">
              <a:xfrm>
                <a:off x="4777" y="2829"/>
                <a:ext cx="13" cy="11"/>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689">
                <a:extLst>
                  <a:ext uri="{FF2B5EF4-FFF2-40B4-BE49-F238E27FC236}">
                    <a16:creationId xmlns:a16="http://schemas.microsoft.com/office/drawing/2014/main" id="{EEFCFB49-9A53-7054-0415-1B39A51CDAAD}"/>
                  </a:ext>
                </a:extLst>
              </p:cNvPr>
              <p:cNvSpPr>
                <a:spLocks/>
              </p:cNvSpPr>
              <p:nvPr/>
            </p:nvSpPr>
            <p:spPr bwMode="auto">
              <a:xfrm>
                <a:off x="4704" y="2891"/>
                <a:ext cx="11" cy="8"/>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690">
                <a:extLst>
                  <a:ext uri="{FF2B5EF4-FFF2-40B4-BE49-F238E27FC236}">
                    <a16:creationId xmlns:a16="http://schemas.microsoft.com/office/drawing/2014/main" id="{56FF7943-4E1C-6331-DEBC-92CFB84F8CDB}"/>
                  </a:ext>
                </a:extLst>
              </p:cNvPr>
              <p:cNvSpPr>
                <a:spLocks/>
              </p:cNvSpPr>
              <p:nvPr/>
            </p:nvSpPr>
            <p:spPr bwMode="auto">
              <a:xfrm>
                <a:off x="5182" y="2315"/>
                <a:ext cx="28" cy="17"/>
              </a:xfrm>
              <a:custGeom>
                <a:avLst/>
                <a:gdLst>
                  <a:gd name="T0" fmla="*/ 2 w 46"/>
                  <a:gd name="T1" fmla="*/ 19 h 28"/>
                  <a:gd name="T2" fmla="*/ 13 w 46"/>
                  <a:gd name="T3" fmla="*/ 14 h 28"/>
                  <a:gd name="T4" fmla="*/ 24 w 46"/>
                  <a:gd name="T5" fmla="*/ 11 h 28"/>
                  <a:gd name="T6" fmla="*/ 35 w 46"/>
                  <a:gd name="T7" fmla="*/ 5 h 28"/>
                  <a:gd name="T8" fmla="*/ 44 w 46"/>
                  <a:gd name="T9" fmla="*/ 5 h 28"/>
                  <a:gd name="T10" fmla="*/ 38 w 46"/>
                  <a:gd name="T11" fmla="*/ 15 h 28"/>
                  <a:gd name="T12" fmla="*/ 30 w 46"/>
                  <a:gd name="T13" fmla="*/ 19 h 28"/>
                  <a:gd name="T14" fmla="*/ 23 w 46"/>
                  <a:gd name="T15" fmla="*/ 25 h 28"/>
                  <a:gd name="T16" fmla="*/ 19 w 46"/>
                  <a:gd name="T17" fmla="*/ 23 h 28"/>
                  <a:gd name="T18" fmla="*/ 13 w 46"/>
                  <a:gd name="T19" fmla="*/ 26 h 28"/>
                  <a:gd name="T20" fmla="*/ 7 w 46"/>
                  <a:gd name="T21" fmla="*/ 26 h 28"/>
                  <a:gd name="T22" fmla="*/ 2 w 46"/>
                  <a:gd name="T23" fmla="*/ 25 h 28"/>
                  <a:gd name="T24" fmla="*/ 2 w 46"/>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2" y="19"/>
                    </a:moveTo>
                    <a:cubicBezTo>
                      <a:pt x="8" y="16"/>
                      <a:pt x="7" y="16"/>
                      <a:pt x="13" y="14"/>
                    </a:cubicBezTo>
                    <a:cubicBezTo>
                      <a:pt x="19" y="13"/>
                      <a:pt x="16" y="15"/>
                      <a:pt x="24" y="11"/>
                    </a:cubicBezTo>
                    <a:cubicBezTo>
                      <a:pt x="31" y="7"/>
                      <a:pt x="29" y="7"/>
                      <a:pt x="35" y="5"/>
                    </a:cubicBezTo>
                    <a:cubicBezTo>
                      <a:pt x="41" y="4"/>
                      <a:pt x="46" y="0"/>
                      <a:pt x="44" y="5"/>
                    </a:cubicBezTo>
                    <a:cubicBezTo>
                      <a:pt x="41" y="10"/>
                      <a:pt x="38" y="15"/>
                      <a:pt x="38" y="15"/>
                    </a:cubicBezTo>
                    <a:cubicBezTo>
                      <a:pt x="38" y="15"/>
                      <a:pt x="30" y="15"/>
                      <a:pt x="30" y="19"/>
                    </a:cubicBezTo>
                    <a:cubicBezTo>
                      <a:pt x="30" y="24"/>
                      <a:pt x="24" y="27"/>
                      <a:pt x="23" y="25"/>
                    </a:cubicBezTo>
                    <a:cubicBezTo>
                      <a:pt x="23" y="22"/>
                      <a:pt x="21" y="20"/>
                      <a:pt x="19" y="23"/>
                    </a:cubicBezTo>
                    <a:cubicBezTo>
                      <a:pt x="17" y="25"/>
                      <a:pt x="17" y="25"/>
                      <a:pt x="13" y="26"/>
                    </a:cubicBezTo>
                    <a:cubicBezTo>
                      <a:pt x="10" y="28"/>
                      <a:pt x="11" y="27"/>
                      <a:pt x="7" y="26"/>
                    </a:cubicBezTo>
                    <a:cubicBezTo>
                      <a:pt x="3" y="25"/>
                      <a:pt x="2" y="27"/>
                      <a:pt x="2" y="25"/>
                    </a:cubicBezTo>
                    <a:cubicBezTo>
                      <a:pt x="2" y="22"/>
                      <a:pt x="0" y="19"/>
                      <a:pt x="2"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691">
                <a:extLst>
                  <a:ext uri="{FF2B5EF4-FFF2-40B4-BE49-F238E27FC236}">
                    <a16:creationId xmlns:a16="http://schemas.microsoft.com/office/drawing/2014/main" id="{ACF260D6-3F7A-5C94-F3B5-54C5B9BFA697}"/>
                  </a:ext>
                </a:extLst>
              </p:cNvPr>
              <p:cNvSpPr>
                <a:spLocks/>
              </p:cNvSpPr>
              <p:nvPr/>
            </p:nvSpPr>
            <p:spPr bwMode="auto">
              <a:xfrm>
                <a:off x="5161" y="2337"/>
                <a:ext cx="21" cy="16"/>
              </a:xfrm>
              <a:custGeom>
                <a:avLst/>
                <a:gdLst>
                  <a:gd name="T0" fmla="*/ 16 w 36"/>
                  <a:gd name="T1" fmla="*/ 3 h 27"/>
                  <a:gd name="T2" fmla="*/ 10 w 36"/>
                  <a:gd name="T3" fmla="*/ 6 h 27"/>
                  <a:gd name="T4" fmla="*/ 5 w 36"/>
                  <a:gd name="T5" fmla="*/ 9 h 27"/>
                  <a:gd name="T6" fmla="*/ 3 w 36"/>
                  <a:gd name="T7" fmla="*/ 13 h 27"/>
                  <a:gd name="T8" fmla="*/ 1 w 36"/>
                  <a:gd name="T9" fmla="*/ 18 h 27"/>
                  <a:gd name="T10" fmla="*/ 3 w 36"/>
                  <a:gd name="T11" fmla="*/ 24 h 27"/>
                  <a:gd name="T12" fmla="*/ 9 w 36"/>
                  <a:gd name="T13" fmla="*/ 25 h 27"/>
                  <a:gd name="T14" fmla="*/ 18 w 36"/>
                  <a:gd name="T15" fmla="*/ 26 h 27"/>
                  <a:gd name="T16" fmla="*/ 26 w 36"/>
                  <a:gd name="T17" fmla="*/ 25 h 27"/>
                  <a:gd name="T18" fmla="*/ 31 w 36"/>
                  <a:gd name="T19" fmla="*/ 23 h 27"/>
                  <a:gd name="T20" fmla="*/ 35 w 36"/>
                  <a:gd name="T21" fmla="*/ 21 h 27"/>
                  <a:gd name="T22" fmla="*/ 34 w 36"/>
                  <a:gd name="T23" fmla="*/ 16 h 27"/>
                  <a:gd name="T24" fmla="*/ 33 w 36"/>
                  <a:gd name="T25" fmla="*/ 9 h 27"/>
                  <a:gd name="T26" fmla="*/ 33 w 36"/>
                  <a:gd name="T27" fmla="*/ 4 h 27"/>
                  <a:gd name="T28" fmla="*/ 29 w 36"/>
                  <a:gd name="T29" fmla="*/ 2 h 27"/>
                  <a:gd name="T30" fmla="*/ 22 w 36"/>
                  <a:gd name="T31" fmla="*/ 2 h 27"/>
                  <a:gd name="T32" fmla="*/ 18 w 36"/>
                  <a:gd name="T33" fmla="*/ 3 h 27"/>
                  <a:gd name="T34" fmla="*/ 16 w 36"/>
                  <a:gd name="T3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7">
                    <a:moveTo>
                      <a:pt x="16" y="3"/>
                    </a:moveTo>
                    <a:cubicBezTo>
                      <a:pt x="12" y="5"/>
                      <a:pt x="13" y="5"/>
                      <a:pt x="10" y="6"/>
                    </a:cubicBezTo>
                    <a:cubicBezTo>
                      <a:pt x="6" y="7"/>
                      <a:pt x="6" y="7"/>
                      <a:pt x="5" y="9"/>
                    </a:cubicBezTo>
                    <a:cubicBezTo>
                      <a:pt x="5" y="11"/>
                      <a:pt x="3" y="11"/>
                      <a:pt x="3" y="13"/>
                    </a:cubicBezTo>
                    <a:cubicBezTo>
                      <a:pt x="2" y="15"/>
                      <a:pt x="1" y="15"/>
                      <a:pt x="1" y="18"/>
                    </a:cubicBezTo>
                    <a:cubicBezTo>
                      <a:pt x="1" y="21"/>
                      <a:pt x="0" y="23"/>
                      <a:pt x="3" y="24"/>
                    </a:cubicBezTo>
                    <a:cubicBezTo>
                      <a:pt x="7" y="24"/>
                      <a:pt x="6" y="24"/>
                      <a:pt x="9" y="25"/>
                    </a:cubicBezTo>
                    <a:cubicBezTo>
                      <a:pt x="12" y="26"/>
                      <a:pt x="15" y="27"/>
                      <a:pt x="18" y="26"/>
                    </a:cubicBezTo>
                    <a:cubicBezTo>
                      <a:pt x="20" y="26"/>
                      <a:pt x="23" y="26"/>
                      <a:pt x="26" y="25"/>
                    </a:cubicBezTo>
                    <a:cubicBezTo>
                      <a:pt x="29" y="24"/>
                      <a:pt x="28" y="25"/>
                      <a:pt x="31" y="23"/>
                    </a:cubicBezTo>
                    <a:cubicBezTo>
                      <a:pt x="34" y="22"/>
                      <a:pt x="34" y="22"/>
                      <a:pt x="35" y="21"/>
                    </a:cubicBezTo>
                    <a:cubicBezTo>
                      <a:pt x="35" y="19"/>
                      <a:pt x="34" y="20"/>
                      <a:pt x="34" y="16"/>
                    </a:cubicBezTo>
                    <a:cubicBezTo>
                      <a:pt x="33" y="11"/>
                      <a:pt x="33" y="12"/>
                      <a:pt x="33" y="9"/>
                    </a:cubicBezTo>
                    <a:cubicBezTo>
                      <a:pt x="33" y="6"/>
                      <a:pt x="36" y="6"/>
                      <a:pt x="33" y="4"/>
                    </a:cubicBezTo>
                    <a:cubicBezTo>
                      <a:pt x="29" y="2"/>
                      <a:pt x="31" y="3"/>
                      <a:pt x="29" y="2"/>
                    </a:cubicBezTo>
                    <a:cubicBezTo>
                      <a:pt x="26" y="0"/>
                      <a:pt x="25" y="0"/>
                      <a:pt x="22" y="2"/>
                    </a:cubicBezTo>
                    <a:cubicBezTo>
                      <a:pt x="19" y="3"/>
                      <a:pt x="19" y="4"/>
                      <a:pt x="18" y="3"/>
                    </a:cubicBezTo>
                    <a:cubicBezTo>
                      <a:pt x="17" y="2"/>
                      <a:pt x="17" y="1"/>
                      <a:pt x="16"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692">
                <a:extLst>
                  <a:ext uri="{FF2B5EF4-FFF2-40B4-BE49-F238E27FC236}">
                    <a16:creationId xmlns:a16="http://schemas.microsoft.com/office/drawing/2014/main" id="{CC4A37D1-1944-6701-3B75-B6AF3F4CC1B7}"/>
                  </a:ext>
                </a:extLst>
              </p:cNvPr>
              <p:cNvSpPr>
                <a:spLocks/>
              </p:cNvSpPr>
              <p:nvPr/>
            </p:nvSpPr>
            <p:spPr bwMode="auto">
              <a:xfrm>
                <a:off x="4957" y="2382"/>
                <a:ext cx="37" cy="42"/>
              </a:xfrm>
              <a:custGeom>
                <a:avLst/>
                <a:gdLst>
                  <a:gd name="T0" fmla="*/ 0 w 62"/>
                  <a:gd name="T1" fmla="*/ 6 h 70"/>
                  <a:gd name="T2" fmla="*/ 3 w 62"/>
                  <a:gd name="T3" fmla="*/ 21 h 70"/>
                  <a:gd name="T4" fmla="*/ 13 w 62"/>
                  <a:gd name="T5" fmla="*/ 33 h 70"/>
                  <a:gd name="T6" fmla="*/ 20 w 62"/>
                  <a:gd name="T7" fmla="*/ 43 h 70"/>
                  <a:gd name="T8" fmla="*/ 31 w 62"/>
                  <a:gd name="T9" fmla="*/ 54 h 70"/>
                  <a:gd name="T10" fmla="*/ 40 w 62"/>
                  <a:gd name="T11" fmla="*/ 60 h 70"/>
                  <a:gd name="T12" fmla="*/ 48 w 62"/>
                  <a:gd name="T13" fmla="*/ 66 h 70"/>
                  <a:gd name="T14" fmla="*/ 57 w 62"/>
                  <a:gd name="T15" fmla="*/ 66 h 70"/>
                  <a:gd name="T16" fmla="*/ 57 w 62"/>
                  <a:gd name="T17" fmla="*/ 58 h 70"/>
                  <a:gd name="T18" fmla="*/ 51 w 62"/>
                  <a:gd name="T19" fmla="*/ 52 h 70"/>
                  <a:gd name="T20" fmla="*/ 42 w 62"/>
                  <a:gd name="T21" fmla="*/ 41 h 70"/>
                  <a:gd name="T22" fmla="*/ 32 w 62"/>
                  <a:gd name="T23" fmla="*/ 31 h 70"/>
                  <a:gd name="T24" fmla="*/ 24 w 62"/>
                  <a:gd name="T25" fmla="*/ 23 h 70"/>
                  <a:gd name="T26" fmla="*/ 20 w 62"/>
                  <a:gd name="T27" fmla="*/ 19 h 70"/>
                  <a:gd name="T28" fmla="*/ 12 w 62"/>
                  <a:gd name="T29" fmla="*/ 10 h 70"/>
                  <a:gd name="T30" fmla="*/ 0 w 62"/>
                  <a:gd name="T3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0">
                    <a:moveTo>
                      <a:pt x="0" y="6"/>
                    </a:moveTo>
                    <a:cubicBezTo>
                      <a:pt x="1" y="13"/>
                      <a:pt x="0" y="14"/>
                      <a:pt x="3" y="21"/>
                    </a:cubicBezTo>
                    <a:cubicBezTo>
                      <a:pt x="7" y="27"/>
                      <a:pt x="8" y="27"/>
                      <a:pt x="13" y="33"/>
                    </a:cubicBezTo>
                    <a:cubicBezTo>
                      <a:pt x="17" y="38"/>
                      <a:pt x="16" y="36"/>
                      <a:pt x="20" y="43"/>
                    </a:cubicBezTo>
                    <a:cubicBezTo>
                      <a:pt x="25" y="50"/>
                      <a:pt x="27" y="52"/>
                      <a:pt x="31" y="54"/>
                    </a:cubicBezTo>
                    <a:cubicBezTo>
                      <a:pt x="35" y="56"/>
                      <a:pt x="37" y="56"/>
                      <a:pt x="40" y="60"/>
                    </a:cubicBezTo>
                    <a:cubicBezTo>
                      <a:pt x="42" y="64"/>
                      <a:pt x="44" y="64"/>
                      <a:pt x="48" y="66"/>
                    </a:cubicBezTo>
                    <a:cubicBezTo>
                      <a:pt x="52" y="67"/>
                      <a:pt x="55" y="70"/>
                      <a:pt x="57" y="66"/>
                    </a:cubicBezTo>
                    <a:cubicBezTo>
                      <a:pt x="59" y="61"/>
                      <a:pt x="62" y="63"/>
                      <a:pt x="57" y="58"/>
                    </a:cubicBezTo>
                    <a:cubicBezTo>
                      <a:pt x="52" y="54"/>
                      <a:pt x="56" y="58"/>
                      <a:pt x="51" y="52"/>
                    </a:cubicBezTo>
                    <a:cubicBezTo>
                      <a:pt x="45" y="46"/>
                      <a:pt x="46" y="49"/>
                      <a:pt x="42" y="41"/>
                    </a:cubicBezTo>
                    <a:cubicBezTo>
                      <a:pt x="38" y="34"/>
                      <a:pt x="39" y="37"/>
                      <a:pt x="32" y="31"/>
                    </a:cubicBezTo>
                    <a:cubicBezTo>
                      <a:pt x="25" y="26"/>
                      <a:pt x="25" y="25"/>
                      <a:pt x="24" y="23"/>
                    </a:cubicBezTo>
                    <a:cubicBezTo>
                      <a:pt x="23" y="22"/>
                      <a:pt x="26" y="25"/>
                      <a:pt x="20" y="19"/>
                    </a:cubicBezTo>
                    <a:cubicBezTo>
                      <a:pt x="14" y="13"/>
                      <a:pt x="15" y="14"/>
                      <a:pt x="12" y="10"/>
                    </a:cubicBezTo>
                    <a:cubicBezTo>
                      <a:pt x="9" y="7"/>
                      <a:pt x="0" y="0"/>
                      <a:pt x="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693">
                <a:extLst>
                  <a:ext uri="{FF2B5EF4-FFF2-40B4-BE49-F238E27FC236}">
                    <a16:creationId xmlns:a16="http://schemas.microsoft.com/office/drawing/2014/main" id="{53C267B5-4B95-7A9D-E40C-B80A20B037BF}"/>
                  </a:ext>
                </a:extLst>
              </p:cNvPr>
              <p:cNvSpPr>
                <a:spLocks/>
              </p:cNvSpPr>
              <p:nvPr/>
            </p:nvSpPr>
            <p:spPr bwMode="auto">
              <a:xfrm>
                <a:off x="4997" y="2391"/>
                <a:ext cx="7" cy="12"/>
              </a:xfrm>
              <a:custGeom>
                <a:avLst/>
                <a:gdLst>
                  <a:gd name="T0" fmla="*/ 2 w 11"/>
                  <a:gd name="T1" fmla="*/ 3 h 19"/>
                  <a:gd name="T2" fmla="*/ 2 w 11"/>
                  <a:gd name="T3" fmla="*/ 12 h 19"/>
                  <a:gd name="T4" fmla="*/ 3 w 11"/>
                  <a:gd name="T5" fmla="*/ 18 h 19"/>
                  <a:gd name="T6" fmla="*/ 9 w 11"/>
                  <a:gd name="T7" fmla="*/ 18 h 19"/>
                  <a:gd name="T8" fmla="*/ 9 w 11"/>
                  <a:gd name="T9" fmla="*/ 11 h 19"/>
                  <a:gd name="T10" fmla="*/ 7 w 11"/>
                  <a:gd name="T11" fmla="*/ 5 h 19"/>
                  <a:gd name="T12" fmla="*/ 2 w 11"/>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2" y="3"/>
                    </a:moveTo>
                    <a:cubicBezTo>
                      <a:pt x="3" y="9"/>
                      <a:pt x="4" y="9"/>
                      <a:pt x="2" y="12"/>
                    </a:cubicBezTo>
                    <a:cubicBezTo>
                      <a:pt x="0" y="15"/>
                      <a:pt x="1" y="17"/>
                      <a:pt x="3" y="18"/>
                    </a:cubicBezTo>
                    <a:cubicBezTo>
                      <a:pt x="5" y="19"/>
                      <a:pt x="8" y="19"/>
                      <a:pt x="9" y="18"/>
                    </a:cubicBezTo>
                    <a:cubicBezTo>
                      <a:pt x="11" y="17"/>
                      <a:pt x="8" y="14"/>
                      <a:pt x="9" y="11"/>
                    </a:cubicBezTo>
                    <a:cubicBezTo>
                      <a:pt x="10" y="8"/>
                      <a:pt x="8" y="6"/>
                      <a:pt x="7" y="5"/>
                    </a:cubicBezTo>
                    <a:cubicBezTo>
                      <a:pt x="6" y="3"/>
                      <a:pt x="2" y="0"/>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694">
                <a:extLst>
                  <a:ext uri="{FF2B5EF4-FFF2-40B4-BE49-F238E27FC236}">
                    <a16:creationId xmlns:a16="http://schemas.microsoft.com/office/drawing/2014/main" id="{9F795B92-1B2A-3539-C89D-FD28929931A1}"/>
                  </a:ext>
                </a:extLst>
              </p:cNvPr>
              <p:cNvSpPr>
                <a:spLocks/>
              </p:cNvSpPr>
              <p:nvPr/>
            </p:nvSpPr>
            <p:spPr bwMode="auto">
              <a:xfrm>
                <a:off x="5007" y="2403"/>
                <a:ext cx="7" cy="7"/>
              </a:xfrm>
              <a:custGeom>
                <a:avLst/>
                <a:gdLst>
                  <a:gd name="T0" fmla="*/ 0 w 11"/>
                  <a:gd name="T1" fmla="*/ 6 h 12"/>
                  <a:gd name="T2" fmla="*/ 2 w 11"/>
                  <a:gd name="T3" fmla="*/ 10 h 12"/>
                  <a:gd name="T4" fmla="*/ 4 w 11"/>
                  <a:gd name="T5" fmla="*/ 12 h 12"/>
                  <a:gd name="T6" fmla="*/ 8 w 11"/>
                  <a:gd name="T7" fmla="*/ 9 h 12"/>
                  <a:gd name="T8" fmla="*/ 7 w 11"/>
                  <a:gd name="T9" fmla="*/ 3 h 12"/>
                  <a:gd name="T10" fmla="*/ 3 w 11"/>
                  <a:gd name="T11" fmla="*/ 2 h 12"/>
                  <a:gd name="T12" fmla="*/ 0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6"/>
                    </a:moveTo>
                    <a:cubicBezTo>
                      <a:pt x="1" y="8"/>
                      <a:pt x="0" y="7"/>
                      <a:pt x="2" y="10"/>
                    </a:cubicBezTo>
                    <a:cubicBezTo>
                      <a:pt x="4" y="12"/>
                      <a:pt x="0" y="11"/>
                      <a:pt x="4" y="12"/>
                    </a:cubicBezTo>
                    <a:cubicBezTo>
                      <a:pt x="7" y="12"/>
                      <a:pt x="8" y="11"/>
                      <a:pt x="8" y="9"/>
                    </a:cubicBezTo>
                    <a:cubicBezTo>
                      <a:pt x="8" y="7"/>
                      <a:pt x="11" y="5"/>
                      <a:pt x="7" y="3"/>
                    </a:cubicBezTo>
                    <a:cubicBezTo>
                      <a:pt x="3" y="2"/>
                      <a:pt x="3" y="2"/>
                      <a:pt x="3" y="2"/>
                    </a:cubicBezTo>
                    <a:cubicBezTo>
                      <a:pt x="3" y="2"/>
                      <a:pt x="0" y="0"/>
                      <a:pt x="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695">
                <a:extLst>
                  <a:ext uri="{FF2B5EF4-FFF2-40B4-BE49-F238E27FC236}">
                    <a16:creationId xmlns:a16="http://schemas.microsoft.com/office/drawing/2014/main" id="{7EA827BB-8DC5-0492-F253-1BF4532BCAE7}"/>
                  </a:ext>
                </a:extLst>
              </p:cNvPr>
              <p:cNvSpPr>
                <a:spLocks/>
              </p:cNvSpPr>
              <p:nvPr/>
            </p:nvSpPr>
            <p:spPr bwMode="auto">
              <a:xfrm>
                <a:off x="5032" y="2359"/>
                <a:ext cx="9" cy="8"/>
              </a:xfrm>
              <a:custGeom>
                <a:avLst/>
                <a:gdLst>
                  <a:gd name="T0" fmla="*/ 5 w 14"/>
                  <a:gd name="T1" fmla="*/ 3 h 13"/>
                  <a:gd name="T2" fmla="*/ 3 w 14"/>
                  <a:gd name="T3" fmla="*/ 8 h 13"/>
                  <a:gd name="T4" fmla="*/ 9 w 14"/>
                  <a:gd name="T5" fmla="*/ 11 h 13"/>
                  <a:gd name="T6" fmla="*/ 13 w 14"/>
                  <a:gd name="T7" fmla="*/ 9 h 13"/>
                  <a:gd name="T8" fmla="*/ 11 w 14"/>
                  <a:gd name="T9" fmla="*/ 2 h 13"/>
                  <a:gd name="T10" fmla="*/ 7 w 14"/>
                  <a:gd name="T11" fmla="*/ 0 h 13"/>
                  <a:gd name="T12" fmla="*/ 5 w 14"/>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5" y="3"/>
                    </a:moveTo>
                    <a:cubicBezTo>
                      <a:pt x="3" y="6"/>
                      <a:pt x="0" y="6"/>
                      <a:pt x="3" y="8"/>
                    </a:cubicBezTo>
                    <a:cubicBezTo>
                      <a:pt x="6" y="10"/>
                      <a:pt x="5" y="11"/>
                      <a:pt x="9" y="11"/>
                    </a:cubicBezTo>
                    <a:cubicBezTo>
                      <a:pt x="13" y="12"/>
                      <a:pt x="14" y="13"/>
                      <a:pt x="13" y="9"/>
                    </a:cubicBezTo>
                    <a:cubicBezTo>
                      <a:pt x="12" y="5"/>
                      <a:pt x="12" y="3"/>
                      <a:pt x="11" y="2"/>
                    </a:cubicBezTo>
                    <a:cubicBezTo>
                      <a:pt x="11" y="1"/>
                      <a:pt x="9" y="0"/>
                      <a:pt x="7" y="0"/>
                    </a:cubicBezTo>
                    <a:cubicBezTo>
                      <a:pt x="6" y="0"/>
                      <a:pt x="4" y="1"/>
                      <a:pt x="5"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696">
                <a:extLst>
                  <a:ext uri="{FF2B5EF4-FFF2-40B4-BE49-F238E27FC236}">
                    <a16:creationId xmlns:a16="http://schemas.microsoft.com/office/drawing/2014/main" id="{59286A76-526C-B215-C389-8A5289934885}"/>
                  </a:ext>
                </a:extLst>
              </p:cNvPr>
              <p:cNvSpPr>
                <a:spLocks/>
              </p:cNvSpPr>
              <p:nvPr/>
            </p:nvSpPr>
            <p:spPr bwMode="auto">
              <a:xfrm>
                <a:off x="5035" y="2371"/>
                <a:ext cx="4" cy="7"/>
              </a:xfrm>
              <a:custGeom>
                <a:avLst/>
                <a:gdLst>
                  <a:gd name="T0" fmla="*/ 5 w 6"/>
                  <a:gd name="T1" fmla="*/ 2 h 12"/>
                  <a:gd name="T2" fmla="*/ 6 w 6"/>
                  <a:gd name="T3" fmla="*/ 8 h 12"/>
                  <a:gd name="T4" fmla="*/ 3 w 6"/>
                  <a:gd name="T5" fmla="*/ 10 h 12"/>
                  <a:gd name="T6" fmla="*/ 1 w 6"/>
                  <a:gd name="T7" fmla="*/ 5 h 12"/>
                  <a:gd name="T8" fmla="*/ 1 w 6"/>
                  <a:gd name="T9" fmla="*/ 0 h 12"/>
                  <a:gd name="T10" fmla="*/ 5 w 6"/>
                  <a:gd name="T11" fmla="*/ 2 h 12"/>
                </a:gdLst>
                <a:ahLst/>
                <a:cxnLst>
                  <a:cxn ang="0">
                    <a:pos x="T0" y="T1"/>
                  </a:cxn>
                  <a:cxn ang="0">
                    <a:pos x="T2" y="T3"/>
                  </a:cxn>
                  <a:cxn ang="0">
                    <a:pos x="T4" y="T5"/>
                  </a:cxn>
                  <a:cxn ang="0">
                    <a:pos x="T6" y="T7"/>
                  </a:cxn>
                  <a:cxn ang="0">
                    <a:pos x="T8" y="T9"/>
                  </a:cxn>
                  <a:cxn ang="0">
                    <a:pos x="T10" y="T11"/>
                  </a:cxn>
                </a:cxnLst>
                <a:rect l="0" t="0" r="r" b="b"/>
                <a:pathLst>
                  <a:path w="6" h="12">
                    <a:moveTo>
                      <a:pt x="5" y="2"/>
                    </a:moveTo>
                    <a:cubicBezTo>
                      <a:pt x="6" y="4"/>
                      <a:pt x="6" y="5"/>
                      <a:pt x="6" y="8"/>
                    </a:cubicBezTo>
                    <a:cubicBezTo>
                      <a:pt x="6" y="10"/>
                      <a:pt x="5" y="12"/>
                      <a:pt x="3" y="10"/>
                    </a:cubicBezTo>
                    <a:cubicBezTo>
                      <a:pt x="1" y="7"/>
                      <a:pt x="1" y="7"/>
                      <a:pt x="1" y="5"/>
                    </a:cubicBezTo>
                    <a:cubicBezTo>
                      <a:pt x="0" y="3"/>
                      <a:pt x="0" y="1"/>
                      <a:pt x="1" y="0"/>
                    </a:cubicBezTo>
                    <a:cubicBezTo>
                      <a:pt x="2" y="0"/>
                      <a:pt x="5" y="0"/>
                      <a:pt x="5"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697">
                <a:extLst>
                  <a:ext uri="{FF2B5EF4-FFF2-40B4-BE49-F238E27FC236}">
                    <a16:creationId xmlns:a16="http://schemas.microsoft.com/office/drawing/2014/main" id="{6FC51B14-902C-D8BC-EFE4-7DFE2D645522}"/>
                  </a:ext>
                </a:extLst>
              </p:cNvPr>
              <p:cNvSpPr>
                <a:spLocks/>
              </p:cNvSpPr>
              <p:nvPr/>
            </p:nvSpPr>
            <p:spPr bwMode="auto">
              <a:xfrm>
                <a:off x="5009" y="2289"/>
                <a:ext cx="20" cy="39"/>
              </a:xfrm>
              <a:custGeom>
                <a:avLst/>
                <a:gdLst>
                  <a:gd name="T0" fmla="*/ 6 w 32"/>
                  <a:gd name="T1" fmla="*/ 20 h 66"/>
                  <a:gd name="T2" fmla="*/ 10 w 32"/>
                  <a:gd name="T3" fmla="*/ 5 h 66"/>
                  <a:gd name="T4" fmla="*/ 15 w 32"/>
                  <a:gd name="T5" fmla="*/ 20 h 66"/>
                  <a:gd name="T6" fmla="*/ 20 w 32"/>
                  <a:gd name="T7" fmla="*/ 25 h 66"/>
                  <a:gd name="T8" fmla="*/ 16 w 32"/>
                  <a:gd name="T9" fmla="*/ 33 h 66"/>
                  <a:gd name="T10" fmla="*/ 20 w 32"/>
                  <a:gd name="T11" fmla="*/ 42 h 66"/>
                  <a:gd name="T12" fmla="*/ 31 w 32"/>
                  <a:gd name="T13" fmla="*/ 52 h 66"/>
                  <a:gd name="T14" fmla="*/ 23 w 32"/>
                  <a:gd name="T15" fmla="*/ 60 h 66"/>
                  <a:gd name="T16" fmla="*/ 18 w 32"/>
                  <a:gd name="T17" fmla="*/ 51 h 66"/>
                  <a:gd name="T18" fmla="*/ 5 w 32"/>
                  <a:gd name="T19" fmla="*/ 36 h 66"/>
                  <a:gd name="T20" fmla="*/ 5 w 32"/>
                  <a:gd name="T21" fmla="*/ 25 h 66"/>
                  <a:gd name="T22" fmla="*/ 6 w 32"/>
                  <a:gd name="T2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6">
                    <a:moveTo>
                      <a:pt x="6" y="20"/>
                    </a:moveTo>
                    <a:cubicBezTo>
                      <a:pt x="5" y="9"/>
                      <a:pt x="5" y="0"/>
                      <a:pt x="10" y="5"/>
                    </a:cubicBezTo>
                    <a:cubicBezTo>
                      <a:pt x="14" y="10"/>
                      <a:pt x="12" y="20"/>
                      <a:pt x="15" y="20"/>
                    </a:cubicBezTo>
                    <a:cubicBezTo>
                      <a:pt x="18" y="19"/>
                      <a:pt x="20" y="22"/>
                      <a:pt x="20" y="25"/>
                    </a:cubicBezTo>
                    <a:cubicBezTo>
                      <a:pt x="20" y="28"/>
                      <a:pt x="15" y="29"/>
                      <a:pt x="16" y="33"/>
                    </a:cubicBezTo>
                    <a:cubicBezTo>
                      <a:pt x="16" y="37"/>
                      <a:pt x="15" y="38"/>
                      <a:pt x="20" y="42"/>
                    </a:cubicBezTo>
                    <a:cubicBezTo>
                      <a:pt x="26" y="47"/>
                      <a:pt x="30" y="46"/>
                      <a:pt x="31" y="52"/>
                    </a:cubicBezTo>
                    <a:cubicBezTo>
                      <a:pt x="32" y="59"/>
                      <a:pt x="29" y="66"/>
                      <a:pt x="23" y="60"/>
                    </a:cubicBezTo>
                    <a:cubicBezTo>
                      <a:pt x="17" y="53"/>
                      <a:pt x="22" y="57"/>
                      <a:pt x="18" y="51"/>
                    </a:cubicBezTo>
                    <a:cubicBezTo>
                      <a:pt x="14" y="45"/>
                      <a:pt x="11" y="42"/>
                      <a:pt x="5" y="36"/>
                    </a:cubicBezTo>
                    <a:cubicBezTo>
                      <a:pt x="0" y="29"/>
                      <a:pt x="5" y="31"/>
                      <a:pt x="5" y="25"/>
                    </a:cubicBezTo>
                    <a:cubicBezTo>
                      <a:pt x="6" y="20"/>
                      <a:pt x="0" y="18"/>
                      <a:pt x="6"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698">
                <a:extLst>
                  <a:ext uri="{FF2B5EF4-FFF2-40B4-BE49-F238E27FC236}">
                    <a16:creationId xmlns:a16="http://schemas.microsoft.com/office/drawing/2014/main" id="{BAC3156A-7D6E-8F5D-1765-D42F6BEDD830}"/>
                  </a:ext>
                </a:extLst>
              </p:cNvPr>
              <p:cNvSpPr>
                <a:spLocks/>
              </p:cNvSpPr>
              <p:nvPr/>
            </p:nvSpPr>
            <p:spPr bwMode="auto">
              <a:xfrm>
                <a:off x="4944" y="2217"/>
                <a:ext cx="20" cy="12"/>
              </a:xfrm>
              <a:custGeom>
                <a:avLst/>
                <a:gdLst>
                  <a:gd name="T0" fmla="*/ 28 w 34"/>
                  <a:gd name="T1" fmla="*/ 19 h 21"/>
                  <a:gd name="T2" fmla="*/ 26 w 34"/>
                  <a:gd name="T3" fmla="*/ 11 h 21"/>
                  <a:gd name="T4" fmla="*/ 12 w 34"/>
                  <a:gd name="T5" fmla="*/ 4 h 21"/>
                  <a:gd name="T6" fmla="*/ 2 w 34"/>
                  <a:gd name="T7" fmla="*/ 3 h 21"/>
                  <a:gd name="T8" fmla="*/ 8 w 34"/>
                  <a:gd name="T9" fmla="*/ 11 h 21"/>
                  <a:gd name="T10" fmla="*/ 13 w 34"/>
                  <a:gd name="T11" fmla="*/ 15 h 21"/>
                  <a:gd name="T12" fmla="*/ 22 w 34"/>
                  <a:gd name="T13" fmla="*/ 18 h 21"/>
                  <a:gd name="T14" fmla="*/ 28 w 34"/>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28" y="19"/>
                    </a:moveTo>
                    <a:cubicBezTo>
                      <a:pt x="26" y="11"/>
                      <a:pt x="34" y="14"/>
                      <a:pt x="26" y="11"/>
                    </a:cubicBezTo>
                    <a:cubicBezTo>
                      <a:pt x="18" y="9"/>
                      <a:pt x="19" y="6"/>
                      <a:pt x="12" y="4"/>
                    </a:cubicBezTo>
                    <a:cubicBezTo>
                      <a:pt x="6" y="3"/>
                      <a:pt x="0" y="0"/>
                      <a:pt x="2" y="3"/>
                    </a:cubicBezTo>
                    <a:cubicBezTo>
                      <a:pt x="4" y="5"/>
                      <a:pt x="5" y="8"/>
                      <a:pt x="8" y="11"/>
                    </a:cubicBezTo>
                    <a:cubicBezTo>
                      <a:pt x="10" y="13"/>
                      <a:pt x="8" y="13"/>
                      <a:pt x="13" y="15"/>
                    </a:cubicBezTo>
                    <a:cubicBezTo>
                      <a:pt x="19" y="18"/>
                      <a:pt x="21" y="18"/>
                      <a:pt x="22" y="18"/>
                    </a:cubicBezTo>
                    <a:cubicBezTo>
                      <a:pt x="24" y="18"/>
                      <a:pt x="23" y="21"/>
                      <a:pt x="28"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699">
                <a:extLst>
                  <a:ext uri="{FF2B5EF4-FFF2-40B4-BE49-F238E27FC236}">
                    <a16:creationId xmlns:a16="http://schemas.microsoft.com/office/drawing/2014/main" id="{4759707E-606D-AFAE-AFE5-8F74C73577E6}"/>
                  </a:ext>
                </a:extLst>
              </p:cNvPr>
              <p:cNvSpPr>
                <a:spLocks/>
              </p:cNvSpPr>
              <p:nvPr/>
            </p:nvSpPr>
            <p:spPr bwMode="auto">
              <a:xfrm>
                <a:off x="4939" y="2183"/>
                <a:ext cx="13" cy="29"/>
              </a:xfrm>
              <a:custGeom>
                <a:avLst/>
                <a:gdLst>
                  <a:gd name="T0" fmla="*/ 2 w 23"/>
                  <a:gd name="T1" fmla="*/ 6 h 48"/>
                  <a:gd name="T2" fmla="*/ 2 w 23"/>
                  <a:gd name="T3" fmla="*/ 16 h 48"/>
                  <a:gd name="T4" fmla="*/ 2 w 23"/>
                  <a:gd name="T5" fmla="*/ 23 h 48"/>
                  <a:gd name="T6" fmla="*/ 4 w 23"/>
                  <a:gd name="T7" fmla="*/ 28 h 48"/>
                  <a:gd name="T8" fmla="*/ 13 w 23"/>
                  <a:gd name="T9" fmla="*/ 35 h 48"/>
                  <a:gd name="T10" fmla="*/ 19 w 23"/>
                  <a:gd name="T11" fmla="*/ 43 h 48"/>
                  <a:gd name="T12" fmla="*/ 22 w 23"/>
                  <a:gd name="T13" fmla="*/ 43 h 48"/>
                  <a:gd name="T14" fmla="*/ 20 w 23"/>
                  <a:gd name="T15" fmla="*/ 35 h 48"/>
                  <a:gd name="T16" fmla="*/ 17 w 23"/>
                  <a:gd name="T17" fmla="*/ 27 h 48"/>
                  <a:gd name="T18" fmla="*/ 12 w 23"/>
                  <a:gd name="T19" fmla="*/ 19 h 48"/>
                  <a:gd name="T20" fmla="*/ 10 w 23"/>
                  <a:gd name="T21" fmla="*/ 10 h 48"/>
                  <a:gd name="T22" fmla="*/ 4 w 23"/>
                  <a:gd name="T23" fmla="*/ 5 h 48"/>
                  <a:gd name="T24" fmla="*/ 2 w 23"/>
                  <a:gd name="T2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2" y="6"/>
                    </a:moveTo>
                    <a:cubicBezTo>
                      <a:pt x="2" y="12"/>
                      <a:pt x="1" y="12"/>
                      <a:pt x="2" y="16"/>
                    </a:cubicBezTo>
                    <a:cubicBezTo>
                      <a:pt x="3" y="20"/>
                      <a:pt x="1" y="20"/>
                      <a:pt x="2" y="23"/>
                    </a:cubicBezTo>
                    <a:cubicBezTo>
                      <a:pt x="3" y="26"/>
                      <a:pt x="0" y="23"/>
                      <a:pt x="4" y="28"/>
                    </a:cubicBezTo>
                    <a:cubicBezTo>
                      <a:pt x="9" y="33"/>
                      <a:pt x="12" y="33"/>
                      <a:pt x="13" y="35"/>
                    </a:cubicBezTo>
                    <a:cubicBezTo>
                      <a:pt x="15" y="38"/>
                      <a:pt x="17" y="41"/>
                      <a:pt x="19" y="43"/>
                    </a:cubicBezTo>
                    <a:cubicBezTo>
                      <a:pt x="21" y="45"/>
                      <a:pt x="23" y="48"/>
                      <a:pt x="22" y="43"/>
                    </a:cubicBezTo>
                    <a:cubicBezTo>
                      <a:pt x="22" y="39"/>
                      <a:pt x="22" y="38"/>
                      <a:pt x="20" y="35"/>
                    </a:cubicBezTo>
                    <a:cubicBezTo>
                      <a:pt x="18" y="31"/>
                      <a:pt x="19" y="33"/>
                      <a:pt x="17" y="27"/>
                    </a:cubicBezTo>
                    <a:cubicBezTo>
                      <a:pt x="14" y="22"/>
                      <a:pt x="13" y="24"/>
                      <a:pt x="12" y="19"/>
                    </a:cubicBezTo>
                    <a:cubicBezTo>
                      <a:pt x="11" y="13"/>
                      <a:pt x="10" y="13"/>
                      <a:pt x="10" y="10"/>
                    </a:cubicBezTo>
                    <a:cubicBezTo>
                      <a:pt x="11" y="7"/>
                      <a:pt x="6" y="5"/>
                      <a:pt x="4" y="5"/>
                    </a:cubicBezTo>
                    <a:cubicBezTo>
                      <a:pt x="2" y="4"/>
                      <a:pt x="1" y="0"/>
                      <a:pt x="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700">
                <a:extLst>
                  <a:ext uri="{FF2B5EF4-FFF2-40B4-BE49-F238E27FC236}">
                    <a16:creationId xmlns:a16="http://schemas.microsoft.com/office/drawing/2014/main" id="{4535D678-B5C4-74FC-07AB-DD083C5D86D0}"/>
                  </a:ext>
                </a:extLst>
              </p:cNvPr>
              <p:cNvSpPr>
                <a:spLocks/>
              </p:cNvSpPr>
              <p:nvPr/>
            </p:nvSpPr>
            <p:spPr bwMode="auto">
              <a:xfrm>
                <a:off x="4919" y="2199"/>
                <a:ext cx="21" cy="14"/>
              </a:xfrm>
              <a:custGeom>
                <a:avLst/>
                <a:gdLst>
                  <a:gd name="T0" fmla="*/ 9 w 35"/>
                  <a:gd name="T1" fmla="*/ 4 h 23"/>
                  <a:gd name="T2" fmla="*/ 16 w 35"/>
                  <a:gd name="T3" fmla="*/ 8 h 23"/>
                  <a:gd name="T4" fmla="*/ 27 w 35"/>
                  <a:gd name="T5" fmla="*/ 11 h 23"/>
                  <a:gd name="T6" fmla="*/ 33 w 35"/>
                  <a:gd name="T7" fmla="*/ 14 h 23"/>
                  <a:gd name="T8" fmla="*/ 34 w 35"/>
                  <a:gd name="T9" fmla="*/ 20 h 23"/>
                  <a:gd name="T10" fmla="*/ 31 w 35"/>
                  <a:gd name="T11" fmla="*/ 22 h 23"/>
                  <a:gd name="T12" fmla="*/ 27 w 35"/>
                  <a:gd name="T13" fmla="*/ 22 h 23"/>
                  <a:gd name="T14" fmla="*/ 19 w 35"/>
                  <a:gd name="T15" fmla="*/ 21 h 23"/>
                  <a:gd name="T16" fmla="*/ 11 w 35"/>
                  <a:gd name="T17" fmla="*/ 21 h 23"/>
                  <a:gd name="T18" fmla="*/ 6 w 35"/>
                  <a:gd name="T19" fmla="*/ 19 h 23"/>
                  <a:gd name="T20" fmla="*/ 4 w 35"/>
                  <a:gd name="T21" fmla="*/ 12 h 23"/>
                  <a:gd name="T22" fmla="*/ 6 w 35"/>
                  <a:gd name="T23" fmla="*/ 4 h 23"/>
                  <a:gd name="T24" fmla="*/ 9 w 35"/>
                  <a:gd name="T2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3">
                    <a:moveTo>
                      <a:pt x="9" y="4"/>
                    </a:moveTo>
                    <a:cubicBezTo>
                      <a:pt x="13" y="7"/>
                      <a:pt x="9" y="7"/>
                      <a:pt x="16" y="8"/>
                    </a:cubicBezTo>
                    <a:cubicBezTo>
                      <a:pt x="23" y="10"/>
                      <a:pt x="25" y="10"/>
                      <a:pt x="27" y="11"/>
                    </a:cubicBezTo>
                    <a:cubicBezTo>
                      <a:pt x="29" y="11"/>
                      <a:pt x="33" y="12"/>
                      <a:pt x="33" y="14"/>
                    </a:cubicBezTo>
                    <a:cubicBezTo>
                      <a:pt x="33" y="17"/>
                      <a:pt x="35" y="18"/>
                      <a:pt x="34" y="20"/>
                    </a:cubicBezTo>
                    <a:cubicBezTo>
                      <a:pt x="33" y="21"/>
                      <a:pt x="34" y="22"/>
                      <a:pt x="31" y="22"/>
                    </a:cubicBezTo>
                    <a:cubicBezTo>
                      <a:pt x="29" y="22"/>
                      <a:pt x="30" y="23"/>
                      <a:pt x="27" y="22"/>
                    </a:cubicBezTo>
                    <a:cubicBezTo>
                      <a:pt x="23" y="21"/>
                      <a:pt x="21" y="21"/>
                      <a:pt x="19" y="21"/>
                    </a:cubicBezTo>
                    <a:cubicBezTo>
                      <a:pt x="17" y="21"/>
                      <a:pt x="13" y="21"/>
                      <a:pt x="11" y="21"/>
                    </a:cubicBezTo>
                    <a:cubicBezTo>
                      <a:pt x="10" y="21"/>
                      <a:pt x="6" y="23"/>
                      <a:pt x="6" y="19"/>
                    </a:cubicBezTo>
                    <a:cubicBezTo>
                      <a:pt x="6" y="14"/>
                      <a:pt x="9" y="16"/>
                      <a:pt x="4" y="12"/>
                    </a:cubicBezTo>
                    <a:cubicBezTo>
                      <a:pt x="0" y="8"/>
                      <a:pt x="6" y="4"/>
                      <a:pt x="6" y="4"/>
                    </a:cubicBezTo>
                    <a:cubicBezTo>
                      <a:pt x="6" y="4"/>
                      <a:pt x="7" y="0"/>
                      <a:pt x="9"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701">
                <a:extLst>
                  <a:ext uri="{FF2B5EF4-FFF2-40B4-BE49-F238E27FC236}">
                    <a16:creationId xmlns:a16="http://schemas.microsoft.com/office/drawing/2014/main" id="{7E4DC451-04EC-F867-B21A-29633C31CA91}"/>
                  </a:ext>
                </a:extLst>
              </p:cNvPr>
              <p:cNvSpPr>
                <a:spLocks/>
              </p:cNvSpPr>
              <p:nvPr/>
            </p:nvSpPr>
            <p:spPr bwMode="auto">
              <a:xfrm>
                <a:off x="4907" y="2173"/>
                <a:ext cx="21" cy="17"/>
              </a:xfrm>
              <a:custGeom>
                <a:avLst/>
                <a:gdLst>
                  <a:gd name="T0" fmla="*/ 5 w 36"/>
                  <a:gd name="T1" fmla="*/ 1 h 28"/>
                  <a:gd name="T2" fmla="*/ 14 w 36"/>
                  <a:gd name="T3" fmla="*/ 6 h 28"/>
                  <a:gd name="T4" fmla="*/ 23 w 36"/>
                  <a:gd name="T5" fmla="*/ 11 h 28"/>
                  <a:gd name="T6" fmla="*/ 30 w 36"/>
                  <a:gd name="T7" fmla="*/ 15 h 28"/>
                  <a:gd name="T8" fmla="*/ 35 w 36"/>
                  <a:gd name="T9" fmla="*/ 21 h 28"/>
                  <a:gd name="T10" fmla="*/ 35 w 36"/>
                  <a:gd name="T11" fmla="*/ 27 h 28"/>
                  <a:gd name="T12" fmla="*/ 29 w 36"/>
                  <a:gd name="T13" fmla="*/ 26 h 28"/>
                  <a:gd name="T14" fmla="*/ 24 w 36"/>
                  <a:gd name="T15" fmla="*/ 24 h 28"/>
                  <a:gd name="T16" fmla="*/ 18 w 36"/>
                  <a:gd name="T17" fmla="*/ 20 h 28"/>
                  <a:gd name="T18" fmla="*/ 15 w 36"/>
                  <a:gd name="T19" fmla="*/ 16 h 28"/>
                  <a:gd name="T20" fmla="*/ 10 w 36"/>
                  <a:gd name="T21" fmla="*/ 10 h 28"/>
                  <a:gd name="T22" fmla="*/ 5 w 36"/>
                  <a:gd name="T23" fmla="*/ 7 h 28"/>
                  <a:gd name="T24" fmla="*/ 5 w 36"/>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5" y="1"/>
                    </a:moveTo>
                    <a:cubicBezTo>
                      <a:pt x="11" y="3"/>
                      <a:pt x="12" y="4"/>
                      <a:pt x="14" y="6"/>
                    </a:cubicBezTo>
                    <a:cubicBezTo>
                      <a:pt x="17" y="8"/>
                      <a:pt x="19" y="9"/>
                      <a:pt x="23" y="11"/>
                    </a:cubicBezTo>
                    <a:cubicBezTo>
                      <a:pt x="26" y="14"/>
                      <a:pt x="28" y="14"/>
                      <a:pt x="30" y="15"/>
                    </a:cubicBezTo>
                    <a:cubicBezTo>
                      <a:pt x="31" y="16"/>
                      <a:pt x="34" y="18"/>
                      <a:pt x="35" y="21"/>
                    </a:cubicBezTo>
                    <a:cubicBezTo>
                      <a:pt x="35" y="24"/>
                      <a:pt x="36" y="27"/>
                      <a:pt x="35" y="27"/>
                    </a:cubicBezTo>
                    <a:cubicBezTo>
                      <a:pt x="33" y="28"/>
                      <a:pt x="31" y="27"/>
                      <a:pt x="29" y="26"/>
                    </a:cubicBezTo>
                    <a:cubicBezTo>
                      <a:pt x="27" y="24"/>
                      <a:pt x="25" y="25"/>
                      <a:pt x="24" y="24"/>
                    </a:cubicBezTo>
                    <a:cubicBezTo>
                      <a:pt x="23" y="24"/>
                      <a:pt x="20" y="21"/>
                      <a:pt x="18" y="20"/>
                    </a:cubicBezTo>
                    <a:cubicBezTo>
                      <a:pt x="17" y="18"/>
                      <a:pt x="18" y="19"/>
                      <a:pt x="15" y="16"/>
                    </a:cubicBezTo>
                    <a:cubicBezTo>
                      <a:pt x="12" y="13"/>
                      <a:pt x="13" y="12"/>
                      <a:pt x="10" y="10"/>
                    </a:cubicBezTo>
                    <a:cubicBezTo>
                      <a:pt x="7" y="8"/>
                      <a:pt x="7" y="8"/>
                      <a:pt x="5" y="7"/>
                    </a:cubicBezTo>
                    <a:cubicBezTo>
                      <a:pt x="2" y="5"/>
                      <a:pt x="0" y="0"/>
                      <a:pt x="5"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702">
                <a:extLst>
                  <a:ext uri="{FF2B5EF4-FFF2-40B4-BE49-F238E27FC236}">
                    <a16:creationId xmlns:a16="http://schemas.microsoft.com/office/drawing/2014/main" id="{A8091C12-888B-F6D0-CE77-5852DB8B7F12}"/>
                  </a:ext>
                </a:extLst>
              </p:cNvPr>
              <p:cNvSpPr>
                <a:spLocks/>
              </p:cNvSpPr>
              <p:nvPr/>
            </p:nvSpPr>
            <p:spPr bwMode="auto">
              <a:xfrm>
                <a:off x="4885" y="2176"/>
                <a:ext cx="18" cy="19"/>
              </a:xfrm>
              <a:custGeom>
                <a:avLst/>
                <a:gdLst>
                  <a:gd name="T0" fmla="*/ 10 w 30"/>
                  <a:gd name="T1" fmla="*/ 9 h 32"/>
                  <a:gd name="T2" fmla="*/ 16 w 30"/>
                  <a:gd name="T3" fmla="*/ 8 h 32"/>
                  <a:gd name="T4" fmla="*/ 19 w 30"/>
                  <a:gd name="T5" fmla="*/ 15 h 32"/>
                  <a:gd name="T6" fmla="*/ 23 w 30"/>
                  <a:gd name="T7" fmla="*/ 19 h 32"/>
                  <a:gd name="T8" fmla="*/ 28 w 30"/>
                  <a:gd name="T9" fmla="*/ 26 h 32"/>
                  <a:gd name="T10" fmla="*/ 27 w 30"/>
                  <a:gd name="T11" fmla="*/ 31 h 32"/>
                  <a:gd name="T12" fmla="*/ 22 w 30"/>
                  <a:gd name="T13" fmla="*/ 24 h 32"/>
                  <a:gd name="T14" fmla="*/ 16 w 30"/>
                  <a:gd name="T15" fmla="*/ 22 h 32"/>
                  <a:gd name="T16" fmla="*/ 14 w 30"/>
                  <a:gd name="T17" fmla="*/ 18 h 32"/>
                  <a:gd name="T18" fmla="*/ 8 w 30"/>
                  <a:gd name="T19" fmla="*/ 18 h 32"/>
                  <a:gd name="T20" fmla="*/ 4 w 30"/>
                  <a:gd name="T21" fmla="*/ 13 h 32"/>
                  <a:gd name="T22" fmla="*/ 1 w 30"/>
                  <a:gd name="T23" fmla="*/ 7 h 32"/>
                  <a:gd name="T24" fmla="*/ 7 w 30"/>
                  <a:gd name="T25" fmla="*/ 3 h 32"/>
                  <a:gd name="T26" fmla="*/ 10 w 30"/>
                  <a:gd name="T2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0" y="9"/>
                    </a:moveTo>
                    <a:cubicBezTo>
                      <a:pt x="11" y="8"/>
                      <a:pt x="16" y="6"/>
                      <a:pt x="16" y="8"/>
                    </a:cubicBezTo>
                    <a:cubicBezTo>
                      <a:pt x="16" y="10"/>
                      <a:pt x="17" y="13"/>
                      <a:pt x="19" y="15"/>
                    </a:cubicBezTo>
                    <a:cubicBezTo>
                      <a:pt x="22" y="16"/>
                      <a:pt x="22" y="15"/>
                      <a:pt x="23" y="19"/>
                    </a:cubicBezTo>
                    <a:cubicBezTo>
                      <a:pt x="24" y="22"/>
                      <a:pt x="27" y="22"/>
                      <a:pt x="28" y="26"/>
                    </a:cubicBezTo>
                    <a:cubicBezTo>
                      <a:pt x="29" y="30"/>
                      <a:pt x="30" y="32"/>
                      <a:pt x="27" y="31"/>
                    </a:cubicBezTo>
                    <a:cubicBezTo>
                      <a:pt x="24" y="30"/>
                      <a:pt x="25" y="26"/>
                      <a:pt x="22" y="24"/>
                    </a:cubicBezTo>
                    <a:cubicBezTo>
                      <a:pt x="18" y="23"/>
                      <a:pt x="18" y="26"/>
                      <a:pt x="16" y="22"/>
                    </a:cubicBezTo>
                    <a:cubicBezTo>
                      <a:pt x="14" y="18"/>
                      <a:pt x="17" y="19"/>
                      <a:pt x="14" y="18"/>
                    </a:cubicBezTo>
                    <a:cubicBezTo>
                      <a:pt x="11" y="18"/>
                      <a:pt x="13" y="19"/>
                      <a:pt x="8" y="18"/>
                    </a:cubicBezTo>
                    <a:cubicBezTo>
                      <a:pt x="4" y="16"/>
                      <a:pt x="8" y="15"/>
                      <a:pt x="4" y="13"/>
                    </a:cubicBezTo>
                    <a:cubicBezTo>
                      <a:pt x="1" y="11"/>
                      <a:pt x="0" y="9"/>
                      <a:pt x="1" y="7"/>
                    </a:cubicBezTo>
                    <a:cubicBezTo>
                      <a:pt x="2" y="5"/>
                      <a:pt x="7" y="0"/>
                      <a:pt x="7" y="3"/>
                    </a:cubicBezTo>
                    <a:cubicBezTo>
                      <a:pt x="7" y="6"/>
                      <a:pt x="6" y="11"/>
                      <a:pt x="10"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703">
                <a:extLst>
                  <a:ext uri="{FF2B5EF4-FFF2-40B4-BE49-F238E27FC236}">
                    <a16:creationId xmlns:a16="http://schemas.microsoft.com/office/drawing/2014/main" id="{C0A44021-8856-7831-276B-E46AAAE6A3B1}"/>
                  </a:ext>
                </a:extLst>
              </p:cNvPr>
              <p:cNvSpPr>
                <a:spLocks/>
              </p:cNvSpPr>
              <p:nvPr/>
            </p:nvSpPr>
            <p:spPr bwMode="auto">
              <a:xfrm>
                <a:off x="4879" y="2156"/>
                <a:ext cx="17" cy="15"/>
              </a:xfrm>
              <a:custGeom>
                <a:avLst/>
                <a:gdLst>
                  <a:gd name="T0" fmla="*/ 2 w 29"/>
                  <a:gd name="T1" fmla="*/ 6 h 25"/>
                  <a:gd name="T2" fmla="*/ 6 w 29"/>
                  <a:gd name="T3" fmla="*/ 3 h 25"/>
                  <a:gd name="T4" fmla="*/ 13 w 29"/>
                  <a:gd name="T5" fmla="*/ 8 h 25"/>
                  <a:gd name="T6" fmla="*/ 17 w 29"/>
                  <a:gd name="T7" fmla="*/ 12 h 25"/>
                  <a:gd name="T8" fmla="*/ 19 w 29"/>
                  <a:gd name="T9" fmla="*/ 16 h 25"/>
                  <a:gd name="T10" fmla="*/ 26 w 29"/>
                  <a:gd name="T11" fmla="*/ 21 h 25"/>
                  <a:gd name="T12" fmla="*/ 26 w 29"/>
                  <a:gd name="T13" fmla="*/ 25 h 25"/>
                  <a:gd name="T14" fmla="*/ 19 w 29"/>
                  <a:gd name="T15" fmla="*/ 23 h 25"/>
                  <a:gd name="T16" fmla="*/ 14 w 29"/>
                  <a:gd name="T17" fmla="*/ 20 h 25"/>
                  <a:gd name="T18" fmla="*/ 11 w 29"/>
                  <a:gd name="T19" fmla="*/ 16 h 25"/>
                  <a:gd name="T20" fmla="*/ 2 w 29"/>
                  <a:gd name="T21" fmla="*/ 9 h 25"/>
                  <a:gd name="T22" fmla="*/ 2 w 29"/>
                  <a:gd name="T2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2" y="6"/>
                    </a:moveTo>
                    <a:cubicBezTo>
                      <a:pt x="2" y="3"/>
                      <a:pt x="4" y="0"/>
                      <a:pt x="6" y="3"/>
                    </a:cubicBezTo>
                    <a:cubicBezTo>
                      <a:pt x="9" y="6"/>
                      <a:pt x="12" y="5"/>
                      <a:pt x="13" y="8"/>
                    </a:cubicBezTo>
                    <a:cubicBezTo>
                      <a:pt x="14" y="10"/>
                      <a:pt x="17" y="10"/>
                      <a:pt x="17" y="12"/>
                    </a:cubicBezTo>
                    <a:cubicBezTo>
                      <a:pt x="17" y="14"/>
                      <a:pt x="16" y="14"/>
                      <a:pt x="19" y="16"/>
                    </a:cubicBezTo>
                    <a:cubicBezTo>
                      <a:pt x="22" y="18"/>
                      <a:pt x="26" y="20"/>
                      <a:pt x="26" y="21"/>
                    </a:cubicBezTo>
                    <a:cubicBezTo>
                      <a:pt x="25" y="22"/>
                      <a:pt x="29" y="25"/>
                      <a:pt x="26" y="25"/>
                    </a:cubicBezTo>
                    <a:cubicBezTo>
                      <a:pt x="22" y="25"/>
                      <a:pt x="21" y="25"/>
                      <a:pt x="19" y="23"/>
                    </a:cubicBezTo>
                    <a:cubicBezTo>
                      <a:pt x="16" y="21"/>
                      <a:pt x="17" y="22"/>
                      <a:pt x="14" y="20"/>
                    </a:cubicBezTo>
                    <a:cubicBezTo>
                      <a:pt x="12" y="18"/>
                      <a:pt x="15" y="19"/>
                      <a:pt x="11" y="16"/>
                    </a:cubicBezTo>
                    <a:cubicBezTo>
                      <a:pt x="8" y="13"/>
                      <a:pt x="2" y="10"/>
                      <a:pt x="2" y="9"/>
                    </a:cubicBezTo>
                    <a:cubicBezTo>
                      <a:pt x="2" y="9"/>
                      <a:pt x="0" y="6"/>
                      <a:pt x="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704">
                <a:extLst>
                  <a:ext uri="{FF2B5EF4-FFF2-40B4-BE49-F238E27FC236}">
                    <a16:creationId xmlns:a16="http://schemas.microsoft.com/office/drawing/2014/main" id="{05D01C11-95E8-16B0-D9F6-E822D75E2C0F}"/>
                  </a:ext>
                </a:extLst>
              </p:cNvPr>
              <p:cNvSpPr>
                <a:spLocks/>
              </p:cNvSpPr>
              <p:nvPr/>
            </p:nvSpPr>
            <p:spPr bwMode="auto">
              <a:xfrm>
                <a:off x="5129" y="2407"/>
                <a:ext cx="9" cy="9"/>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705">
                <a:extLst>
                  <a:ext uri="{FF2B5EF4-FFF2-40B4-BE49-F238E27FC236}">
                    <a16:creationId xmlns:a16="http://schemas.microsoft.com/office/drawing/2014/main" id="{0A2E587D-A57B-97BA-0CA5-2D57BE92DEA7}"/>
                  </a:ext>
                </a:extLst>
              </p:cNvPr>
              <p:cNvSpPr>
                <a:spLocks/>
              </p:cNvSpPr>
              <p:nvPr/>
            </p:nvSpPr>
            <p:spPr bwMode="auto">
              <a:xfrm>
                <a:off x="5000" y="2058"/>
                <a:ext cx="9" cy="9"/>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706">
                <a:extLst>
                  <a:ext uri="{FF2B5EF4-FFF2-40B4-BE49-F238E27FC236}">
                    <a16:creationId xmlns:a16="http://schemas.microsoft.com/office/drawing/2014/main" id="{A19035A8-14A3-DC52-BEEE-8063644CFE26}"/>
                  </a:ext>
                </a:extLst>
              </p:cNvPr>
              <p:cNvSpPr>
                <a:spLocks/>
              </p:cNvSpPr>
              <p:nvPr/>
            </p:nvSpPr>
            <p:spPr bwMode="auto">
              <a:xfrm>
                <a:off x="4909" y="1950"/>
                <a:ext cx="24" cy="23"/>
              </a:xfrm>
              <a:custGeom>
                <a:avLst/>
                <a:gdLst>
                  <a:gd name="T0" fmla="*/ 9 w 40"/>
                  <a:gd name="T1" fmla="*/ 9 h 38"/>
                  <a:gd name="T2" fmla="*/ 9 w 40"/>
                  <a:gd name="T3" fmla="*/ 15 h 38"/>
                  <a:gd name="T4" fmla="*/ 4 w 40"/>
                  <a:gd name="T5" fmla="*/ 19 h 38"/>
                  <a:gd name="T6" fmla="*/ 7 w 40"/>
                  <a:gd name="T7" fmla="*/ 26 h 38"/>
                  <a:gd name="T8" fmla="*/ 8 w 40"/>
                  <a:gd name="T9" fmla="*/ 32 h 38"/>
                  <a:gd name="T10" fmla="*/ 19 w 40"/>
                  <a:gd name="T11" fmla="*/ 33 h 38"/>
                  <a:gd name="T12" fmla="*/ 29 w 40"/>
                  <a:gd name="T13" fmla="*/ 30 h 38"/>
                  <a:gd name="T14" fmla="*/ 31 w 40"/>
                  <a:gd name="T15" fmla="*/ 21 h 38"/>
                  <a:gd name="T16" fmla="*/ 33 w 40"/>
                  <a:gd name="T17" fmla="*/ 11 h 38"/>
                  <a:gd name="T18" fmla="*/ 28 w 40"/>
                  <a:gd name="T19" fmla="*/ 2 h 38"/>
                  <a:gd name="T20" fmla="*/ 8 w 40"/>
                  <a:gd name="T21" fmla="*/ 0 h 38"/>
                  <a:gd name="T22" fmla="*/ 9 w 40"/>
                  <a:gd name="T2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8">
                    <a:moveTo>
                      <a:pt x="9" y="9"/>
                    </a:moveTo>
                    <a:cubicBezTo>
                      <a:pt x="14" y="12"/>
                      <a:pt x="12" y="15"/>
                      <a:pt x="9" y="15"/>
                    </a:cubicBezTo>
                    <a:cubicBezTo>
                      <a:pt x="6" y="15"/>
                      <a:pt x="0" y="16"/>
                      <a:pt x="4" y="19"/>
                    </a:cubicBezTo>
                    <a:cubicBezTo>
                      <a:pt x="8" y="23"/>
                      <a:pt x="8" y="19"/>
                      <a:pt x="7" y="26"/>
                    </a:cubicBezTo>
                    <a:cubicBezTo>
                      <a:pt x="7" y="29"/>
                      <a:pt x="4" y="32"/>
                      <a:pt x="8" y="32"/>
                    </a:cubicBezTo>
                    <a:cubicBezTo>
                      <a:pt x="11" y="31"/>
                      <a:pt x="9" y="30"/>
                      <a:pt x="19" y="33"/>
                    </a:cubicBezTo>
                    <a:cubicBezTo>
                      <a:pt x="32" y="38"/>
                      <a:pt x="29" y="35"/>
                      <a:pt x="29" y="30"/>
                    </a:cubicBezTo>
                    <a:cubicBezTo>
                      <a:pt x="29" y="25"/>
                      <a:pt x="27" y="25"/>
                      <a:pt x="31" y="21"/>
                    </a:cubicBezTo>
                    <a:cubicBezTo>
                      <a:pt x="35" y="17"/>
                      <a:pt x="36" y="18"/>
                      <a:pt x="33" y="11"/>
                    </a:cubicBezTo>
                    <a:cubicBezTo>
                      <a:pt x="30" y="4"/>
                      <a:pt x="40" y="2"/>
                      <a:pt x="28" y="2"/>
                    </a:cubicBezTo>
                    <a:cubicBezTo>
                      <a:pt x="16" y="3"/>
                      <a:pt x="8" y="0"/>
                      <a:pt x="8" y="0"/>
                    </a:cubicBezTo>
                    <a:lnTo>
                      <a:pt x="9" y="9"/>
                    </a:ln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707">
                <a:extLst>
                  <a:ext uri="{FF2B5EF4-FFF2-40B4-BE49-F238E27FC236}">
                    <a16:creationId xmlns:a16="http://schemas.microsoft.com/office/drawing/2014/main" id="{45204BD7-A912-3FF6-8916-2C3F71D42674}"/>
                  </a:ext>
                </a:extLst>
              </p:cNvPr>
              <p:cNvSpPr>
                <a:spLocks/>
              </p:cNvSpPr>
              <p:nvPr/>
            </p:nvSpPr>
            <p:spPr bwMode="auto">
              <a:xfrm>
                <a:off x="5027" y="1919"/>
                <a:ext cx="8" cy="26"/>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708">
                <a:extLst>
                  <a:ext uri="{FF2B5EF4-FFF2-40B4-BE49-F238E27FC236}">
                    <a16:creationId xmlns:a16="http://schemas.microsoft.com/office/drawing/2014/main" id="{D71A940D-01FF-63FB-0413-BDEA4F946171}"/>
                  </a:ext>
                </a:extLst>
              </p:cNvPr>
              <p:cNvSpPr>
                <a:spLocks/>
              </p:cNvSpPr>
              <p:nvPr/>
            </p:nvSpPr>
            <p:spPr bwMode="auto">
              <a:xfrm>
                <a:off x="5030" y="1942"/>
                <a:ext cx="23" cy="7"/>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709">
                <a:extLst>
                  <a:ext uri="{FF2B5EF4-FFF2-40B4-BE49-F238E27FC236}">
                    <a16:creationId xmlns:a16="http://schemas.microsoft.com/office/drawing/2014/main" id="{7A11F3B9-32FB-24B6-FC34-0E68B46501B7}"/>
                  </a:ext>
                </a:extLst>
              </p:cNvPr>
              <p:cNvSpPr>
                <a:spLocks/>
              </p:cNvSpPr>
              <p:nvPr/>
            </p:nvSpPr>
            <p:spPr bwMode="auto">
              <a:xfrm>
                <a:off x="5060" y="1919"/>
                <a:ext cx="12" cy="26"/>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710">
                <a:extLst>
                  <a:ext uri="{FF2B5EF4-FFF2-40B4-BE49-F238E27FC236}">
                    <a16:creationId xmlns:a16="http://schemas.microsoft.com/office/drawing/2014/main" id="{294102CB-1DC8-4770-DB8E-9A4391267308}"/>
                  </a:ext>
                </a:extLst>
              </p:cNvPr>
              <p:cNvSpPr>
                <a:spLocks/>
              </p:cNvSpPr>
              <p:nvPr/>
            </p:nvSpPr>
            <p:spPr bwMode="auto">
              <a:xfrm>
                <a:off x="4645" y="1759"/>
                <a:ext cx="11" cy="28"/>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711">
                <a:extLst>
                  <a:ext uri="{FF2B5EF4-FFF2-40B4-BE49-F238E27FC236}">
                    <a16:creationId xmlns:a16="http://schemas.microsoft.com/office/drawing/2014/main" id="{3C9B624C-03C0-C64D-9D46-8E43B2E078C8}"/>
                  </a:ext>
                </a:extLst>
              </p:cNvPr>
              <p:cNvSpPr>
                <a:spLocks/>
              </p:cNvSpPr>
              <p:nvPr/>
            </p:nvSpPr>
            <p:spPr bwMode="auto">
              <a:xfrm>
                <a:off x="4625" y="1808"/>
                <a:ext cx="8" cy="14"/>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712">
                <a:extLst>
                  <a:ext uri="{FF2B5EF4-FFF2-40B4-BE49-F238E27FC236}">
                    <a16:creationId xmlns:a16="http://schemas.microsoft.com/office/drawing/2014/main" id="{0E3F3311-22F7-CDA9-A2D9-9E90473478B2}"/>
                  </a:ext>
                </a:extLst>
              </p:cNvPr>
              <p:cNvSpPr>
                <a:spLocks/>
              </p:cNvSpPr>
              <p:nvPr/>
            </p:nvSpPr>
            <p:spPr bwMode="auto">
              <a:xfrm>
                <a:off x="4535" y="1916"/>
                <a:ext cx="26" cy="23"/>
              </a:xfrm>
              <a:custGeom>
                <a:avLst/>
                <a:gdLst>
                  <a:gd name="T0" fmla="*/ 36 w 44"/>
                  <a:gd name="T1" fmla="*/ 4 h 38"/>
                  <a:gd name="T2" fmla="*/ 12 w 44"/>
                  <a:gd name="T3" fmla="*/ 27 h 38"/>
                  <a:gd name="T4" fmla="*/ 16 w 44"/>
                  <a:gd name="T5" fmla="*/ 33 h 38"/>
                  <a:gd name="T6" fmla="*/ 33 w 44"/>
                  <a:gd name="T7" fmla="*/ 19 h 38"/>
                  <a:gd name="T8" fmla="*/ 44 w 44"/>
                  <a:gd name="T9" fmla="*/ 4 h 38"/>
                  <a:gd name="T10" fmla="*/ 36 w 44"/>
                  <a:gd name="T11" fmla="*/ 4 h 38"/>
                </a:gdLst>
                <a:ahLst/>
                <a:cxnLst>
                  <a:cxn ang="0">
                    <a:pos x="T0" y="T1"/>
                  </a:cxn>
                  <a:cxn ang="0">
                    <a:pos x="T2" y="T3"/>
                  </a:cxn>
                  <a:cxn ang="0">
                    <a:pos x="T4" y="T5"/>
                  </a:cxn>
                  <a:cxn ang="0">
                    <a:pos x="T6" y="T7"/>
                  </a:cxn>
                  <a:cxn ang="0">
                    <a:pos x="T8" y="T9"/>
                  </a:cxn>
                  <a:cxn ang="0">
                    <a:pos x="T10" y="T11"/>
                  </a:cxn>
                </a:cxnLst>
                <a:rect l="0" t="0" r="r" b="b"/>
                <a:pathLst>
                  <a:path w="44" h="38">
                    <a:moveTo>
                      <a:pt x="36" y="4"/>
                    </a:moveTo>
                    <a:cubicBezTo>
                      <a:pt x="30" y="14"/>
                      <a:pt x="12" y="27"/>
                      <a:pt x="12" y="27"/>
                    </a:cubicBezTo>
                    <a:cubicBezTo>
                      <a:pt x="12" y="27"/>
                      <a:pt x="0" y="38"/>
                      <a:pt x="16" y="33"/>
                    </a:cubicBezTo>
                    <a:cubicBezTo>
                      <a:pt x="31" y="27"/>
                      <a:pt x="24" y="24"/>
                      <a:pt x="33" y="19"/>
                    </a:cubicBezTo>
                    <a:cubicBezTo>
                      <a:pt x="41" y="14"/>
                      <a:pt x="44" y="7"/>
                      <a:pt x="44" y="4"/>
                    </a:cubicBezTo>
                    <a:cubicBezTo>
                      <a:pt x="44" y="1"/>
                      <a:pt x="39" y="0"/>
                      <a:pt x="36" y="4"/>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713">
                <a:extLst>
                  <a:ext uri="{FF2B5EF4-FFF2-40B4-BE49-F238E27FC236}">
                    <a16:creationId xmlns:a16="http://schemas.microsoft.com/office/drawing/2014/main" id="{C80CE2FF-2DB8-1740-36AD-24974A7089A5}"/>
                  </a:ext>
                </a:extLst>
              </p:cNvPr>
              <p:cNvSpPr>
                <a:spLocks/>
              </p:cNvSpPr>
              <p:nvPr/>
            </p:nvSpPr>
            <p:spPr bwMode="auto">
              <a:xfrm>
                <a:off x="5073" y="2326"/>
                <a:ext cx="19" cy="18"/>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714">
                <a:extLst>
                  <a:ext uri="{FF2B5EF4-FFF2-40B4-BE49-F238E27FC236}">
                    <a16:creationId xmlns:a16="http://schemas.microsoft.com/office/drawing/2014/main" id="{AAD7CEE9-4ADB-31FB-7E01-9AB2ED03F281}"/>
                  </a:ext>
                </a:extLst>
              </p:cNvPr>
              <p:cNvSpPr>
                <a:spLocks/>
              </p:cNvSpPr>
              <p:nvPr/>
            </p:nvSpPr>
            <p:spPr bwMode="auto">
              <a:xfrm>
                <a:off x="2159" y="1754"/>
                <a:ext cx="13" cy="12"/>
              </a:xfrm>
              <a:custGeom>
                <a:avLst/>
                <a:gdLst>
                  <a:gd name="T0" fmla="*/ 9 w 21"/>
                  <a:gd name="T1" fmla="*/ 5 h 20"/>
                  <a:gd name="T2" fmla="*/ 5 w 21"/>
                  <a:gd name="T3" fmla="*/ 13 h 20"/>
                  <a:gd name="T4" fmla="*/ 13 w 21"/>
                  <a:gd name="T5" fmla="*/ 16 h 20"/>
                  <a:gd name="T6" fmla="*/ 20 w 21"/>
                  <a:gd name="T7" fmla="*/ 16 h 20"/>
                  <a:gd name="T8" fmla="*/ 17 w 21"/>
                  <a:gd name="T9" fmla="*/ 7 h 20"/>
                  <a:gd name="T10" fmla="*/ 12 w 21"/>
                  <a:gd name="T11" fmla="*/ 2 h 20"/>
                  <a:gd name="T12" fmla="*/ 9 w 21"/>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9" y="5"/>
                    </a:moveTo>
                    <a:cubicBezTo>
                      <a:pt x="6" y="9"/>
                      <a:pt x="0" y="10"/>
                      <a:pt x="5" y="13"/>
                    </a:cubicBezTo>
                    <a:cubicBezTo>
                      <a:pt x="11" y="16"/>
                      <a:pt x="9" y="12"/>
                      <a:pt x="13" y="16"/>
                    </a:cubicBezTo>
                    <a:cubicBezTo>
                      <a:pt x="17" y="19"/>
                      <a:pt x="21" y="20"/>
                      <a:pt x="20" y="16"/>
                    </a:cubicBezTo>
                    <a:cubicBezTo>
                      <a:pt x="19" y="12"/>
                      <a:pt x="17" y="11"/>
                      <a:pt x="17" y="7"/>
                    </a:cubicBezTo>
                    <a:cubicBezTo>
                      <a:pt x="17" y="3"/>
                      <a:pt x="12" y="2"/>
                      <a:pt x="12" y="2"/>
                    </a:cubicBezTo>
                    <a:cubicBezTo>
                      <a:pt x="12" y="2"/>
                      <a:pt x="7" y="0"/>
                      <a:pt x="9"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715">
                <a:extLst>
                  <a:ext uri="{FF2B5EF4-FFF2-40B4-BE49-F238E27FC236}">
                    <a16:creationId xmlns:a16="http://schemas.microsoft.com/office/drawing/2014/main" id="{5706312E-0D10-5D35-896D-BF7A2DD7FBAB}"/>
                  </a:ext>
                </a:extLst>
              </p:cNvPr>
              <p:cNvSpPr>
                <a:spLocks/>
              </p:cNvSpPr>
              <p:nvPr/>
            </p:nvSpPr>
            <p:spPr bwMode="auto">
              <a:xfrm>
                <a:off x="2196" y="1771"/>
                <a:ext cx="10" cy="9"/>
              </a:xfrm>
              <a:custGeom>
                <a:avLst/>
                <a:gdLst>
                  <a:gd name="T0" fmla="*/ 4 w 16"/>
                  <a:gd name="T1" fmla="*/ 4 h 16"/>
                  <a:gd name="T2" fmla="*/ 3 w 16"/>
                  <a:gd name="T3" fmla="*/ 10 h 16"/>
                  <a:gd name="T4" fmla="*/ 12 w 16"/>
                  <a:gd name="T5" fmla="*/ 12 h 16"/>
                  <a:gd name="T6" fmla="*/ 12 w 16"/>
                  <a:gd name="T7" fmla="*/ 3 h 16"/>
                  <a:gd name="T8" fmla="*/ 4 w 16"/>
                  <a:gd name="T9" fmla="*/ 4 h 16"/>
                </a:gdLst>
                <a:ahLst/>
                <a:cxnLst>
                  <a:cxn ang="0">
                    <a:pos x="T0" y="T1"/>
                  </a:cxn>
                  <a:cxn ang="0">
                    <a:pos x="T2" y="T3"/>
                  </a:cxn>
                  <a:cxn ang="0">
                    <a:pos x="T4" y="T5"/>
                  </a:cxn>
                  <a:cxn ang="0">
                    <a:pos x="T6" y="T7"/>
                  </a:cxn>
                  <a:cxn ang="0">
                    <a:pos x="T8" y="T9"/>
                  </a:cxn>
                </a:cxnLst>
                <a:rect l="0" t="0" r="r" b="b"/>
                <a:pathLst>
                  <a:path w="16" h="16">
                    <a:moveTo>
                      <a:pt x="4" y="4"/>
                    </a:moveTo>
                    <a:cubicBezTo>
                      <a:pt x="5" y="8"/>
                      <a:pt x="0" y="6"/>
                      <a:pt x="3" y="10"/>
                    </a:cubicBezTo>
                    <a:cubicBezTo>
                      <a:pt x="6" y="15"/>
                      <a:pt x="9" y="16"/>
                      <a:pt x="12" y="12"/>
                    </a:cubicBezTo>
                    <a:cubicBezTo>
                      <a:pt x="14" y="9"/>
                      <a:pt x="16" y="6"/>
                      <a:pt x="12" y="3"/>
                    </a:cubicBezTo>
                    <a:cubicBezTo>
                      <a:pt x="7" y="0"/>
                      <a:pt x="5" y="3"/>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716">
                <a:extLst>
                  <a:ext uri="{FF2B5EF4-FFF2-40B4-BE49-F238E27FC236}">
                    <a16:creationId xmlns:a16="http://schemas.microsoft.com/office/drawing/2014/main" id="{81BCF59D-A3CD-0C29-AE1C-F881144EB1D7}"/>
                  </a:ext>
                </a:extLst>
              </p:cNvPr>
              <p:cNvSpPr>
                <a:spLocks/>
              </p:cNvSpPr>
              <p:nvPr/>
            </p:nvSpPr>
            <p:spPr bwMode="auto">
              <a:xfrm>
                <a:off x="2185" y="1786"/>
                <a:ext cx="7" cy="14"/>
              </a:xfrm>
              <a:custGeom>
                <a:avLst/>
                <a:gdLst>
                  <a:gd name="T0" fmla="*/ 2 w 12"/>
                  <a:gd name="T1" fmla="*/ 5 h 23"/>
                  <a:gd name="T2" fmla="*/ 2 w 12"/>
                  <a:gd name="T3" fmla="*/ 13 h 23"/>
                  <a:gd name="T4" fmla="*/ 8 w 12"/>
                  <a:gd name="T5" fmla="*/ 18 h 23"/>
                  <a:gd name="T6" fmla="*/ 9 w 12"/>
                  <a:gd name="T7" fmla="*/ 7 h 23"/>
                  <a:gd name="T8" fmla="*/ 4 w 12"/>
                  <a:gd name="T9" fmla="*/ 1 h 23"/>
                  <a:gd name="T10" fmla="*/ 2 w 12"/>
                  <a:gd name="T11" fmla="*/ 5 h 23"/>
                </a:gdLst>
                <a:ahLst/>
                <a:cxnLst>
                  <a:cxn ang="0">
                    <a:pos x="T0" y="T1"/>
                  </a:cxn>
                  <a:cxn ang="0">
                    <a:pos x="T2" y="T3"/>
                  </a:cxn>
                  <a:cxn ang="0">
                    <a:pos x="T4" y="T5"/>
                  </a:cxn>
                  <a:cxn ang="0">
                    <a:pos x="T6" y="T7"/>
                  </a:cxn>
                  <a:cxn ang="0">
                    <a:pos x="T8" y="T9"/>
                  </a:cxn>
                  <a:cxn ang="0">
                    <a:pos x="T10" y="T11"/>
                  </a:cxn>
                </a:cxnLst>
                <a:rect l="0" t="0" r="r" b="b"/>
                <a:pathLst>
                  <a:path w="12" h="23">
                    <a:moveTo>
                      <a:pt x="2" y="5"/>
                    </a:moveTo>
                    <a:cubicBezTo>
                      <a:pt x="3" y="8"/>
                      <a:pt x="1" y="9"/>
                      <a:pt x="2" y="13"/>
                    </a:cubicBezTo>
                    <a:cubicBezTo>
                      <a:pt x="4" y="17"/>
                      <a:pt x="6" y="23"/>
                      <a:pt x="8" y="18"/>
                    </a:cubicBezTo>
                    <a:cubicBezTo>
                      <a:pt x="10" y="13"/>
                      <a:pt x="12" y="11"/>
                      <a:pt x="9" y="7"/>
                    </a:cubicBezTo>
                    <a:cubicBezTo>
                      <a:pt x="7" y="3"/>
                      <a:pt x="5" y="1"/>
                      <a:pt x="4" y="1"/>
                    </a:cubicBezTo>
                    <a:cubicBezTo>
                      <a:pt x="2" y="0"/>
                      <a:pt x="0" y="4"/>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717">
                <a:extLst>
                  <a:ext uri="{FF2B5EF4-FFF2-40B4-BE49-F238E27FC236}">
                    <a16:creationId xmlns:a16="http://schemas.microsoft.com/office/drawing/2014/main" id="{6AF2A12B-B5F2-9E57-AE0C-C07F78A3BDAD}"/>
                  </a:ext>
                </a:extLst>
              </p:cNvPr>
              <p:cNvSpPr>
                <a:spLocks/>
              </p:cNvSpPr>
              <p:nvPr/>
            </p:nvSpPr>
            <p:spPr bwMode="auto">
              <a:xfrm>
                <a:off x="2173" y="1790"/>
                <a:ext cx="6" cy="11"/>
              </a:xfrm>
              <a:custGeom>
                <a:avLst/>
                <a:gdLst>
                  <a:gd name="T0" fmla="*/ 3 w 10"/>
                  <a:gd name="T1" fmla="*/ 4 h 19"/>
                  <a:gd name="T2" fmla="*/ 4 w 10"/>
                  <a:gd name="T3" fmla="*/ 14 h 19"/>
                  <a:gd name="T4" fmla="*/ 10 w 10"/>
                  <a:gd name="T5" fmla="*/ 14 h 19"/>
                  <a:gd name="T6" fmla="*/ 6 w 10"/>
                  <a:gd name="T7" fmla="*/ 2 h 19"/>
                  <a:gd name="T8" fmla="*/ 3 w 10"/>
                  <a:gd name="T9" fmla="*/ 4 h 19"/>
                </a:gdLst>
                <a:ahLst/>
                <a:cxnLst>
                  <a:cxn ang="0">
                    <a:pos x="T0" y="T1"/>
                  </a:cxn>
                  <a:cxn ang="0">
                    <a:pos x="T2" y="T3"/>
                  </a:cxn>
                  <a:cxn ang="0">
                    <a:pos x="T4" y="T5"/>
                  </a:cxn>
                  <a:cxn ang="0">
                    <a:pos x="T6" y="T7"/>
                  </a:cxn>
                  <a:cxn ang="0">
                    <a:pos x="T8" y="T9"/>
                  </a:cxn>
                </a:cxnLst>
                <a:rect l="0" t="0" r="r" b="b"/>
                <a:pathLst>
                  <a:path w="10" h="19">
                    <a:moveTo>
                      <a:pt x="3" y="4"/>
                    </a:moveTo>
                    <a:cubicBezTo>
                      <a:pt x="6" y="9"/>
                      <a:pt x="2" y="12"/>
                      <a:pt x="4" y="14"/>
                    </a:cubicBezTo>
                    <a:cubicBezTo>
                      <a:pt x="6" y="15"/>
                      <a:pt x="10" y="19"/>
                      <a:pt x="10" y="14"/>
                    </a:cubicBezTo>
                    <a:cubicBezTo>
                      <a:pt x="10" y="8"/>
                      <a:pt x="8" y="4"/>
                      <a:pt x="6" y="2"/>
                    </a:cubicBezTo>
                    <a:cubicBezTo>
                      <a:pt x="5" y="0"/>
                      <a:pt x="0" y="0"/>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718">
                <a:extLst>
                  <a:ext uri="{FF2B5EF4-FFF2-40B4-BE49-F238E27FC236}">
                    <a16:creationId xmlns:a16="http://schemas.microsoft.com/office/drawing/2014/main" id="{1A210051-EF74-7F5C-9888-56AC12EC80E8}"/>
                  </a:ext>
                </a:extLst>
              </p:cNvPr>
              <p:cNvSpPr>
                <a:spLocks/>
              </p:cNvSpPr>
              <p:nvPr/>
            </p:nvSpPr>
            <p:spPr bwMode="auto">
              <a:xfrm>
                <a:off x="2176" y="1763"/>
                <a:ext cx="7" cy="9"/>
              </a:xfrm>
              <a:custGeom>
                <a:avLst/>
                <a:gdLst>
                  <a:gd name="T0" fmla="*/ 10 w 13"/>
                  <a:gd name="T1" fmla="*/ 6 h 16"/>
                  <a:gd name="T2" fmla="*/ 1 w 13"/>
                  <a:gd name="T3" fmla="*/ 6 h 16"/>
                  <a:gd name="T4" fmla="*/ 5 w 13"/>
                  <a:gd name="T5" fmla="*/ 14 h 16"/>
                  <a:gd name="T6" fmla="*/ 13 w 13"/>
                  <a:gd name="T7" fmla="*/ 12 h 16"/>
                  <a:gd name="T8" fmla="*/ 10 w 13"/>
                  <a:gd name="T9" fmla="*/ 6 h 16"/>
                </a:gdLst>
                <a:ahLst/>
                <a:cxnLst>
                  <a:cxn ang="0">
                    <a:pos x="T0" y="T1"/>
                  </a:cxn>
                  <a:cxn ang="0">
                    <a:pos x="T2" y="T3"/>
                  </a:cxn>
                  <a:cxn ang="0">
                    <a:pos x="T4" y="T5"/>
                  </a:cxn>
                  <a:cxn ang="0">
                    <a:pos x="T6" y="T7"/>
                  </a:cxn>
                  <a:cxn ang="0">
                    <a:pos x="T8" y="T9"/>
                  </a:cxn>
                </a:cxnLst>
                <a:rect l="0" t="0" r="r" b="b"/>
                <a:pathLst>
                  <a:path w="13" h="16">
                    <a:moveTo>
                      <a:pt x="10" y="6"/>
                    </a:moveTo>
                    <a:cubicBezTo>
                      <a:pt x="5" y="5"/>
                      <a:pt x="0" y="0"/>
                      <a:pt x="1" y="6"/>
                    </a:cubicBezTo>
                    <a:cubicBezTo>
                      <a:pt x="2" y="13"/>
                      <a:pt x="2" y="14"/>
                      <a:pt x="5" y="14"/>
                    </a:cubicBezTo>
                    <a:cubicBezTo>
                      <a:pt x="9" y="14"/>
                      <a:pt x="12" y="16"/>
                      <a:pt x="13" y="12"/>
                    </a:cubicBezTo>
                    <a:cubicBezTo>
                      <a:pt x="13" y="8"/>
                      <a:pt x="11" y="10"/>
                      <a:pt x="1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719">
                <a:extLst>
                  <a:ext uri="{FF2B5EF4-FFF2-40B4-BE49-F238E27FC236}">
                    <a16:creationId xmlns:a16="http://schemas.microsoft.com/office/drawing/2014/main" id="{61FF2E55-8FFD-7C39-F4F6-A331388C9E2B}"/>
                  </a:ext>
                </a:extLst>
              </p:cNvPr>
              <p:cNvSpPr>
                <a:spLocks/>
              </p:cNvSpPr>
              <p:nvPr/>
            </p:nvSpPr>
            <p:spPr bwMode="auto">
              <a:xfrm>
                <a:off x="2194" y="1786"/>
                <a:ext cx="7" cy="10"/>
              </a:xfrm>
              <a:custGeom>
                <a:avLst/>
                <a:gdLst>
                  <a:gd name="T0" fmla="*/ 1 w 12"/>
                  <a:gd name="T1" fmla="*/ 5 h 16"/>
                  <a:gd name="T2" fmla="*/ 5 w 12"/>
                  <a:gd name="T3" fmla="*/ 15 h 16"/>
                  <a:gd name="T4" fmla="*/ 10 w 12"/>
                  <a:gd name="T5" fmla="*/ 10 h 16"/>
                  <a:gd name="T6" fmla="*/ 5 w 12"/>
                  <a:gd name="T7" fmla="*/ 4 h 16"/>
                  <a:gd name="T8" fmla="*/ 1 w 12"/>
                  <a:gd name="T9" fmla="*/ 5 h 16"/>
                </a:gdLst>
                <a:ahLst/>
                <a:cxnLst>
                  <a:cxn ang="0">
                    <a:pos x="T0" y="T1"/>
                  </a:cxn>
                  <a:cxn ang="0">
                    <a:pos x="T2" y="T3"/>
                  </a:cxn>
                  <a:cxn ang="0">
                    <a:pos x="T4" y="T5"/>
                  </a:cxn>
                  <a:cxn ang="0">
                    <a:pos x="T6" y="T7"/>
                  </a:cxn>
                  <a:cxn ang="0">
                    <a:pos x="T8" y="T9"/>
                  </a:cxn>
                </a:cxnLst>
                <a:rect l="0" t="0" r="r" b="b"/>
                <a:pathLst>
                  <a:path w="12" h="16">
                    <a:moveTo>
                      <a:pt x="1" y="5"/>
                    </a:moveTo>
                    <a:cubicBezTo>
                      <a:pt x="1" y="9"/>
                      <a:pt x="2" y="14"/>
                      <a:pt x="5" y="15"/>
                    </a:cubicBezTo>
                    <a:cubicBezTo>
                      <a:pt x="8" y="16"/>
                      <a:pt x="12" y="13"/>
                      <a:pt x="10" y="10"/>
                    </a:cubicBezTo>
                    <a:cubicBezTo>
                      <a:pt x="8" y="7"/>
                      <a:pt x="10" y="8"/>
                      <a:pt x="5" y="4"/>
                    </a:cubicBezTo>
                    <a:cubicBezTo>
                      <a:pt x="0" y="0"/>
                      <a:pt x="4" y="1"/>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720">
                <a:extLst>
                  <a:ext uri="{FF2B5EF4-FFF2-40B4-BE49-F238E27FC236}">
                    <a16:creationId xmlns:a16="http://schemas.microsoft.com/office/drawing/2014/main" id="{6BEDA163-86E6-A827-8DAE-E41AD864E766}"/>
                  </a:ext>
                </a:extLst>
              </p:cNvPr>
              <p:cNvSpPr>
                <a:spLocks/>
              </p:cNvSpPr>
              <p:nvPr/>
            </p:nvSpPr>
            <p:spPr bwMode="auto">
              <a:xfrm>
                <a:off x="2333" y="1553"/>
                <a:ext cx="17" cy="21"/>
              </a:xfrm>
              <a:custGeom>
                <a:avLst/>
                <a:gdLst>
                  <a:gd name="T0" fmla="*/ 9 w 27"/>
                  <a:gd name="T1" fmla="*/ 17 h 35"/>
                  <a:gd name="T2" fmla="*/ 6 w 27"/>
                  <a:gd name="T3" fmla="*/ 25 h 35"/>
                  <a:gd name="T4" fmla="*/ 1 w 27"/>
                  <a:gd name="T5" fmla="*/ 32 h 35"/>
                  <a:gd name="T6" fmla="*/ 6 w 27"/>
                  <a:gd name="T7" fmla="*/ 34 h 35"/>
                  <a:gd name="T8" fmla="*/ 16 w 27"/>
                  <a:gd name="T9" fmla="*/ 30 h 35"/>
                  <a:gd name="T10" fmla="*/ 16 w 27"/>
                  <a:gd name="T11" fmla="*/ 21 h 35"/>
                  <a:gd name="T12" fmla="*/ 15 w 27"/>
                  <a:gd name="T13" fmla="*/ 16 h 35"/>
                  <a:gd name="T14" fmla="*/ 17 w 27"/>
                  <a:gd name="T15" fmla="*/ 12 h 35"/>
                  <a:gd name="T16" fmla="*/ 24 w 27"/>
                  <a:gd name="T17" fmla="*/ 10 h 35"/>
                  <a:gd name="T18" fmla="*/ 22 w 27"/>
                  <a:gd name="T19" fmla="*/ 2 h 35"/>
                  <a:gd name="T20" fmla="*/ 14 w 27"/>
                  <a:gd name="T21" fmla="*/ 7 h 35"/>
                  <a:gd name="T22" fmla="*/ 11 w 27"/>
                  <a:gd name="T23" fmla="*/ 12 h 35"/>
                  <a:gd name="T24" fmla="*/ 9 w 27"/>
                  <a:gd name="T2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9" y="17"/>
                    </a:moveTo>
                    <a:cubicBezTo>
                      <a:pt x="9" y="23"/>
                      <a:pt x="9" y="21"/>
                      <a:pt x="6" y="25"/>
                    </a:cubicBezTo>
                    <a:cubicBezTo>
                      <a:pt x="4" y="29"/>
                      <a:pt x="0" y="30"/>
                      <a:pt x="1" y="32"/>
                    </a:cubicBezTo>
                    <a:cubicBezTo>
                      <a:pt x="3" y="33"/>
                      <a:pt x="0" y="35"/>
                      <a:pt x="6" y="34"/>
                    </a:cubicBezTo>
                    <a:cubicBezTo>
                      <a:pt x="12" y="32"/>
                      <a:pt x="16" y="34"/>
                      <a:pt x="16" y="30"/>
                    </a:cubicBezTo>
                    <a:cubicBezTo>
                      <a:pt x="16" y="25"/>
                      <a:pt x="16" y="24"/>
                      <a:pt x="16" y="21"/>
                    </a:cubicBezTo>
                    <a:cubicBezTo>
                      <a:pt x="16" y="18"/>
                      <a:pt x="15" y="18"/>
                      <a:pt x="15" y="16"/>
                    </a:cubicBezTo>
                    <a:cubicBezTo>
                      <a:pt x="16" y="14"/>
                      <a:pt x="13" y="13"/>
                      <a:pt x="17" y="12"/>
                    </a:cubicBezTo>
                    <a:cubicBezTo>
                      <a:pt x="22" y="11"/>
                      <a:pt x="24" y="15"/>
                      <a:pt x="24" y="10"/>
                    </a:cubicBezTo>
                    <a:cubicBezTo>
                      <a:pt x="25" y="5"/>
                      <a:pt x="27" y="0"/>
                      <a:pt x="22" y="2"/>
                    </a:cubicBezTo>
                    <a:cubicBezTo>
                      <a:pt x="17" y="4"/>
                      <a:pt x="16" y="5"/>
                      <a:pt x="14" y="7"/>
                    </a:cubicBezTo>
                    <a:cubicBezTo>
                      <a:pt x="12" y="9"/>
                      <a:pt x="11" y="10"/>
                      <a:pt x="11" y="12"/>
                    </a:cubicBezTo>
                    <a:cubicBezTo>
                      <a:pt x="10" y="14"/>
                      <a:pt x="7" y="14"/>
                      <a:pt x="9" y="1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721">
                <a:extLst>
                  <a:ext uri="{FF2B5EF4-FFF2-40B4-BE49-F238E27FC236}">
                    <a16:creationId xmlns:a16="http://schemas.microsoft.com/office/drawing/2014/main" id="{4B1E460D-6676-213B-4936-0EC09D9A7C99}"/>
                  </a:ext>
                </a:extLst>
              </p:cNvPr>
              <p:cNvSpPr>
                <a:spLocks/>
              </p:cNvSpPr>
              <p:nvPr/>
            </p:nvSpPr>
            <p:spPr bwMode="auto">
              <a:xfrm>
                <a:off x="2312" y="1572"/>
                <a:ext cx="9" cy="10"/>
              </a:xfrm>
              <a:custGeom>
                <a:avLst/>
                <a:gdLst>
                  <a:gd name="T0" fmla="*/ 2 w 14"/>
                  <a:gd name="T1" fmla="*/ 3 h 16"/>
                  <a:gd name="T2" fmla="*/ 2 w 14"/>
                  <a:gd name="T3" fmla="*/ 10 h 16"/>
                  <a:gd name="T4" fmla="*/ 7 w 14"/>
                  <a:gd name="T5" fmla="*/ 13 h 16"/>
                  <a:gd name="T6" fmla="*/ 12 w 14"/>
                  <a:gd name="T7" fmla="*/ 7 h 16"/>
                  <a:gd name="T8" fmla="*/ 12 w 14"/>
                  <a:gd name="T9" fmla="*/ 0 h 16"/>
                  <a:gd name="T10" fmla="*/ 6 w 14"/>
                  <a:gd name="T11" fmla="*/ 0 h 16"/>
                  <a:gd name="T12" fmla="*/ 2 w 1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2" y="3"/>
                    </a:moveTo>
                    <a:cubicBezTo>
                      <a:pt x="1" y="5"/>
                      <a:pt x="0" y="8"/>
                      <a:pt x="2" y="10"/>
                    </a:cubicBezTo>
                    <a:cubicBezTo>
                      <a:pt x="5" y="13"/>
                      <a:pt x="4" y="16"/>
                      <a:pt x="7" y="13"/>
                    </a:cubicBezTo>
                    <a:cubicBezTo>
                      <a:pt x="10" y="10"/>
                      <a:pt x="10" y="9"/>
                      <a:pt x="12" y="7"/>
                    </a:cubicBezTo>
                    <a:cubicBezTo>
                      <a:pt x="13" y="4"/>
                      <a:pt x="14" y="1"/>
                      <a:pt x="12" y="0"/>
                    </a:cubicBezTo>
                    <a:cubicBezTo>
                      <a:pt x="10" y="0"/>
                      <a:pt x="8" y="0"/>
                      <a:pt x="6" y="0"/>
                    </a:cubicBezTo>
                    <a:cubicBezTo>
                      <a:pt x="4" y="0"/>
                      <a:pt x="1"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722">
                <a:extLst>
                  <a:ext uri="{FF2B5EF4-FFF2-40B4-BE49-F238E27FC236}">
                    <a16:creationId xmlns:a16="http://schemas.microsoft.com/office/drawing/2014/main" id="{7AA20308-75BC-2C7C-A4DB-F6B9813D934A}"/>
                  </a:ext>
                </a:extLst>
              </p:cNvPr>
              <p:cNvSpPr>
                <a:spLocks/>
              </p:cNvSpPr>
              <p:nvPr/>
            </p:nvSpPr>
            <p:spPr bwMode="auto">
              <a:xfrm>
                <a:off x="2296" y="1562"/>
                <a:ext cx="16" cy="15"/>
              </a:xfrm>
              <a:custGeom>
                <a:avLst/>
                <a:gdLst>
                  <a:gd name="T0" fmla="*/ 2 w 26"/>
                  <a:gd name="T1" fmla="*/ 12 h 25"/>
                  <a:gd name="T2" fmla="*/ 5 w 26"/>
                  <a:gd name="T3" fmla="*/ 18 h 25"/>
                  <a:gd name="T4" fmla="*/ 9 w 26"/>
                  <a:gd name="T5" fmla="*/ 21 h 25"/>
                  <a:gd name="T6" fmla="*/ 15 w 26"/>
                  <a:gd name="T7" fmla="*/ 15 h 25"/>
                  <a:gd name="T8" fmla="*/ 21 w 26"/>
                  <a:gd name="T9" fmla="*/ 10 h 25"/>
                  <a:gd name="T10" fmla="*/ 21 w 26"/>
                  <a:gd name="T11" fmla="*/ 3 h 25"/>
                  <a:gd name="T12" fmla="*/ 13 w 26"/>
                  <a:gd name="T13" fmla="*/ 7 h 25"/>
                  <a:gd name="T14" fmla="*/ 7 w 26"/>
                  <a:gd name="T15" fmla="*/ 8 h 25"/>
                  <a:gd name="T16" fmla="*/ 2 w 26"/>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 y="12"/>
                    </a:moveTo>
                    <a:cubicBezTo>
                      <a:pt x="4" y="16"/>
                      <a:pt x="4" y="14"/>
                      <a:pt x="5" y="18"/>
                    </a:cubicBezTo>
                    <a:cubicBezTo>
                      <a:pt x="6" y="21"/>
                      <a:pt x="5" y="25"/>
                      <a:pt x="9" y="21"/>
                    </a:cubicBezTo>
                    <a:cubicBezTo>
                      <a:pt x="13" y="18"/>
                      <a:pt x="12" y="18"/>
                      <a:pt x="15" y="15"/>
                    </a:cubicBezTo>
                    <a:cubicBezTo>
                      <a:pt x="19" y="12"/>
                      <a:pt x="19" y="16"/>
                      <a:pt x="21" y="10"/>
                    </a:cubicBezTo>
                    <a:cubicBezTo>
                      <a:pt x="22" y="4"/>
                      <a:pt x="26" y="0"/>
                      <a:pt x="21" y="3"/>
                    </a:cubicBezTo>
                    <a:cubicBezTo>
                      <a:pt x="15" y="6"/>
                      <a:pt x="15" y="7"/>
                      <a:pt x="13" y="7"/>
                    </a:cubicBezTo>
                    <a:cubicBezTo>
                      <a:pt x="10" y="7"/>
                      <a:pt x="10" y="7"/>
                      <a:pt x="7" y="8"/>
                    </a:cubicBezTo>
                    <a:cubicBezTo>
                      <a:pt x="3" y="10"/>
                      <a:pt x="0" y="9"/>
                      <a:pt x="2"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723">
                <a:extLst>
                  <a:ext uri="{FF2B5EF4-FFF2-40B4-BE49-F238E27FC236}">
                    <a16:creationId xmlns:a16="http://schemas.microsoft.com/office/drawing/2014/main" id="{DD9BA2DC-EFDD-97E5-2E72-C97032023773}"/>
                  </a:ext>
                </a:extLst>
              </p:cNvPr>
              <p:cNvSpPr>
                <a:spLocks/>
              </p:cNvSpPr>
              <p:nvPr/>
            </p:nvSpPr>
            <p:spPr bwMode="auto">
              <a:xfrm>
                <a:off x="2281" y="1557"/>
                <a:ext cx="6" cy="11"/>
              </a:xfrm>
              <a:custGeom>
                <a:avLst/>
                <a:gdLst>
                  <a:gd name="T0" fmla="*/ 3 w 10"/>
                  <a:gd name="T1" fmla="*/ 9 h 19"/>
                  <a:gd name="T2" fmla="*/ 5 w 10"/>
                  <a:gd name="T3" fmla="*/ 16 h 19"/>
                  <a:gd name="T4" fmla="*/ 9 w 10"/>
                  <a:gd name="T5" fmla="*/ 16 h 19"/>
                  <a:gd name="T6" fmla="*/ 10 w 10"/>
                  <a:gd name="T7" fmla="*/ 9 h 19"/>
                  <a:gd name="T8" fmla="*/ 4 w 10"/>
                  <a:gd name="T9" fmla="*/ 3 h 19"/>
                  <a:gd name="T10" fmla="*/ 3 w 10"/>
                  <a:gd name="T11" fmla="*/ 9 h 19"/>
                </a:gdLst>
                <a:ahLst/>
                <a:cxnLst>
                  <a:cxn ang="0">
                    <a:pos x="T0" y="T1"/>
                  </a:cxn>
                  <a:cxn ang="0">
                    <a:pos x="T2" y="T3"/>
                  </a:cxn>
                  <a:cxn ang="0">
                    <a:pos x="T4" y="T5"/>
                  </a:cxn>
                  <a:cxn ang="0">
                    <a:pos x="T6" y="T7"/>
                  </a:cxn>
                  <a:cxn ang="0">
                    <a:pos x="T8" y="T9"/>
                  </a:cxn>
                  <a:cxn ang="0">
                    <a:pos x="T10" y="T11"/>
                  </a:cxn>
                </a:cxnLst>
                <a:rect l="0" t="0" r="r" b="b"/>
                <a:pathLst>
                  <a:path w="10" h="19">
                    <a:moveTo>
                      <a:pt x="3" y="9"/>
                    </a:moveTo>
                    <a:cubicBezTo>
                      <a:pt x="3" y="11"/>
                      <a:pt x="3" y="15"/>
                      <a:pt x="5" y="16"/>
                    </a:cubicBezTo>
                    <a:cubicBezTo>
                      <a:pt x="6" y="18"/>
                      <a:pt x="8" y="19"/>
                      <a:pt x="9" y="16"/>
                    </a:cubicBezTo>
                    <a:cubicBezTo>
                      <a:pt x="10" y="13"/>
                      <a:pt x="10" y="13"/>
                      <a:pt x="10" y="9"/>
                    </a:cubicBezTo>
                    <a:cubicBezTo>
                      <a:pt x="9" y="4"/>
                      <a:pt x="8" y="0"/>
                      <a:pt x="4" y="3"/>
                    </a:cubicBezTo>
                    <a:cubicBezTo>
                      <a:pt x="0" y="6"/>
                      <a:pt x="1" y="6"/>
                      <a:pt x="3"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724">
                <a:extLst>
                  <a:ext uri="{FF2B5EF4-FFF2-40B4-BE49-F238E27FC236}">
                    <a16:creationId xmlns:a16="http://schemas.microsoft.com/office/drawing/2014/main" id="{239C7584-6808-0990-92F4-1029FED2D82B}"/>
                  </a:ext>
                </a:extLst>
              </p:cNvPr>
              <p:cNvSpPr>
                <a:spLocks/>
              </p:cNvSpPr>
              <p:nvPr/>
            </p:nvSpPr>
            <p:spPr bwMode="auto">
              <a:xfrm>
                <a:off x="2290" y="1570"/>
                <a:ext cx="6" cy="7"/>
              </a:xfrm>
              <a:custGeom>
                <a:avLst/>
                <a:gdLst>
                  <a:gd name="T0" fmla="*/ 3 w 11"/>
                  <a:gd name="T1" fmla="*/ 3 h 11"/>
                  <a:gd name="T2" fmla="*/ 2 w 11"/>
                  <a:gd name="T3" fmla="*/ 7 h 11"/>
                  <a:gd name="T4" fmla="*/ 5 w 11"/>
                  <a:gd name="T5" fmla="*/ 10 h 11"/>
                  <a:gd name="T6" fmla="*/ 9 w 11"/>
                  <a:gd name="T7" fmla="*/ 8 h 11"/>
                  <a:gd name="T8" fmla="*/ 10 w 11"/>
                  <a:gd name="T9" fmla="*/ 3 h 11"/>
                  <a:gd name="T10" fmla="*/ 6 w 11"/>
                  <a:gd name="T11" fmla="*/ 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2" y="6"/>
                      <a:pt x="0" y="6"/>
                      <a:pt x="2" y="7"/>
                    </a:cubicBezTo>
                    <a:cubicBezTo>
                      <a:pt x="4" y="8"/>
                      <a:pt x="3" y="11"/>
                      <a:pt x="5" y="10"/>
                    </a:cubicBezTo>
                    <a:cubicBezTo>
                      <a:pt x="8" y="9"/>
                      <a:pt x="8" y="11"/>
                      <a:pt x="9" y="8"/>
                    </a:cubicBezTo>
                    <a:cubicBezTo>
                      <a:pt x="10" y="5"/>
                      <a:pt x="11" y="6"/>
                      <a:pt x="10" y="3"/>
                    </a:cubicBezTo>
                    <a:cubicBezTo>
                      <a:pt x="8" y="1"/>
                      <a:pt x="7" y="1"/>
                      <a:pt x="6" y="0"/>
                    </a:cubicBezTo>
                    <a:cubicBezTo>
                      <a:pt x="5" y="0"/>
                      <a:pt x="1" y="2"/>
                      <a:pt x="3"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725">
                <a:extLst>
                  <a:ext uri="{FF2B5EF4-FFF2-40B4-BE49-F238E27FC236}">
                    <a16:creationId xmlns:a16="http://schemas.microsoft.com/office/drawing/2014/main" id="{90332895-30BF-C8E3-E2AE-3B2D39A000CA}"/>
                  </a:ext>
                </a:extLst>
              </p:cNvPr>
              <p:cNvSpPr>
                <a:spLocks/>
              </p:cNvSpPr>
              <p:nvPr/>
            </p:nvSpPr>
            <p:spPr bwMode="auto">
              <a:xfrm>
                <a:off x="2279" y="1576"/>
                <a:ext cx="5" cy="8"/>
              </a:xfrm>
              <a:custGeom>
                <a:avLst/>
                <a:gdLst>
                  <a:gd name="T0" fmla="*/ 2 w 8"/>
                  <a:gd name="T1" fmla="*/ 3 h 13"/>
                  <a:gd name="T2" fmla="*/ 2 w 8"/>
                  <a:gd name="T3" fmla="*/ 7 h 13"/>
                  <a:gd name="T4" fmla="*/ 5 w 8"/>
                  <a:gd name="T5" fmla="*/ 11 h 13"/>
                  <a:gd name="T6" fmla="*/ 7 w 8"/>
                  <a:gd name="T7" fmla="*/ 7 h 13"/>
                  <a:gd name="T8" fmla="*/ 7 w 8"/>
                  <a:gd name="T9" fmla="*/ 0 h 13"/>
                  <a:gd name="T10" fmla="*/ 2 w 8"/>
                  <a:gd name="T11" fmla="*/ 3 h 13"/>
                </a:gdLst>
                <a:ahLst/>
                <a:cxnLst>
                  <a:cxn ang="0">
                    <a:pos x="T0" y="T1"/>
                  </a:cxn>
                  <a:cxn ang="0">
                    <a:pos x="T2" y="T3"/>
                  </a:cxn>
                  <a:cxn ang="0">
                    <a:pos x="T4" y="T5"/>
                  </a:cxn>
                  <a:cxn ang="0">
                    <a:pos x="T6" y="T7"/>
                  </a:cxn>
                  <a:cxn ang="0">
                    <a:pos x="T8" y="T9"/>
                  </a:cxn>
                  <a:cxn ang="0">
                    <a:pos x="T10" y="T11"/>
                  </a:cxn>
                </a:cxnLst>
                <a:rect l="0" t="0" r="r" b="b"/>
                <a:pathLst>
                  <a:path w="8" h="13">
                    <a:moveTo>
                      <a:pt x="2" y="3"/>
                    </a:moveTo>
                    <a:cubicBezTo>
                      <a:pt x="2" y="5"/>
                      <a:pt x="0" y="4"/>
                      <a:pt x="2" y="7"/>
                    </a:cubicBezTo>
                    <a:cubicBezTo>
                      <a:pt x="3" y="11"/>
                      <a:pt x="4" y="13"/>
                      <a:pt x="5" y="11"/>
                    </a:cubicBezTo>
                    <a:cubicBezTo>
                      <a:pt x="7" y="9"/>
                      <a:pt x="6" y="11"/>
                      <a:pt x="7" y="7"/>
                    </a:cubicBezTo>
                    <a:cubicBezTo>
                      <a:pt x="8" y="4"/>
                      <a:pt x="8" y="0"/>
                      <a:pt x="7" y="0"/>
                    </a:cubicBezTo>
                    <a:cubicBezTo>
                      <a:pt x="5" y="1"/>
                      <a:pt x="0"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726">
                <a:extLst>
                  <a:ext uri="{FF2B5EF4-FFF2-40B4-BE49-F238E27FC236}">
                    <a16:creationId xmlns:a16="http://schemas.microsoft.com/office/drawing/2014/main" id="{D5F4EB74-ED3D-2365-FA3E-3101197EB704}"/>
                  </a:ext>
                </a:extLst>
              </p:cNvPr>
              <p:cNvSpPr>
                <a:spLocks/>
              </p:cNvSpPr>
              <p:nvPr/>
            </p:nvSpPr>
            <p:spPr bwMode="auto">
              <a:xfrm>
                <a:off x="2580" y="1375"/>
                <a:ext cx="19" cy="12"/>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727">
                <a:extLst>
                  <a:ext uri="{FF2B5EF4-FFF2-40B4-BE49-F238E27FC236}">
                    <a16:creationId xmlns:a16="http://schemas.microsoft.com/office/drawing/2014/main" id="{74648905-79CB-F4ED-B05E-41B9B439F3B4}"/>
                  </a:ext>
                </a:extLst>
              </p:cNvPr>
              <p:cNvSpPr>
                <a:spLocks/>
              </p:cNvSpPr>
              <p:nvPr/>
            </p:nvSpPr>
            <p:spPr bwMode="auto">
              <a:xfrm>
                <a:off x="2564" y="1387"/>
                <a:ext cx="9" cy="1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728">
                <a:extLst>
                  <a:ext uri="{FF2B5EF4-FFF2-40B4-BE49-F238E27FC236}">
                    <a16:creationId xmlns:a16="http://schemas.microsoft.com/office/drawing/2014/main" id="{98175A23-BC4D-1CC0-EDC6-60DD5400D629}"/>
                  </a:ext>
                </a:extLst>
              </p:cNvPr>
              <p:cNvSpPr>
                <a:spLocks/>
              </p:cNvSpPr>
              <p:nvPr/>
            </p:nvSpPr>
            <p:spPr bwMode="auto">
              <a:xfrm>
                <a:off x="2600" y="1372"/>
                <a:ext cx="11" cy="6"/>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729">
                <a:extLst>
                  <a:ext uri="{FF2B5EF4-FFF2-40B4-BE49-F238E27FC236}">
                    <a16:creationId xmlns:a16="http://schemas.microsoft.com/office/drawing/2014/main" id="{C6D83670-2CF8-C2B7-C9F9-59A220BFF5D9}"/>
                  </a:ext>
                </a:extLst>
              </p:cNvPr>
              <p:cNvSpPr>
                <a:spLocks/>
              </p:cNvSpPr>
              <p:nvPr/>
            </p:nvSpPr>
            <p:spPr bwMode="auto">
              <a:xfrm>
                <a:off x="1890" y="729"/>
                <a:ext cx="603" cy="324"/>
              </a:xfrm>
              <a:custGeom>
                <a:avLst/>
                <a:gdLst>
                  <a:gd name="T0" fmla="*/ 274 w 1005"/>
                  <a:gd name="T1" fmla="*/ 519 h 540"/>
                  <a:gd name="T2" fmla="*/ 308 w 1005"/>
                  <a:gd name="T3" fmla="*/ 476 h 540"/>
                  <a:gd name="T4" fmla="*/ 340 w 1005"/>
                  <a:gd name="T5" fmla="*/ 449 h 540"/>
                  <a:gd name="T6" fmla="*/ 364 w 1005"/>
                  <a:gd name="T7" fmla="*/ 412 h 540"/>
                  <a:gd name="T8" fmla="*/ 410 w 1005"/>
                  <a:gd name="T9" fmla="*/ 394 h 540"/>
                  <a:gd name="T10" fmla="*/ 469 w 1005"/>
                  <a:gd name="T11" fmla="*/ 384 h 540"/>
                  <a:gd name="T12" fmla="*/ 554 w 1005"/>
                  <a:gd name="T13" fmla="*/ 340 h 540"/>
                  <a:gd name="T14" fmla="*/ 637 w 1005"/>
                  <a:gd name="T15" fmla="*/ 323 h 540"/>
                  <a:gd name="T16" fmla="*/ 750 w 1005"/>
                  <a:gd name="T17" fmla="*/ 286 h 540"/>
                  <a:gd name="T18" fmla="*/ 662 w 1005"/>
                  <a:gd name="T19" fmla="*/ 279 h 540"/>
                  <a:gd name="T20" fmla="*/ 718 w 1005"/>
                  <a:gd name="T21" fmla="*/ 258 h 540"/>
                  <a:gd name="T22" fmla="*/ 769 w 1005"/>
                  <a:gd name="T23" fmla="*/ 255 h 540"/>
                  <a:gd name="T24" fmla="*/ 720 w 1005"/>
                  <a:gd name="T25" fmla="*/ 208 h 540"/>
                  <a:gd name="T26" fmla="*/ 772 w 1005"/>
                  <a:gd name="T27" fmla="*/ 231 h 540"/>
                  <a:gd name="T28" fmla="*/ 800 w 1005"/>
                  <a:gd name="T29" fmla="*/ 208 h 540"/>
                  <a:gd name="T30" fmla="*/ 842 w 1005"/>
                  <a:gd name="T31" fmla="*/ 187 h 540"/>
                  <a:gd name="T32" fmla="*/ 834 w 1005"/>
                  <a:gd name="T33" fmla="*/ 172 h 540"/>
                  <a:gd name="T34" fmla="*/ 809 w 1005"/>
                  <a:gd name="T35" fmla="*/ 138 h 540"/>
                  <a:gd name="T36" fmla="*/ 860 w 1005"/>
                  <a:gd name="T37" fmla="*/ 140 h 540"/>
                  <a:gd name="T38" fmla="*/ 854 w 1005"/>
                  <a:gd name="T39" fmla="*/ 112 h 540"/>
                  <a:gd name="T40" fmla="*/ 856 w 1005"/>
                  <a:gd name="T41" fmla="*/ 93 h 540"/>
                  <a:gd name="T42" fmla="*/ 897 w 1005"/>
                  <a:gd name="T43" fmla="*/ 65 h 540"/>
                  <a:gd name="T44" fmla="*/ 995 w 1005"/>
                  <a:gd name="T45" fmla="*/ 42 h 540"/>
                  <a:gd name="T46" fmla="*/ 891 w 1005"/>
                  <a:gd name="T47" fmla="*/ 44 h 540"/>
                  <a:gd name="T48" fmla="*/ 846 w 1005"/>
                  <a:gd name="T49" fmla="*/ 36 h 540"/>
                  <a:gd name="T50" fmla="*/ 799 w 1005"/>
                  <a:gd name="T51" fmla="*/ 31 h 540"/>
                  <a:gd name="T52" fmla="*/ 793 w 1005"/>
                  <a:gd name="T53" fmla="*/ 10 h 540"/>
                  <a:gd name="T54" fmla="*/ 633 w 1005"/>
                  <a:gd name="T55" fmla="*/ 8 h 540"/>
                  <a:gd name="T56" fmla="*/ 535 w 1005"/>
                  <a:gd name="T57" fmla="*/ 17 h 540"/>
                  <a:gd name="T58" fmla="*/ 446 w 1005"/>
                  <a:gd name="T59" fmla="*/ 25 h 540"/>
                  <a:gd name="T60" fmla="*/ 377 w 1005"/>
                  <a:gd name="T61" fmla="*/ 36 h 540"/>
                  <a:gd name="T62" fmla="*/ 271 w 1005"/>
                  <a:gd name="T63" fmla="*/ 37 h 540"/>
                  <a:gd name="T64" fmla="*/ 169 w 1005"/>
                  <a:gd name="T65" fmla="*/ 58 h 540"/>
                  <a:gd name="T66" fmla="*/ 100 w 1005"/>
                  <a:gd name="T67" fmla="*/ 91 h 540"/>
                  <a:gd name="T68" fmla="*/ 10 w 1005"/>
                  <a:gd name="T69" fmla="*/ 116 h 540"/>
                  <a:gd name="T70" fmla="*/ 33 w 1005"/>
                  <a:gd name="T71" fmla="*/ 130 h 540"/>
                  <a:gd name="T72" fmla="*/ 23 w 1005"/>
                  <a:gd name="T73" fmla="*/ 146 h 540"/>
                  <a:gd name="T74" fmla="*/ 171 w 1005"/>
                  <a:gd name="T75" fmla="*/ 158 h 540"/>
                  <a:gd name="T76" fmla="*/ 203 w 1005"/>
                  <a:gd name="T77" fmla="*/ 214 h 540"/>
                  <a:gd name="T78" fmla="*/ 213 w 1005"/>
                  <a:gd name="T79" fmla="*/ 251 h 540"/>
                  <a:gd name="T80" fmla="*/ 182 w 1005"/>
                  <a:gd name="T81" fmla="*/ 273 h 540"/>
                  <a:gd name="T82" fmla="*/ 212 w 1005"/>
                  <a:gd name="T83" fmla="*/ 299 h 540"/>
                  <a:gd name="T84" fmla="*/ 214 w 1005"/>
                  <a:gd name="T85" fmla="*/ 309 h 540"/>
                  <a:gd name="T86" fmla="*/ 147 w 1005"/>
                  <a:gd name="T87" fmla="*/ 360 h 540"/>
                  <a:gd name="T88" fmla="*/ 145 w 1005"/>
                  <a:gd name="T89" fmla="*/ 429 h 540"/>
                  <a:gd name="T90" fmla="*/ 165 w 1005"/>
                  <a:gd name="T91" fmla="*/ 485 h 540"/>
                  <a:gd name="T92" fmla="*/ 212 w 1005"/>
                  <a:gd name="T93" fmla="*/ 518 h 540"/>
                  <a:gd name="T94" fmla="*/ 250 w 1005"/>
                  <a:gd name="T9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5" h="540">
                    <a:moveTo>
                      <a:pt x="250" y="540"/>
                    </a:moveTo>
                    <a:cubicBezTo>
                      <a:pt x="256" y="536"/>
                      <a:pt x="253" y="540"/>
                      <a:pt x="262" y="535"/>
                    </a:cubicBezTo>
                    <a:cubicBezTo>
                      <a:pt x="271" y="530"/>
                      <a:pt x="271" y="533"/>
                      <a:pt x="271" y="527"/>
                    </a:cubicBezTo>
                    <a:cubicBezTo>
                      <a:pt x="271" y="521"/>
                      <a:pt x="268" y="520"/>
                      <a:pt x="274" y="519"/>
                    </a:cubicBezTo>
                    <a:cubicBezTo>
                      <a:pt x="280" y="518"/>
                      <a:pt x="279" y="518"/>
                      <a:pt x="283" y="513"/>
                    </a:cubicBezTo>
                    <a:cubicBezTo>
                      <a:pt x="287" y="507"/>
                      <a:pt x="289" y="503"/>
                      <a:pt x="295" y="500"/>
                    </a:cubicBezTo>
                    <a:cubicBezTo>
                      <a:pt x="300" y="496"/>
                      <a:pt x="298" y="493"/>
                      <a:pt x="303" y="488"/>
                    </a:cubicBezTo>
                    <a:cubicBezTo>
                      <a:pt x="309" y="483"/>
                      <a:pt x="310" y="479"/>
                      <a:pt x="308" y="476"/>
                    </a:cubicBezTo>
                    <a:cubicBezTo>
                      <a:pt x="306" y="473"/>
                      <a:pt x="299" y="467"/>
                      <a:pt x="304" y="466"/>
                    </a:cubicBezTo>
                    <a:cubicBezTo>
                      <a:pt x="308" y="464"/>
                      <a:pt x="319" y="463"/>
                      <a:pt x="321" y="463"/>
                    </a:cubicBezTo>
                    <a:cubicBezTo>
                      <a:pt x="322" y="463"/>
                      <a:pt x="324" y="466"/>
                      <a:pt x="331" y="460"/>
                    </a:cubicBezTo>
                    <a:cubicBezTo>
                      <a:pt x="338" y="455"/>
                      <a:pt x="334" y="450"/>
                      <a:pt x="340" y="449"/>
                    </a:cubicBezTo>
                    <a:cubicBezTo>
                      <a:pt x="346" y="448"/>
                      <a:pt x="346" y="448"/>
                      <a:pt x="351" y="444"/>
                    </a:cubicBezTo>
                    <a:cubicBezTo>
                      <a:pt x="356" y="439"/>
                      <a:pt x="358" y="432"/>
                      <a:pt x="356" y="429"/>
                    </a:cubicBezTo>
                    <a:cubicBezTo>
                      <a:pt x="354" y="427"/>
                      <a:pt x="362" y="422"/>
                      <a:pt x="364" y="422"/>
                    </a:cubicBezTo>
                    <a:cubicBezTo>
                      <a:pt x="366" y="422"/>
                      <a:pt x="370" y="415"/>
                      <a:pt x="364" y="412"/>
                    </a:cubicBezTo>
                    <a:cubicBezTo>
                      <a:pt x="358" y="410"/>
                      <a:pt x="359" y="405"/>
                      <a:pt x="367" y="405"/>
                    </a:cubicBezTo>
                    <a:cubicBezTo>
                      <a:pt x="374" y="405"/>
                      <a:pt x="378" y="406"/>
                      <a:pt x="383" y="402"/>
                    </a:cubicBezTo>
                    <a:cubicBezTo>
                      <a:pt x="389" y="398"/>
                      <a:pt x="385" y="395"/>
                      <a:pt x="390" y="394"/>
                    </a:cubicBezTo>
                    <a:cubicBezTo>
                      <a:pt x="396" y="393"/>
                      <a:pt x="404" y="394"/>
                      <a:pt x="410" y="394"/>
                    </a:cubicBezTo>
                    <a:cubicBezTo>
                      <a:pt x="416" y="394"/>
                      <a:pt x="437" y="371"/>
                      <a:pt x="434" y="377"/>
                    </a:cubicBezTo>
                    <a:cubicBezTo>
                      <a:pt x="430" y="382"/>
                      <a:pt x="427" y="394"/>
                      <a:pt x="431" y="394"/>
                    </a:cubicBezTo>
                    <a:cubicBezTo>
                      <a:pt x="436" y="393"/>
                      <a:pt x="440" y="383"/>
                      <a:pt x="445" y="386"/>
                    </a:cubicBezTo>
                    <a:cubicBezTo>
                      <a:pt x="450" y="389"/>
                      <a:pt x="463" y="386"/>
                      <a:pt x="469" y="384"/>
                    </a:cubicBezTo>
                    <a:cubicBezTo>
                      <a:pt x="475" y="381"/>
                      <a:pt x="484" y="378"/>
                      <a:pt x="492" y="376"/>
                    </a:cubicBezTo>
                    <a:cubicBezTo>
                      <a:pt x="501" y="373"/>
                      <a:pt x="502" y="367"/>
                      <a:pt x="513" y="360"/>
                    </a:cubicBezTo>
                    <a:cubicBezTo>
                      <a:pt x="525" y="354"/>
                      <a:pt x="521" y="352"/>
                      <a:pt x="531" y="347"/>
                    </a:cubicBezTo>
                    <a:cubicBezTo>
                      <a:pt x="542" y="341"/>
                      <a:pt x="553" y="343"/>
                      <a:pt x="554" y="340"/>
                    </a:cubicBezTo>
                    <a:cubicBezTo>
                      <a:pt x="556" y="337"/>
                      <a:pt x="549" y="321"/>
                      <a:pt x="554" y="323"/>
                    </a:cubicBezTo>
                    <a:cubicBezTo>
                      <a:pt x="560" y="326"/>
                      <a:pt x="567" y="335"/>
                      <a:pt x="576" y="335"/>
                    </a:cubicBezTo>
                    <a:cubicBezTo>
                      <a:pt x="585" y="335"/>
                      <a:pt x="591" y="329"/>
                      <a:pt x="604" y="329"/>
                    </a:cubicBezTo>
                    <a:cubicBezTo>
                      <a:pt x="618" y="328"/>
                      <a:pt x="626" y="325"/>
                      <a:pt x="637" y="323"/>
                    </a:cubicBezTo>
                    <a:cubicBezTo>
                      <a:pt x="648" y="322"/>
                      <a:pt x="660" y="316"/>
                      <a:pt x="675" y="314"/>
                    </a:cubicBezTo>
                    <a:cubicBezTo>
                      <a:pt x="689" y="313"/>
                      <a:pt x="689" y="306"/>
                      <a:pt x="703" y="303"/>
                    </a:cubicBezTo>
                    <a:cubicBezTo>
                      <a:pt x="716" y="301"/>
                      <a:pt x="719" y="298"/>
                      <a:pt x="732" y="295"/>
                    </a:cubicBezTo>
                    <a:cubicBezTo>
                      <a:pt x="745" y="292"/>
                      <a:pt x="759" y="287"/>
                      <a:pt x="750" y="286"/>
                    </a:cubicBezTo>
                    <a:cubicBezTo>
                      <a:pt x="741" y="285"/>
                      <a:pt x="731" y="282"/>
                      <a:pt x="721" y="282"/>
                    </a:cubicBezTo>
                    <a:cubicBezTo>
                      <a:pt x="712" y="282"/>
                      <a:pt x="703" y="279"/>
                      <a:pt x="695" y="279"/>
                    </a:cubicBezTo>
                    <a:cubicBezTo>
                      <a:pt x="687" y="279"/>
                      <a:pt x="675" y="283"/>
                      <a:pt x="668" y="283"/>
                    </a:cubicBezTo>
                    <a:cubicBezTo>
                      <a:pt x="661" y="283"/>
                      <a:pt x="657" y="281"/>
                      <a:pt x="662" y="279"/>
                    </a:cubicBezTo>
                    <a:cubicBezTo>
                      <a:pt x="668" y="278"/>
                      <a:pt x="683" y="274"/>
                      <a:pt x="689" y="273"/>
                    </a:cubicBezTo>
                    <a:cubicBezTo>
                      <a:pt x="696" y="272"/>
                      <a:pt x="707" y="271"/>
                      <a:pt x="701" y="268"/>
                    </a:cubicBezTo>
                    <a:cubicBezTo>
                      <a:pt x="695" y="265"/>
                      <a:pt x="694" y="258"/>
                      <a:pt x="698" y="258"/>
                    </a:cubicBezTo>
                    <a:cubicBezTo>
                      <a:pt x="702" y="258"/>
                      <a:pt x="714" y="252"/>
                      <a:pt x="718" y="258"/>
                    </a:cubicBezTo>
                    <a:cubicBezTo>
                      <a:pt x="722" y="265"/>
                      <a:pt x="726" y="275"/>
                      <a:pt x="730" y="277"/>
                    </a:cubicBezTo>
                    <a:cubicBezTo>
                      <a:pt x="733" y="278"/>
                      <a:pt x="744" y="272"/>
                      <a:pt x="749" y="274"/>
                    </a:cubicBezTo>
                    <a:cubicBezTo>
                      <a:pt x="754" y="275"/>
                      <a:pt x="764" y="279"/>
                      <a:pt x="764" y="274"/>
                    </a:cubicBezTo>
                    <a:cubicBezTo>
                      <a:pt x="764" y="269"/>
                      <a:pt x="773" y="257"/>
                      <a:pt x="769" y="255"/>
                    </a:cubicBezTo>
                    <a:cubicBezTo>
                      <a:pt x="765" y="253"/>
                      <a:pt x="763" y="252"/>
                      <a:pt x="754" y="245"/>
                    </a:cubicBezTo>
                    <a:cubicBezTo>
                      <a:pt x="744" y="238"/>
                      <a:pt x="736" y="235"/>
                      <a:pt x="729" y="232"/>
                    </a:cubicBezTo>
                    <a:cubicBezTo>
                      <a:pt x="722" y="230"/>
                      <a:pt x="727" y="224"/>
                      <a:pt x="723" y="220"/>
                    </a:cubicBezTo>
                    <a:cubicBezTo>
                      <a:pt x="719" y="216"/>
                      <a:pt x="713" y="208"/>
                      <a:pt x="720" y="208"/>
                    </a:cubicBezTo>
                    <a:cubicBezTo>
                      <a:pt x="727" y="208"/>
                      <a:pt x="737" y="203"/>
                      <a:pt x="736" y="210"/>
                    </a:cubicBezTo>
                    <a:cubicBezTo>
                      <a:pt x="736" y="216"/>
                      <a:pt x="727" y="222"/>
                      <a:pt x="733" y="225"/>
                    </a:cubicBezTo>
                    <a:cubicBezTo>
                      <a:pt x="739" y="228"/>
                      <a:pt x="751" y="237"/>
                      <a:pt x="760" y="237"/>
                    </a:cubicBezTo>
                    <a:cubicBezTo>
                      <a:pt x="768" y="237"/>
                      <a:pt x="776" y="235"/>
                      <a:pt x="772" y="231"/>
                    </a:cubicBezTo>
                    <a:cubicBezTo>
                      <a:pt x="769" y="227"/>
                      <a:pt x="780" y="225"/>
                      <a:pt x="775" y="221"/>
                    </a:cubicBezTo>
                    <a:cubicBezTo>
                      <a:pt x="770" y="218"/>
                      <a:pt x="744" y="204"/>
                      <a:pt x="754" y="206"/>
                    </a:cubicBezTo>
                    <a:cubicBezTo>
                      <a:pt x="765" y="209"/>
                      <a:pt x="779" y="211"/>
                      <a:pt x="782" y="211"/>
                    </a:cubicBezTo>
                    <a:cubicBezTo>
                      <a:pt x="785" y="211"/>
                      <a:pt x="792" y="211"/>
                      <a:pt x="800" y="208"/>
                    </a:cubicBezTo>
                    <a:cubicBezTo>
                      <a:pt x="808" y="206"/>
                      <a:pt x="815" y="202"/>
                      <a:pt x="812" y="200"/>
                    </a:cubicBezTo>
                    <a:cubicBezTo>
                      <a:pt x="808" y="198"/>
                      <a:pt x="798" y="195"/>
                      <a:pt x="804" y="193"/>
                    </a:cubicBezTo>
                    <a:cubicBezTo>
                      <a:pt x="811" y="190"/>
                      <a:pt x="813" y="190"/>
                      <a:pt x="821" y="191"/>
                    </a:cubicBezTo>
                    <a:cubicBezTo>
                      <a:pt x="829" y="192"/>
                      <a:pt x="839" y="188"/>
                      <a:pt x="842" y="187"/>
                    </a:cubicBezTo>
                    <a:cubicBezTo>
                      <a:pt x="844" y="187"/>
                      <a:pt x="839" y="183"/>
                      <a:pt x="831" y="182"/>
                    </a:cubicBezTo>
                    <a:cubicBezTo>
                      <a:pt x="822" y="181"/>
                      <a:pt x="818" y="181"/>
                      <a:pt x="817" y="176"/>
                    </a:cubicBezTo>
                    <a:cubicBezTo>
                      <a:pt x="816" y="171"/>
                      <a:pt x="808" y="167"/>
                      <a:pt x="816" y="167"/>
                    </a:cubicBezTo>
                    <a:cubicBezTo>
                      <a:pt x="823" y="167"/>
                      <a:pt x="830" y="173"/>
                      <a:pt x="834" y="172"/>
                    </a:cubicBezTo>
                    <a:cubicBezTo>
                      <a:pt x="839" y="171"/>
                      <a:pt x="841" y="159"/>
                      <a:pt x="836" y="155"/>
                    </a:cubicBezTo>
                    <a:cubicBezTo>
                      <a:pt x="832" y="152"/>
                      <a:pt x="832" y="141"/>
                      <a:pt x="827" y="143"/>
                    </a:cubicBezTo>
                    <a:cubicBezTo>
                      <a:pt x="822" y="146"/>
                      <a:pt x="813" y="146"/>
                      <a:pt x="809" y="146"/>
                    </a:cubicBezTo>
                    <a:cubicBezTo>
                      <a:pt x="805" y="146"/>
                      <a:pt x="798" y="135"/>
                      <a:pt x="809" y="138"/>
                    </a:cubicBezTo>
                    <a:cubicBezTo>
                      <a:pt x="820" y="141"/>
                      <a:pt x="814" y="133"/>
                      <a:pt x="830" y="133"/>
                    </a:cubicBezTo>
                    <a:cubicBezTo>
                      <a:pt x="846" y="133"/>
                      <a:pt x="856" y="133"/>
                      <a:pt x="853" y="139"/>
                    </a:cubicBezTo>
                    <a:cubicBezTo>
                      <a:pt x="850" y="146"/>
                      <a:pt x="848" y="157"/>
                      <a:pt x="853" y="157"/>
                    </a:cubicBezTo>
                    <a:cubicBezTo>
                      <a:pt x="859" y="156"/>
                      <a:pt x="857" y="146"/>
                      <a:pt x="860" y="140"/>
                    </a:cubicBezTo>
                    <a:cubicBezTo>
                      <a:pt x="864" y="135"/>
                      <a:pt x="882" y="133"/>
                      <a:pt x="872" y="128"/>
                    </a:cubicBezTo>
                    <a:cubicBezTo>
                      <a:pt x="863" y="124"/>
                      <a:pt x="857" y="125"/>
                      <a:pt x="848" y="123"/>
                    </a:cubicBezTo>
                    <a:cubicBezTo>
                      <a:pt x="839" y="122"/>
                      <a:pt x="832" y="114"/>
                      <a:pt x="841" y="115"/>
                    </a:cubicBezTo>
                    <a:cubicBezTo>
                      <a:pt x="850" y="115"/>
                      <a:pt x="863" y="114"/>
                      <a:pt x="854" y="112"/>
                    </a:cubicBezTo>
                    <a:cubicBezTo>
                      <a:pt x="846" y="109"/>
                      <a:pt x="830" y="108"/>
                      <a:pt x="826" y="112"/>
                    </a:cubicBezTo>
                    <a:cubicBezTo>
                      <a:pt x="822" y="115"/>
                      <a:pt x="810" y="113"/>
                      <a:pt x="816" y="109"/>
                    </a:cubicBezTo>
                    <a:cubicBezTo>
                      <a:pt x="822" y="106"/>
                      <a:pt x="834" y="98"/>
                      <a:pt x="836" y="95"/>
                    </a:cubicBezTo>
                    <a:cubicBezTo>
                      <a:pt x="838" y="91"/>
                      <a:pt x="851" y="95"/>
                      <a:pt x="856" y="93"/>
                    </a:cubicBezTo>
                    <a:cubicBezTo>
                      <a:pt x="860" y="90"/>
                      <a:pt x="863" y="78"/>
                      <a:pt x="869" y="77"/>
                    </a:cubicBezTo>
                    <a:cubicBezTo>
                      <a:pt x="876" y="76"/>
                      <a:pt x="892" y="73"/>
                      <a:pt x="896" y="73"/>
                    </a:cubicBezTo>
                    <a:cubicBezTo>
                      <a:pt x="900" y="73"/>
                      <a:pt x="910" y="72"/>
                      <a:pt x="903" y="70"/>
                    </a:cubicBezTo>
                    <a:cubicBezTo>
                      <a:pt x="895" y="68"/>
                      <a:pt x="893" y="65"/>
                      <a:pt x="897" y="65"/>
                    </a:cubicBezTo>
                    <a:cubicBezTo>
                      <a:pt x="901" y="65"/>
                      <a:pt x="919" y="65"/>
                      <a:pt x="926" y="62"/>
                    </a:cubicBezTo>
                    <a:cubicBezTo>
                      <a:pt x="932" y="59"/>
                      <a:pt x="939" y="63"/>
                      <a:pt x="952" y="58"/>
                    </a:cubicBezTo>
                    <a:cubicBezTo>
                      <a:pt x="965" y="53"/>
                      <a:pt x="962" y="51"/>
                      <a:pt x="972" y="49"/>
                    </a:cubicBezTo>
                    <a:cubicBezTo>
                      <a:pt x="983" y="47"/>
                      <a:pt x="1005" y="43"/>
                      <a:pt x="995" y="42"/>
                    </a:cubicBezTo>
                    <a:cubicBezTo>
                      <a:pt x="986" y="41"/>
                      <a:pt x="975" y="41"/>
                      <a:pt x="968" y="38"/>
                    </a:cubicBezTo>
                    <a:cubicBezTo>
                      <a:pt x="961" y="36"/>
                      <a:pt x="948" y="36"/>
                      <a:pt x="937" y="37"/>
                    </a:cubicBezTo>
                    <a:cubicBezTo>
                      <a:pt x="927" y="37"/>
                      <a:pt x="915" y="41"/>
                      <a:pt x="910" y="42"/>
                    </a:cubicBezTo>
                    <a:cubicBezTo>
                      <a:pt x="905" y="44"/>
                      <a:pt x="900" y="48"/>
                      <a:pt x="891" y="44"/>
                    </a:cubicBezTo>
                    <a:cubicBezTo>
                      <a:pt x="882" y="41"/>
                      <a:pt x="873" y="39"/>
                      <a:pt x="869" y="41"/>
                    </a:cubicBezTo>
                    <a:cubicBezTo>
                      <a:pt x="865" y="43"/>
                      <a:pt x="855" y="48"/>
                      <a:pt x="840" y="50"/>
                    </a:cubicBezTo>
                    <a:cubicBezTo>
                      <a:pt x="826" y="52"/>
                      <a:pt x="801" y="59"/>
                      <a:pt x="811" y="54"/>
                    </a:cubicBezTo>
                    <a:cubicBezTo>
                      <a:pt x="821" y="49"/>
                      <a:pt x="851" y="40"/>
                      <a:pt x="846" y="36"/>
                    </a:cubicBezTo>
                    <a:cubicBezTo>
                      <a:pt x="846" y="36"/>
                      <a:pt x="825" y="31"/>
                      <a:pt x="812" y="39"/>
                    </a:cubicBezTo>
                    <a:cubicBezTo>
                      <a:pt x="805" y="41"/>
                      <a:pt x="768" y="48"/>
                      <a:pt x="764" y="46"/>
                    </a:cubicBezTo>
                    <a:cubicBezTo>
                      <a:pt x="759" y="44"/>
                      <a:pt x="777" y="39"/>
                      <a:pt x="783" y="38"/>
                    </a:cubicBezTo>
                    <a:cubicBezTo>
                      <a:pt x="789" y="36"/>
                      <a:pt x="790" y="30"/>
                      <a:pt x="799" y="31"/>
                    </a:cubicBezTo>
                    <a:cubicBezTo>
                      <a:pt x="808" y="31"/>
                      <a:pt x="844" y="28"/>
                      <a:pt x="850" y="28"/>
                    </a:cubicBezTo>
                    <a:cubicBezTo>
                      <a:pt x="856" y="28"/>
                      <a:pt x="871" y="23"/>
                      <a:pt x="856" y="21"/>
                    </a:cubicBezTo>
                    <a:cubicBezTo>
                      <a:pt x="840" y="20"/>
                      <a:pt x="826" y="15"/>
                      <a:pt x="815" y="15"/>
                    </a:cubicBezTo>
                    <a:cubicBezTo>
                      <a:pt x="805" y="15"/>
                      <a:pt x="807" y="10"/>
                      <a:pt x="793" y="10"/>
                    </a:cubicBezTo>
                    <a:cubicBezTo>
                      <a:pt x="779" y="10"/>
                      <a:pt x="771" y="9"/>
                      <a:pt x="753" y="10"/>
                    </a:cubicBezTo>
                    <a:cubicBezTo>
                      <a:pt x="736" y="12"/>
                      <a:pt x="727" y="12"/>
                      <a:pt x="706" y="10"/>
                    </a:cubicBezTo>
                    <a:cubicBezTo>
                      <a:pt x="685" y="7"/>
                      <a:pt x="662" y="9"/>
                      <a:pt x="655" y="10"/>
                    </a:cubicBezTo>
                    <a:cubicBezTo>
                      <a:pt x="649" y="10"/>
                      <a:pt x="646" y="0"/>
                      <a:pt x="633" y="8"/>
                    </a:cubicBezTo>
                    <a:cubicBezTo>
                      <a:pt x="620" y="16"/>
                      <a:pt x="601" y="7"/>
                      <a:pt x="600" y="13"/>
                    </a:cubicBezTo>
                    <a:cubicBezTo>
                      <a:pt x="599" y="19"/>
                      <a:pt x="591" y="18"/>
                      <a:pt x="581" y="18"/>
                    </a:cubicBezTo>
                    <a:cubicBezTo>
                      <a:pt x="571" y="19"/>
                      <a:pt x="560" y="12"/>
                      <a:pt x="554" y="14"/>
                    </a:cubicBezTo>
                    <a:cubicBezTo>
                      <a:pt x="548" y="17"/>
                      <a:pt x="547" y="17"/>
                      <a:pt x="535" y="17"/>
                    </a:cubicBezTo>
                    <a:cubicBezTo>
                      <a:pt x="523" y="17"/>
                      <a:pt x="510" y="13"/>
                      <a:pt x="509" y="18"/>
                    </a:cubicBezTo>
                    <a:cubicBezTo>
                      <a:pt x="508" y="24"/>
                      <a:pt x="473" y="20"/>
                      <a:pt x="482" y="26"/>
                    </a:cubicBezTo>
                    <a:cubicBezTo>
                      <a:pt x="492" y="32"/>
                      <a:pt x="510" y="38"/>
                      <a:pt x="498" y="38"/>
                    </a:cubicBezTo>
                    <a:cubicBezTo>
                      <a:pt x="485" y="37"/>
                      <a:pt x="458" y="26"/>
                      <a:pt x="446" y="25"/>
                    </a:cubicBezTo>
                    <a:cubicBezTo>
                      <a:pt x="433" y="24"/>
                      <a:pt x="418" y="29"/>
                      <a:pt x="422" y="32"/>
                    </a:cubicBezTo>
                    <a:cubicBezTo>
                      <a:pt x="426" y="36"/>
                      <a:pt x="427" y="43"/>
                      <a:pt x="420" y="43"/>
                    </a:cubicBezTo>
                    <a:cubicBezTo>
                      <a:pt x="413" y="42"/>
                      <a:pt x="402" y="31"/>
                      <a:pt x="396" y="31"/>
                    </a:cubicBezTo>
                    <a:cubicBezTo>
                      <a:pt x="390" y="30"/>
                      <a:pt x="378" y="27"/>
                      <a:pt x="377" y="36"/>
                    </a:cubicBezTo>
                    <a:cubicBezTo>
                      <a:pt x="377" y="44"/>
                      <a:pt x="359" y="49"/>
                      <a:pt x="364" y="42"/>
                    </a:cubicBezTo>
                    <a:cubicBezTo>
                      <a:pt x="369" y="36"/>
                      <a:pt x="385" y="31"/>
                      <a:pt x="370" y="30"/>
                    </a:cubicBezTo>
                    <a:cubicBezTo>
                      <a:pt x="355" y="30"/>
                      <a:pt x="360" y="31"/>
                      <a:pt x="331" y="32"/>
                    </a:cubicBezTo>
                    <a:cubicBezTo>
                      <a:pt x="302" y="33"/>
                      <a:pt x="280" y="37"/>
                      <a:pt x="271" y="37"/>
                    </a:cubicBezTo>
                    <a:cubicBezTo>
                      <a:pt x="263" y="38"/>
                      <a:pt x="252" y="38"/>
                      <a:pt x="250" y="44"/>
                    </a:cubicBezTo>
                    <a:cubicBezTo>
                      <a:pt x="247" y="50"/>
                      <a:pt x="243" y="54"/>
                      <a:pt x="229" y="53"/>
                    </a:cubicBezTo>
                    <a:cubicBezTo>
                      <a:pt x="215" y="52"/>
                      <a:pt x="210" y="51"/>
                      <a:pt x="196" y="53"/>
                    </a:cubicBezTo>
                    <a:cubicBezTo>
                      <a:pt x="182" y="55"/>
                      <a:pt x="189" y="54"/>
                      <a:pt x="169" y="58"/>
                    </a:cubicBezTo>
                    <a:cubicBezTo>
                      <a:pt x="149" y="61"/>
                      <a:pt x="125" y="65"/>
                      <a:pt x="134" y="68"/>
                    </a:cubicBezTo>
                    <a:cubicBezTo>
                      <a:pt x="143" y="71"/>
                      <a:pt x="162" y="75"/>
                      <a:pt x="158" y="78"/>
                    </a:cubicBezTo>
                    <a:cubicBezTo>
                      <a:pt x="153" y="82"/>
                      <a:pt x="148" y="82"/>
                      <a:pt x="135" y="85"/>
                    </a:cubicBezTo>
                    <a:cubicBezTo>
                      <a:pt x="122" y="88"/>
                      <a:pt x="114" y="89"/>
                      <a:pt x="100" y="91"/>
                    </a:cubicBezTo>
                    <a:cubicBezTo>
                      <a:pt x="87" y="92"/>
                      <a:pt x="87" y="92"/>
                      <a:pt x="74" y="94"/>
                    </a:cubicBezTo>
                    <a:cubicBezTo>
                      <a:pt x="60" y="97"/>
                      <a:pt x="55" y="96"/>
                      <a:pt x="36" y="99"/>
                    </a:cubicBezTo>
                    <a:cubicBezTo>
                      <a:pt x="18" y="101"/>
                      <a:pt x="9" y="97"/>
                      <a:pt x="7" y="101"/>
                    </a:cubicBezTo>
                    <a:cubicBezTo>
                      <a:pt x="6" y="105"/>
                      <a:pt x="0" y="116"/>
                      <a:pt x="10" y="116"/>
                    </a:cubicBezTo>
                    <a:cubicBezTo>
                      <a:pt x="19" y="117"/>
                      <a:pt x="29" y="119"/>
                      <a:pt x="44" y="119"/>
                    </a:cubicBezTo>
                    <a:cubicBezTo>
                      <a:pt x="60" y="119"/>
                      <a:pt x="99" y="115"/>
                      <a:pt x="94" y="118"/>
                    </a:cubicBezTo>
                    <a:cubicBezTo>
                      <a:pt x="88" y="122"/>
                      <a:pt x="86" y="130"/>
                      <a:pt x="70" y="130"/>
                    </a:cubicBezTo>
                    <a:cubicBezTo>
                      <a:pt x="54" y="130"/>
                      <a:pt x="42" y="130"/>
                      <a:pt x="33" y="130"/>
                    </a:cubicBezTo>
                    <a:cubicBezTo>
                      <a:pt x="24" y="131"/>
                      <a:pt x="12" y="129"/>
                      <a:pt x="11" y="132"/>
                    </a:cubicBezTo>
                    <a:cubicBezTo>
                      <a:pt x="9" y="134"/>
                      <a:pt x="10" y="138"/>
                      <a:pt x="20" y="138"/>
                    </a:cubicBezTo>
                    <a:cubicBezTo>
                      <a:pt x="30" y="138"/>
                      <a:pt x="37" y="139"/>
                      <a:pt x="31" y="142"/>
                    </a:cubicBezTo>
                    <a:cubicBezTo>
                      <a:pt x="25" y="145"/>
                      <a:pt x="3" y="140"/>
                      <a:pt x="23" y="146"/>
                    </a:cubicBezTo>
                    <a:cubicBezTo>
                      <a:pt x="43" y="153"/>
                      <a:pt x="50" y="154"/>
                      <a:pt x="61" y="153"/>
                    </a:cubicBezTo>
                    <a:cubicBezTo>
                      <a:pt x="72" y="151"/>
                      <a:pt x="68" y="150"/>
                      <a:pt x="88" y="150"/>
                    </a:cubicBezTo>
                    <a:cubicBezTo>
                      <a:pt x="108" y="150"/>
                      <a:pt x="116" y="147"/>
                      <a:pt x="132" y="151"/>
                    </a:cubicBezTo>
                    <a:cubicBezTo>
                      <a:pt x="147" y="156"/>
                      <a:pt x="162" y="151"/>
                      <a:pt x="171" y="158"/>
                    </a:cubicBezTo>
                    <a:cubicBezTo>
                      <a:pt x="179" y="164"/>
                      <a:pt x="190" y="161"/>
                      <a:pt x="190" y="168"/>
                    </a:cubicBezTo>
                    <a:cubicBezTo>
                      <a:pt x="190" y="176"/>
                      <a:pt x="192" y="175"/>
                      <a:pt x="198" y="184"/>
                    </a:cubicBezTo>
                    <a:cubicBezTo>
                      <a:pt x="203" y="194"/>
                      <a:pt x="186" y="196"/>
                      <a:pt x="188" y="203"/>
                    </a:cubicBezTo>
                    <a:cubicBezTo>
                      <a:pt x="191" y="211"/>
                      <a:pt x="198" y="210"/>
                      <a:pt x="203" y="214"/>
                    </a:cubicBezTo>
                    <a:cubicBezTo>
                      <a:pt x="208" y="219"/>
                      <a:pt x="215" y="218"/>
                      <a:pt x="201" y="224"/>
                    </a:cubicBezTo>
                    <a:cubicBezTo>
                      <a:pt x="187" y="231"/>
                      <a:pt x="163" y="244"/>
                      <a:pt x="171" y="252"/>
                    </a:cubicBezTo>
                    <a:cubicBezTo>
                      <a:pt x="178" y="261"/>
                      <a:pt x="187" y="259"/>
                      <a:pt x="197" y="256"/>
                    </a:cubicBezTo>
                    <a:cubicBezTo>
                      <a:pt x="208" y="253"/>
                      <a:pt x="209" y="241"/>
                      <a:pt x="213" y="251"/>
                    </a:cubicBezTo>
                    <a:cubicBezTo>
                      <a:pt x="217" y="261"/>
                      <a:pt x="231" y="268"/>
                      <a:pt x="235" y="268"/>
                    </a:cubicBezTo>
                    <a:cubicBezTo>
                      <a:pt x="239" y="269"/>
                      <a:pt x="255" y="278"/>
                      <a:pt x="239" y="279"/>
                    </a:cubicBezTo>
                    <a:cubicBezTo>
                      <a:pt x="223" y="280"/>
                      <a:pt x="209" y="269"/>
                      <a:pt x="200" y="269"/>
                    </a:cubicBezTo>
                    <a:cubicBezTo>
                      <a:pt x="191" y="269"/>
                      <a:pt x="179" y="268"/>
                      <a:pt x="182" y="273"/>
                    </a:cubicBezTo>
                    <a:cubicBezTo>
                      <a:pt x="184" y="277"/>
                      <a:pt x="195" y="283"/>
                      <a:pt x="186" y="284"/>
                    </a:cubicBezTo>
                    <a:cubicBezTo>
                      <a:pt x="177" y="286"/>
                      <a:pt x="162" y="288"/>
                      <a:pt x="161" y="292"/>
                    </a:cubicBezTo>
                    <a:cubicBezTo>
                      <a:pt x="159" y="296"/>
                      <a:pt x="168" y="305"/>
                      <a:pt x="181" y="305"/>
                    </a:cubicBezTo>
                    <a:cubicBezTo>
                      <a:pt x="195" y="305"/>
                      <a:pt x="212" y="300"/>
                      <a:pt x="212" y="299"/>
                    </a:cubicBezTo>
                    <a:cubicBezTo>
                      <a:pt x="212" y="297"/>
                      <a:pt x="197" y="284"/>
                      <a:pt x="204" y="283"/>
                    </a:cubicBezTo>
                    <a:cubicBezTo>
                      <a:pt x="210" y="282"/>
                      <a:pt x="223" y="286"/>
                      <a:pt x="226" y="288"/>
                    </a:cubicBezTo>
                    <a:cubicBezTo>
                      <a:pt x="229" y="290"/>
                      <a:pt x="240" y="296"/>
                      <a:pt x="231" y="301"/>
                    </a:cubicBezTo>
                    <a:cubicBezTo>
                      <a:pt x="221" y="306"/>
                      <a:pt x="214" y="303"/>
                      <a:pt x="214" y="309"/>
                    </a:cubicBezTo>
                    <a:cubicBezTo>
                      <a:pt x="214" y="316"/>
                      <a:pt x="229" y="317"/>
                      <a:pt x="209" y="319"/>
                    </a:cubicBezTo>
                    <a:cubicBezTo>
                      <a:pt x="188" y="321"/>
                      <a:pt x="186" y="312"/>
                      <a:pt x="177" y="323"/>
                    </a:cubicBezTo>
                    <a:cubicBezTo>
                      <a:pt x="168" y="333"/>
                      <a:pt x="154" y="337"/>
                      <a:pt x="153" y="346"/>
                    </a:cubicBezTo>
                    <a:cubicBezTo>
                      <a:pt x="152" y="356"/>
                      <a:pt x="143" y="353"/>
                      <a:pt x="147" y="360"/>
                    </a:cubicBezTo>
                    <a:cubicBezTo>
                      <a:pt x="151" y="367"/>
                      <a:pt x="135" y="363"/>
                      <a:pt x="141" y="376"/>
                    </a:cubicBezTo>
                    <a:cubicBezTo>
                      <a:pt x="146" y="390"/>
                      <a:pt x="129" y="394"/>
                      <a:pt x="140" y="401"/>
                    </a:cubicBezTo>
                    <a:cubicBezTo>
                      <a:pt x="151" y="408"/>
                      <a:pt x="132" y="417"/>
                      <a:pt x="146" y="417"/>
                    </a:cubicBezTo>
                    <a:cubicBezTo>
                      <a:pt x="160" y="417"/>
                      <a:pt x="130" y="427"/>
                      <a:pt x="145" y="429"/>
                    </a:cubicBezTo>
                    <a:cubicBezTo>
                      <a:pt x="161" y="432"/>
                      <a:pt x="145" y="449"/>
                      <a:pt x="149" y="450"/>
                    </a:cubicBezTo>
                    <a:cubicBezTo>
                      <a:pt x="152" y="452"/>
                      <a:pt x="146" y="458"/>
                      <a:pt x="154" y="460"/>
                    </a:cubicBezTo>
                    <a:cubicBezTo>
                      <a:pt x="162" y="462"/>
                      <a:pt x="147" y="468"/>
                      <a:pt x="157" y="471"/>
                    </a:cubicBezTo>
                    <a:cubicBezTo>
                      <a:pt x="167" y="473"/>
                      <a:pt x="161" y="483"/>
                      <a:pt x="165" y="485"/>
                    </a:cubicBezTo>
                    <a:cubicBezTo>
                      <a:pt x="168" y="487"/>
                      <a:pt x="168" y="500"/>
                      <a:pt x="175" y="500"/>
                    </a:cubicBezTo>
                    <a:cubicBezTo>
                      <a:pt x="182" y="501"/>
                      <a:pt x="168" y="514"/>
                      <a:pt x="176" y="514"/>
                    </a:cubicBezTo>
                    <a:cubicBezTo>
                      <a:pt x="184" y="514"/>
                      <a:pt x="189" y="518"/>
                      <a:pt x="197" y="514"/>
                    </a:cubicBezTo>
                    <a:cubicBezTo>
                      <a:pt x="206" y="511"/>
                      <a:pt x="210" y="513"/>
                      <a:pt x="212" y="518"/>
                    </a:cubicBezTo>
                    <a:cubicBezTo>
                      <a:pt x="215" y="522"/>
                      <a:pt x="223" y="504"/>
                      <a:pt x="225" y="509"/>
                    </a:cubicBezTo>
                    <a:cubicBezTo>
                      <a:pt x="226" y="513"/>
                      <a:pt x="225" y="521"/>
                      <a:pt x="227" y="527"/>
                    </a:cubicBezTo>
                    <a:cubicBezTo>
                      <a:pt x="228" y="532"/>
                      <a:pt x="236" y="532"/>
                      <a:pt x="238" y="532"/>
                    </a:cubicBezTo>
                    <a:cubicBezTo>
                      <a:pt x="238" y="532"/>
                      <a:pt x="238" y="538"/>
                      <a:pt x="250" y="54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730">
                <a:extLst>
                  <a:ext uri="{FF2B5EF4-FFF2-40B4-BE49-F238E27FC236}">
                    <a16:creationId xmlns:a16="http://schemas.microsoft.com/office/drawing/2014/main" id="{F8A1C60D-64C9-1FA4-D76B-C846AEE1BF76}"/>
                  </a:ext>
                </a:extLst>
              </p:cNvPr>
              <p:cNvSpPr>
                <a:spLocks/>
              </p:cNvSpPr>
              <p:nvPr/>
            </p:nvSpPr>
            <p:spPr bwMode="auto">
              <a:xfrm>
                <a:off x="2668" y="1323"/>
                <a:ext cx="13" cy="31"/>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731">
                <a:extLst>
                  <a:ext uri="{FF2B5EF4-FFF2-40B4-BE49-F238E27FC236}">
                    <a16:creationId xmlns:a16="http://schemas.microsoft.com/office/drawing/2014/main" id="{5CA9CECD-50EE-5AE5-B4A8-A2CA532D5C31}"/>
                  </a:ext>
                </a:extLst>
              </p:cNvPr>
              <p:cNvSpPr>
                <a:spLocks/>
              </p:cNvSpPr>
              <p:nvPr/>
            </p:nvSpPr>
            <p:spPr bwMode="auto">
              <a:xfrm>
                <a:off x="2662" y="1354"/>
                <a:ext cx="25" cy="40"/>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732">
                <a:extLst>
                  <a:ext uri="{FF2B5EF4-FFF2-40B4-BE49-F238E27FC236}">
                    <a16:creationId xmlns:a16="http://schemas.microsoft.com/office/drawing/2014/main" id="{D5D70D46-57AD-4BEA-0E08-5910F371DD23}"/>
                  </a:ext>
                </a:extLst>
              </p:cNvPr>
              <p:cNvSpPr>
                <a:spLocks/>
              </p:cNvSpPr>
              <p:nvPr/>
            </p:nvSpPr>
            <p:spPr bwMode="auto">
              <a:xfrm>
                <a:off x="2719" y="1401"/>
                <a:ext cx="49" cy="31"/>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733">
                <a:extLst>
                  <a:ext uri="{FF2B5EF4-FFF2-40B4-BE49-F238E27FC236}">
                    <a16:creationId xmlns:a16="http://schemas.microsoft.com/office/drawing/2014/main" id="{71D35814-2914-148F-5CC1-7D4E57662B51}"/>
                  </a:ext>
                </a:extLst>
              </p:cNvPr>
              <p:cNvSpPr>
                <a:spLocks/>
              </p:cNvSpPr>
              <p:nvPr/>
            </p:nvSpPr>
            <p:spPr bwMode="auto">
              <a:xfrm>
                <a:off x="2747" y="1438"/>
                <a:ext cx="8" cy="9"/>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734">
                <a:extLst>
                  <a:ext uri="{FF2B5EF4-FFF2-40B4-BE49-F238E27FC236}">
                    <a16:creationId xmlns:a16="http://schemas.microsoft.com/office/drawing/2014/main" id="{EA3C16B1-872D-455E-F7AB-A297A755F7EC}"/>
                  </a:ext>
                </a:extLst>
              </p:cNvPr>
              <p:cNvSpPr>
                <a:spLocks/>
              </p:cNvSpPr>
              <p:nvPr/>
            </p:nvSpPr>
            <p:spPr bwMode="auto">
              <a:xfrm>
                <a:off x="2999" y="1445"/>
                <a:ext cx="37" cy="21"/>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735">
                <a:extLst>
                  <a:ext uri="{FF2B5EF4-FFF2-40B4-BE49-F238E27FC236}">
                    <a16:creationId xmlns:a16="http://schemas.microsoft.com/office/drawing/2014/main" id="{DBFF5FAF-28A0-43FE-38C5-67E7E8643CD3}"/>
                  </a:ext>
                </a:extLst>
              </p:cNvPr>
              <p:cNvSpPr>
                <a:spLocks/>
              </p:cNvSpPr>
              <p:nvPr/>
            </p:nvSpPr>
            <p:spPr bwMode="auto">
              <a:xfrm>
                <a:off x="2834" y="1061"/>
                <a:ext cx="12" cy="9"/>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736">
                <a:extLst>
                  <a:ext uri="{FF2B5EF4-FFF2-40B4-BE49-F238E27FC236}">
                    <a16:creationId xmlns:a16="http://schemas.microsoft.com/office/drawing/2014/main" id="{07AB1A78-3C3E-BE0B-CA9D-1298CFC72F6A}"/>
                  </a:ext>
                </a:extLst>
              </p:cNvPr>
              <p:cNvSpPr>
                <a:spLocks/>
              </p:cNvSpPr>
              <p:nvPr/>
            </p:nvSpPr>
            <p:spPr bwMode="auto">
              <a:xfrm>
                <a:off x="2832" y="1071"/>
                <a:ext cx="18" cy="12"/>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737">
                <a:extLst>
                  <a:ext uri="{FF2B5EF4-FFF2-40B4-BE49-F238E27FC236}">
                    <a16:creationId xmlns:a16="http://schemas.microsoft.com/office/drawing/2014/main" id="{905559A2-FFA5-6E2A-DF67-2E439086ACAD}"/>
                  </a:ext>
                </a:extLst>
              </p:cNvPr>
              <p:cNvSpPr>
                <a:spLocks/>
              </p:cNvSpPr>
              <p:nvPr/>
            </p:nvSpPr>
            <p:spPr bwMode="auto">
              <a:xfrm>
                <a:off x="2786" y="1082"/>
                <a:ext cx="14" cy="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738">
                <a:extLst>
                  <a:ext uri="{FF2B5EF4-FFF2-40B4-BE49-F238E27FC236}">
                    <a16:creationId xmlns:a16="http://schemas.microsoft.com/office/drawing/2014/main" id="{8DF3AC2E-CEAC-0860-DBEC-58EE84A59C0A}"/>
                  </a:ext>
                </a:extLst>
              </p:cNvPr>
              <p:cNvSpPr>
                <a:spLocks/>
              </p:cNvSpPr>
              <p:nvPr/>
            </p:nvSpPr>
            <p:spPr bwMode="auto">
              <a:xfrm>
                <a:off x="2767" y="1091"/>
                <a:ext cx="7" cy="19"/>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739">
                <a:extLst>
                  <a:ext uri="{FF2B5EF4-FFF2-40B4-BE49-F238E27FC236}">
                    <a16:creationId xmlns:a16="http://schemas.microsoft.com/office/drawing/2014/main" id="{4A36928B-B28F-3BA6-C1B5-BBBA519352B2}"/>
                  </a:ext>
                </a:extLst>
              </p:cNvPr>
              <p:cNvSpPr>
                <a:spLocks/>
              </p:cNvSpPr>
              <p:nvPr/>
            </p:nvSpPr>
            <p:spPr bwMode="auto">
              <a:xfrm>
                <a:off x="2698" y="1110"/>
                <a:ext cx="22" cy="25"/>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740">
                <a:extLst>
                  <a:ext uri="{FF2B5EF4-FFF2-40B4-BE49-F238E27FC236}">
                    <a16:creationId xmlns:a16="http://schemas.microsoft.com/office/drawing/2014/main" id="{A3485A81-559B-6041-F797-311E4D8763C2}"/>
                  </a:ext>
                </a:extLst>
              </p:cNvPr>
              <p:cNvSpPr>
                <a:spLocks/>
              </p:cNvSpPr>
              <p:nvPr/>
            </p:nvSpPr>
            <p:spPr bwMode="auto">
              <a:xfrm>
                <a:off x="2686" y="1119"/>
                <a:ext cx="11" cy="12"/>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741">
                <a:extLst>
                  <a:ext uri="{FF2B5EF4-FFF2-40B4-BE49-F238E27FC236}">
                    <a16:creationId xmlns:a16="http://schemas.microsoft.com/office/drawing/2014/main" id="{14F5F738-D506-A4B6-DB17-C6724309B7C7}"/>
                  </a:ext>
                </a:extLst>
              </p:cNvPr>
              <p:cNvSpPr>
                <a:spLocks/>
              </p:cNvSpPr>
              <p:nvPr/>
            </p:nvSpPr>
            <p:spPr bwMode="auto">
              <a:xfrm>
                <a:off x="2471" y="1071"/>
                <a:ext cx="23" cy="26"/>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742">
                <a:extLst>
                  <a:ext uri="{FF2B5EF4-FFF2-40B4-BE49-F238E27FC236}">
                    <a16:creationId xmlns:a16="http://schemas.microsoft.com/office/drawing/2014/main" id="{692B43C7-E5FA-F82C-8E5E-A0629BB8C086}"/>
                  </a:ext>
                </a:extLst>
              </p:cNvPr>
              <p:cNvSpPr>
                <a:spLocks/>
              </p:cNvSpPr>
              <p:nvPr/>
            </p:nvSpPr>
            <p:spPr bwMode="auto">
              <a:xfrm>
                <a:off x="2547" y="1038"/>
                <a:ext cx="13" cy="12"/>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743">
                <a:extLst>
                  <a:ext uri="{FF2B5EF4-FFF2-40B4-BE49-F238E27FC236}">
                    <a16:creationId xmlns:a16="http://schemas.microsoft.com/office/drawing/2014/main" id="{8915EA88-BD2A-644A-699A-4E9EB840E2FE}"/>
                  </a:ext>
                </a:extLst>
              </p:cNvPr>
              <p:cNvSpPr>
                <a:spLocks/>
              </p:cNvSpPr>
              <p:nvPr/>
            </p:nvSpPr>
            <p:spPr bwMode="auto">
              <a:xfrm>
                <a:off x="2499" y="1137"/>
                <a:ext cx="10" cy="6"/>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744">
                <a:extLst>
                  <a:ext uri="{FF2B5EF4-FFF2-40B4-BE49-F238E27FC236}">
                    <a16:creationId xmlns:a16="http://schemas.microsoft.com/office/drawing/2014/main" id="{4A6368AF-DF6C-4446-75EC-646E80599463}"/>
                  </a:ext>
                </a:extLst>
              </p:cNvPr>
              <p:cNvSpPr>
                <a:spLocks/>
              </p:cNvSpPr>
              <p:nvPr/>
            </p:nvSpPr>
            <p:spPr bwMode="auto">
              <a:xfrm>
                <a:off x="4452" y="1281"/>
                <a:ext cx="77" cy="70"/>
              </a:xfrm>
              <a:custGeom>
                <a:avLst/>
                <a:gdLst>
                  <a:gd name="T0" fmla="*/ 10 w 128"/>
                  <a:gd name="T1" fmla="*/ 4 h 117"/>
                  <a:gd name="T2" fmla="*/ 24 w 128"/>
                  <a:gd name="T3" fmla="*/ 12 h 117"/>
                  <a:gd name="T4" fmla="*/ 34 w 128"/>
                  <a:gd name="T5" fmla="*/ 19 h 117"/>
                  <a:gd name="T6" fmla="*/ 49 w 128"/>
                  <a:gd name="T7" fmla="*/ 27 h 117"/>
                  <a:gd name="T8" fmla="*/ 64 w 128"/>
                  <a:gd name="T9" fmla="*/ 34 h 117"/>
                  <a:gd name="T10" fmla="*/ 86 w 128"/>
                  <a:gd name="T11" fmla="*/ 42 h 117"/>
                  <a:gd name="T12" fmla="*/ 102 w 128"/>
                  <a:gd name="T13" fmla="*/ 42 h 117"/>
                  <a:gd name="T14" fmla="*/ 105 w 128"/>
                  <a:gd name="T15" fmla="*/ 35 h 117"/>
                  <a:gd name="T16" fmla="*/ 110 w 128"/>
                  <a:gd name="T17" fmla="*/ 46 h 117"/>
                  <a:gd name="T18" fmla="*/ 118 w 128"/>
                  <a:gd name="T19" fmla="*/ 57 h 117"/>
                  <a:gd name="T20" fmla="*/ 127 w 128"/>
                  <a:gd name="T21" fmla="*/ 67 h 117"/>
                  <a:gd name="T22" fmla="*/ 119 w 128"/>
                  <a:gd name="T23" fmla="*/ 73 h 117"/>
                  <a:gd name="T24" fmla="*/ 102 w 128"/>
                  <a:gd name="T25" fmla="*/ 76 h 117"/>
                  <a:gd name="T26" fmla="*/ 94 w 128"/>
                  <a:gd name="T27" fmla="*/ 86 h 117"/>
                  <a:gd name="T28" fmla="*/ 97 w 128"/>
                  <a:gd name="T29" fmla="*/ 100 h 117"/>
                  <a:gd name="T30" fmla="*/ 82 w 128"/>
                  <a:gd name="T31" fmla="*/ 96 h 117"/>
                  <a:gd name="T32" fmla="*/ 69 w 128"/>
                  <a:gd name="T33" fmla="*/ 90 h 117"/>
                  <a:gd name="T34" fmla="*/ 51 w 128"/>
                  <a:gd name="T35" fmla="*/ 85 h 117"/>
                  <a:gd name="T36" fmla="*/ 43 w 128"/>
                  <a:gd name="T37" fmla="*/ 89 h 117"/>
                  <a:gd name="T38" fmla="*/ 34 w 128"/>
                  <a:gd name="T39" fmla="*/ 87 h 117"/>
                  <a:gd name="T40" fmla="*/ 24 w 128"/>
                  <a:gd name="T41" fmla="*/ 87 h 117"/>
                  <a:gd name="T42" fmla="*/ 33 w 128"/>
                  <a:gd name="T43" fmla="*/ 95 h 117"/>
                  <a:gd name="T44" fmla="*/ 49 w 128"/>
                  <a:gd name="T45" fmla="*/ 101 h 117"/>
                  <a:gd name="T46" fmla="*/ 49 w 128"/>
                  <a:gd name="T47" fmla="*/ 107 h 117"/>
                  <a:gd name="T48" fmla="*/ 38 w 128"/>
                  <a:gd name="T49" fmla="*/ 111 h 117"/>
                  <a:gd name="T50" fmla="*/ 35 w 128"/>
                  <a:gd name="T51" fmla="*/ 116 h 117"/>
                  <a:gd name="T52" fmla="*/ 30 w 128"/>
                  <a:gd name="T53" fmla="*/ 109 h 117"/>
                  <a:gd name="T54" fmla="*/ 24 w 128"/>
                  <a:gd name="T55" fmla="*/ 99 h 117"/>
                  <a:gd name="T56" fmla="*/ 16 w 128"/>
                  <a:gd name="T57" fmla="*/ 94 h 117"/>
                  <a:gd name="T58" fmla="*/ 12 w 128"/>
                  <a:gd name="T59" fmla="*/ 82 h 117"/>
                  <a:gd name="T60" fmla="*/ 17 w 128"/>
                  <a:gd name="T61" fmla="*/ 76 h 117"/>
                  <a:gd name="T62" fmla="*/ 7 w 128"/>
                  <a:gd name="T63" fmla="*/ 65 h 117"/>
                  <a:gd name="T64" fmla="*/ 20 w 128"/>
                  <a:gd name="T65" fmla="*/ 63 h 117"/>
                  <a:gd name="T66" fmla="*/ 30 w 128"/>
                  <a:gd name="T67" fmla="*/ 68 h 117"/>
                  <a:gd name="T68" fmla="*/ 32 w 128"/>
                  <a:gd name="T69" fmla="*/ 60 h 117"/>
                  <a:gd name="T70" fmla="*/ 27 w 128"/>
                  <a:gd name="T71" fmla="*/ 52 h 117"/>
                  <a:gd name="T72" fmla="*/ 24 w 128"/>
                  <a:gd name="T73" fmla="*/ 39 h 117"/>
                  <a:gd name="T74" fmla="*/ 18 w 128"/>
                  <a:gd name="T75" fmla="*/ 28 h 117"/>
                  <a:gd name="T76" fmla="*/ 7 w 128"/>
                  <a:gd name="T77" fmla="*/ 15 h 117"/>
                  <a:gd name="T78" fmla="*/ 1 w 128"/>
                  <a:gd name="T79" fmla="*/ 5 h 117"/>
                  <a:gd name="T80" fmla="*/ 10 w 128"/>
                  <a:gd name="T81"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17">
                    <a:moveTo>
                      <a:pt x="10" y="4"/>
                    </a:moveTo>
                    <a:cubicBezTo>
                      <a:pt x="13" y="5"/>
                      <a:pt x="20" y="9"/>
                      <a:pt x="24" y="12"/>
                    </a:cubicBezTo>
                    <a:cubicBezTo>
                      <a:pt x="29" y="16"/>
                      <a:pt x="29" y="15"/>
                      <a:pt x="34" y="19"/>
                    </a:cubicBezTo>
                    <a:cubicBezTo>
                      <a:pt x="40" y="24"/>
                      <a:pt x="40" y="22"/>
                      <a:pt x="49" y="27"/>
                    </a:cubicBezTo>
                    <a:cubicBezTo>
                      <a:pt x="58" y="33"/>
                      <a:pt x="50" y="27"/>
                      <a:pt x="64" y="34"/>
                    </a:cubicBezTo>
                    <a:cubicBezTo>
                      <a:pt x="78" y="40"/>
                      <a:pt x="82" y="42"/>
                      <a:pt x="86" y="42"/>
                    </a:cubicBezTo>
                    <a:cubicBezTo>
                      <a:pt x="90" y="43"/>
                      <a:pt x="102" y="48"/>
                      <a:pt x="102" y="42"/>
                    </a:cubicBezTo>
                    <a:cubicBezTo>
                      <a:pt x="102" y="37"/>
                      <a:pt x="104" y="32"/>
                      <a:pt x="105" y="35"/>
                    </a:cubicBezTo>
                    <a:cubicBezTo>
                      <a:pt x="107" y="38"/>
                      <a:pt x="108" y="39"/>
                      <a:pt x="110" y="46"/>
                    </a:cubicBezTo>
                    <a:cubicBezTo>
                      <a:pt x="112" y="53"/>
                      <a:pt x="112" y="53"/>
                      <a:pt x="118" y="57"/>
                    </a:cubicBezTo>
                    <a:cubicBezTo>
                      <a:pt x="124" y="62"/>
                      <a:pt x="128" y="65"/>
                      <a:pt x="127" y="67"/>
                    </a:cubicBezTo>
                    <a:cubicBezTo>
                      <a:pt x="127" y="70"/>
                      <a:pt x="124" y="70"/>
                      <a:pt x="119" y="73"/>
                    </a:cubicBezTo>
                    <a:cubicBezTo>
                      <a:pt x="114" y="75"/>
                      <a:pt x="105" y="73"/>
                      <a:pt x="102" y="76"/>
                    </a:cubicBezTo>
                    <a:cubicBezTo>
                      <a:pt x="99" y="79"/>
                      <a:pt x="92" y="79"/>
                      <a:pt x="94" y="86"/>
                    </a:cubicBezTo>
                    <a:cubicBezTo>
                      <a:pt x="95" y="93"/>
                      <a:pt x="104" y="99"/>
                      <a:pt x="97" y="100"/>
                    </a:cubicBezTo>
                    <a:cubicBezTo>
                      <a:pt x="90" y="100"/>
                      <a:pt x="88" y="100"/>
                      <a:pt x="82" y="96"/>
                    </a:cubicBezTo>
                    <a:cubicBezTo>
                      <a:pt x="75" y="93"/>
                      <a:pt x="77" y="92"/>
                      <a:pt x="69" y="90"/>
                    </a:cubicBezTo>
                    <a:cubicBezTo>
                      <a:pt x="60" y="88"/>
                      <a:pt x="55" y="83"/>
                      <a:pt x="51" y="85"/>
                    </a:cubicBezTo>
                    <a:cubicBezTo>
                      <a:pt x="47" y="87"/>
                      <a:pt x="47" y="87"/>
                      <a:pt x="43" y="89"/>
                    </a:cubicBezTo>
                    <a:cubicBezTo>
                      <a:pt x="38" y="91"/>
                      <a:pt x="38" y="90"/>
                      <a:pt x="34" y="87"/>
                    </a:cubicBezTo>
                    <a:cubicBezTo>
                      <a:pt x="29" y="84"/>
                      <a:pt x="24" y="83"/>
                      <a:pt x="24" y="87"/>
                    </a:cubicBezTo>
                    <a:cubicBezTo>
                      <a:pt x="24" y="90"/>
                      <a:pt x="24" y="90"/>
                      <a:pt x="33" y="95"/>
                    </a:cubicBezTo>
                    <a:cubicBezTo>
                      <a:pt x="42" y="99"/>
                      <a:pt x="47" y="98"/>
                      <a:pt x="49" y="101"/>
                    </a:cubicBezTo>
                    <a:cubicBezTo>
                      <a:pt x="51" y="105"/>
                      <a:pt x="54" y="107"/>
                      <a:pt x="49" y="107"/>
                    </a:cubicBezTo>
                    <a:cubicBezTo>
                      <a:pt x="44" y="107"/>
                      <a:pt x="38" y="109"/>
                      <a:pt x="38" y="111"/>
                    </a:cubicBezTo>
                    <a:cubicBezTo>
                      <a:pt x="38" y="114"/>
                      <a:pt x="42" y="117"/>
                      <a:pt x="35" y="116"/>
                    </a:cubicBezTo>
                    <a:cubicBezTo>
                      <a:pt x="28" y="116"/>
                      <a:pt x="30" y="112"/>
                      <a:pt x="30" y="109"/>
                    </a:cubicBezTo>
                    <a:cubicBezTo>
                      <a:pt x="31" y="107"/>
                      <a:pt x="28" y="101"/>
                      <a:pt x="24" y="99"/>
                    </a:cubicBezTo>
                    <a:cubicBezTo>
                      <a:pt x="20" y="97"/>
                      <a:pt x="20" y="101"/>
                      <a:pt x="16" y="94"/>
                    </a:cubicBezTo>
                    <a:cubicBezTo>
                      <a:pt x="11" y="88"/>
                      <a:pt x="11" y="86"/>
                      <a:pt x="12" y="82"/>
                    </a:cubicBezTo>
                    <a:cubicBezTo>
                      <a:pt x="13" y="77"/>
                      <a:pt x="18" y="80"/>
                      <a:pt x="17" y="76"/>
                    </a:cubicBezTo>
                    <a:cubicBezTo>
                      <a:pt x="17" y="71"/>
                      <a:pt x="6" y="66"/>
                      <a:pt x="7" y="65"/>
                    </a:cubicBezTo>
                    <a:cubicBezTo>
                      <a:pt x="8" y="63"/>
                      <a:pt x="16" y="60"/>
                      <a:pt x="20" y="63"/>
                    </a:cubicBezTo>
                    <a:cubicBezTo>
                      <a:pt x="24" y="66"/>
                      <a:pt x="27" y="69"/>
                      <a:pt x="30" y="68"/>
                    </a:cubicBezTo>
                    <a:cubicBezTo>
                      <a:pt x="33" y="66"/>
                      <a:pt x="35" y="64"/>
                      <a:pt x="32" y="60"/>
                    </a:cubicBezTo>
                    <a:cubicBezTo>
                      <a:pt x="29" y="57"/>
                      <a:pt x="27" y="60"/>
                      <a:pt x="27" y="52"/>
                    </a:cubicBezTo>
                    <a:cubicBezTo>
                      <a:pt x="26" y="45"/>
                      <a:pt x="26" y="42"/>
                      <a:pt x="24" y="39"/>
                    </a:cubicBezTo>
                    <a:cubicBezTo>
                      <a:pt x="22" y="35"/>
                      <a:pt x="22" y="33"/>
                      <a:pt x="18" y="28"/>
                    </a:cubicBezTo>
                    <a:cubicBezTo>
                      <a:pt x="14" y="24"/>
                      <a:pt x="11" y="19"/>
                      <a:pt x="7" y="15"/>
                    </a:cubicBezTo>
                    <a:cubicBezTo>
                      <a:pt x="4" y="11"/>
                      <a:pt x="0" y="7"/>
                      <a:pt x="1" y="5"/>
                    </a:cubicBezTo>
                    <a:cubicBezTo>
                      <a:pt x="2" y="3"/>
                      <a:pt x="8" y="0"/>
                      <a:pt x="10" y="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745">
                <a:extLst>
                  <a:ext uri="{FF2B5EF4-FFF2-40B4-BE49-F238E27FC236}">
                    <a16:creationId xmlns:a16="http://schemas.microsoft.com/office/drawing/2014/main" id="{05D4D928-33F3-1D46-AE61-15DA738B879D}"/>
                  </a:ext>
                </a:extLst>
              </p:cNvPr>
              <p:cNvSpPr>
                <a:spLocks/>
              </p:cNvSpPr>
              <p:nvPr/>
            </p:nvSpPr>
            <p:spPr bwMode="auto">
              <a:xfrm>
                <a:off x="4522" y="1298"/>
                <a:ext cx="8" cy="11"/>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746">
                <a:extLst>
                  <a:ext uri="{FF2B5EF4-FFF2-40B4-BE49-F238E27FC236}">
                    <a16:creationId xmlns:a16="http://schemas.microsoft.com/office/drawing/2014/main" id="{21C3AB19-CF4C-B362-85BD-E11AA29DC02E}"/>
                  </a:ext>
                </a:extLst>
              </p:cNvPr>
              <p:cNvSpPr>
                <a:spLocks/>
              </p:cNvSpPr>
              <p:nvPr/>
            </p:nvSpPr>
            <p:spPr bwMode="auto">
              <a:xfrm>
                <a:off x="4532" y="1280"/>
                <a:ext cx="23" cy="21"/>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747">
                <a:extLst>
                  <a:ext uri="{FF2B5EF4-FFF2-40B4-BE49-F238E27FC236}">
                    <a16:creationId xmlns:a16="http://schemas.microsoft.com/office/drawing/2014/main" id="{836B59DA-063D-988E-4B19-827C0FD1A1C3}"/>
                  </a:ext>
                </a:extLst>
              </p:cNvPr>
              <p:cNvSpPr>
                <a:spLocks/>
              </p:cNvSpPr>
              <p:nvPr/>
            </p:nvSpPr>
            <p:spPr bwMode="auto">
              <a:xfrm>
                <a:off x="4554" y="1268"/>
                <a:ext cx="12" cy="15"/>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748">
                <a:extLst>
                  <a:ext uri="{FF2B5EF4-FFF2-40B4-BE49-F238E27FC236}">
                    <a16:creationId xmlns:a16="http://schemas.microsoft.com/office/drawing/2014/main" id="{5282D7B3-4E34-394E-FC40-77055B2C3F43}"/>
                  </a:ext>
                </a:extLst>
              </p:cNvPr>
              <p:cNvSpPr>
                <a:spLocks/>
              </p:cNvSpPr>
              <p:nvPr/>
            </p:nvSpPr>
            <p:spPr bwMode="auto">
              <a:xfrm>
                <a:off x="4570" y="1253"/>
                <a:ext cx="6" cy="10"/>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749">
                <a:extLst>
                  <a:ext uri="{FF2B5EF4-FFF2-40B4-BE49-F238E27FC236}">
                    <a16:creationId xmlns:a16="http://schemas.microsoft.com/office/drawing/2014/main" id="{D3B84CF1-2D44-C994-6FD8-EB4D03BF6AAB}"/>
                  </a:ext>
                </a:extLst>
              </p:cNvPr>
              <p:cNvSpPr>
                <a:spLocks/>
              </p:cNvSpPr>
              <p:nvPr/>
            </p:nvSpPr>
            <p:spPr bwMode="auto">
              <a:xfrm>
                <a:off x="4386" y="1347"/>
                <a:ext cx="146" cy="181"/>
              </a:xfrm>
              <a:custGeom>
                <a:avLst/>
                <a:gdLst>
                  <a:gd name="T0" fmla="*/ 185 w 243"/>
                  <a:gd name="T1" fmla="*/ 23 h 301"/>
                  <a:gd name="T2" fmla="*/ 211 w 243"/>
                  <a:gd name="T3" fmla="*/ 44 h 301"/>
                  <a:gd name="T4" fmla="*/ 220 w 243"/>
                  <a:gd name="T5" fmla="*/ 73 h 301"/>
                  <a:gd name="T6" fmla="*/ 222 w 243"/>
                  <a:gd name="T7" fmla="*/ 91 h 301"/>
                  <a:gd name="T8" fmla="*/ 226 w 243"/>
                  <a:gd name="T9" fmla="*/ 111 h 301"/>
                  <a:gd name="T10" fmla="*/ 233 w 243"/>
                  <a:gd name="T11" fmla="*/ 142 h 301"/>
                  <a:gd name="T12" fmla="*/ 241 w 243"/>
                  <a:gd name="T13" fmla="*/ 171 h 301"/>
                  <a:gd name="T14" fmla="*/ 231 w 243"/>
                  <a:gd name="T15" fmla="*/ 186 h 301"/>
                  <a:gd name="T16" fmla="*/ 229 w 243"/>
                  <a:gd name="T17" fmla="*/ 166 h 301"/>
                  <a:gd name="T18" fmla="*/ 221 w 243"/>
                  <a:gd name="T19" fmla="*/ 179 h 301"/>
                  <a:gd name="T20" fmla="*/ 210 w 243"/>
                  <a:gd name="T21" fmla="*/ 195 h 301"/>
                  <a:gd name="T22" fmla="*/ 199 w 243"/>
                  <a:gd name="T23" fmla="*/ 182 h 301"/>
                  <a:gd name="T24" fmla="*/ 177 w 243"/>
                  <a:gd name="T25" fmla="*/ 195 h 301"/>
                  <a:gd name="T26" fmla="*/ 157 w 243"/>
                  <a:gd name="T27" fmla="*/ 193 h 301"/>
                  <a:gd name="T28" fmla="*/ 156 w 243"/>
                  <a:gd name="T29" fmla="*/ 213 h 301"/>
                  <a:gd name="T30" fmla="*/ 139 w 243"/>
                  <a:gd name="T31" fmla="*/ 223 h 301"/>
                  <a:gd name="T32" fmla="*/ 127 w 243"/>
                  <a:gd name="T33" fmla="*/ 202 h 301"/>
                  <a:gd name="T34" fmla="*/ 121 w 243"/>
                  <a:gd name="T35" fmla="*/ 196 h 301"/>
                  <a:gd name="T36" fmla="*/ 120 w 243"/>
                  <a:gd name="T37" fmla="*/ 216 h 301"/>
                  <a:gd name="T38" fmla="*/ 108 w 243"/>
                  <a:gd name="T39" fmla="*/ 230 h 301"/>
                  <a:gd name="T40" fmla="*/ 94 w 243"/>
                  <a:gd name="T41" fmla="*/ 233 h 301"/>
                  <a:gd name="T42" fmla="*/ 86 w 243"/>
                  <a:gd name="T43" fmla="*/ 246 h 301"/>
                  <a:gd name="T44" fmla="*/ 72 w 243"/>
                  <a:gd name="T45" fmla="*/ 232 h 301"/>
                  <a:gd name="T46" fmla="*/ 77 w 243"/>
                  <a:gd name="T47" fmla="*/ 215 h 301"/>
                  <a:gd name="T48" fmla="*/ 102 w 243"/>
                  <a:gd name="T49" fmla="*/ 203 h 301"/>
                  <a:gd name="T50" fmla="*/ 108 w 243"/>
                  <a:gd name="T51" fmla="*/ 191 h 301"/>
                  <a:gd name="T52" fmla="*/ 85 w 243"/>
                  <a:gd name="T53" fmla="*/ 202 h 301"/>
                  <a:gd name="T54" fmla="*/ 63 w 243"/>
                  <a:gd name="T55" fmla="*/ 206 h 301"/>
                  <a:gd name="T56" fmla="*/ 43 w 243"/>
                  <a:gd name="T57" fmla="*/ 211 h 301"/>
                  <a:gd name="T58" fmla="*/ 50 w 243"/>
                  <a:gd name="T59" fmla="*/ 225 h 301"/>
                  <a:gd name="T60" fmla="*/ 61 w 243"/>
                  <a:gd name="T61" fmla="*/ 236 h 301"/>
                  <a:gd name="T62" fmla="*/ 66 w 243"/>
                  <a:gd name="T63" fmla="*/ 256 h 301"/>
                  <a:gd name="T64" fmla="*/ 68 w 243"/>
                  <a:gd name="T65" fmla="*/ 286 h 301"/>
                  <a:gd name="T66" fmla="*/ 54 w 243"/>
                  <a:gd name="T67" fmla="*/ 286 h 301"/>
                  <a:gd name="T68" fmla="*/ 42 w 243"/>
                  <a:gd name="T69" fmla="*/ 288 h 301"/>
                  <a:gd name="T70" fmla="*/ 37 w 243"/>
                  <a:gd name="T71" fmla="*/ 261 h 301"/>
                  <a:gd name="T72" fmla="*/ 24 w 243"/>
                  <a:gd name="T73" fmla="*/ 238 h 301"/>
                  <a:gd name="T74" fmla="*/ 33 w 243"/>
                  <a:gd name="T75" fmla="*/ 258 h 301"/>
                  <a:gd name="T76" fmla="*/ 19 w 243"/>
                  <a:gd name="T77" fmla="*/ 246 h 301"/>
                  <a:gd name="T78" fmla="*/ 5 w 243"/>
                  <a:gd name="T79" fmla="*/ 230 h 301"/>
                  <a:gd name="T80" fmla="*/ 28 w 243"/>
                  <a:gd name="T81" fmla="*/ 206 h 301"/>
                  <a:gd name="T82" fmla="*/ 53 w 243"/>
                  <a:gd name="T83" fmla="*/ 178 h 301"/>
                  <a:gd name="T84" fmla="*/ 74 w 243"/>
                  <a:gd name="T85" fmla="*/ 169 h 301"/>
                  <a:gd name="T86" fmla="*/ 100 w 243"/>
                  <a:gd name="T87" fmla="*/ 167 h 301"/>
                  <a:gd name="T88" fmla="*/ 123 w 243"/>
                  <a:gd name="T89" fmla="*/ 170 h 301"/>
                  <a:gd name="T90" fmla="*/ 126 w 243"/>
                  <a:gd name="T91" fmla="*/ 145 h 301"/>
                  <a:gd name="T92" fmla="*/ 127 w 243"/>
                  <a:gd name="T93" fmla="*/ 118 h 301"/>
                  <a:gd name="T94" fmla="*/ 136 w 243"/>
                  <a:gd name="T95" fmla="*/ 126 h 301"/>
                  <a:gd name="T96" fmla="*/ 163 w 243"/>
                  <a:gd name="T97" fmla="*/ 122 h 301"/>
                  <a:gd name="T98" fmla="*/ 177 w 243"/>
                  <a:gd name="T99" fmla="*/ 98 h 301"/>
                  <a:gd name="T100" fmla="*/ 176 w 243"/>
                  <a:gd name="T101" fmla="*/ 71 h 301"/>
                  <a:gd name="T102" fmla="*/ 164 w 243"/>
                  <a:gd name="T103" fmla="*/ 48 h 301"/>
                  <a:gd name="T104" fmla="*/ 155 w 243"/>
                  <a:gd name="T105" fmla="*/ 31 h 301"/>
                  <a:gd name="T106" fmla="*/ 156 w 243"/>
                  <a:gd name="T107" fmla="*/ 15 h 301"/>
                  <a:gd name="T108" fmla="*/ 169 w 243"/>
                  <a:gd name="T109" fmla="*/ 19 h 301"/>
                  <a:gd name="T110" fmla="*/ 169 w 243"/>
                  <a:gd name="T111" fmla="*/ 11 h 301"/>
                  <a:gd name="T112" fmla="*/ 177 w 243"/>
                  <a:gd name="T113"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01">
                    <a:moveTo>
                      <a:pt x="177" y="6"/>
                    </a:moveTo>
                    <a:cubicBezTo>
                      <a:pt x="179" y="15"/>
                      <a:pt x="182" y="20"/>
                      <a:pt x="185" y="23"/>
                    </a:cubicBezTo>
                    <a:cubicBezTo>
                      <a:pt x="188" y="27"/>
                      <a:pt x="191" y="28"/>
                      <a:pt x="198" y="33"/>
                    </a:cubicBezTo>
                    <a:cubicBezTo>
                      <a:pt x="205" y="38"/>
                      <a:pt x="209" y="37"/>
                      <a:pt x="211" y="44"/>
                    </a:cubicBezTo>
                    <a:cubicBezTo>
                      <a:pt x="213" y="51"/>
                      <a:pt x="214" y="54"/>
                      <a:pt x="216" y="60"/>
                    </a:cubicBezTo>
                    <a:cubicBezTo>
                      <a:pt x="217" y="65"/>
                      <a:pt x="221" y="67"/>
                      <a:pt x="220" y="73"/>
                    </a:cubicBezTo>
                    <a:cubicBezTo>
                      <a:pt x="220" y="79"/>
                      <a:pt x="224" y="84"/>
                      <a:pt x="225" y="87"/>
                    </a:cubicBezTo>
                    <a:cubicBezTo>
                      <a:pt x="225" y="90"/>
                      <a:pt x="228" y="91"/>
                      <a:pt x="222" y="91"/>
                    </a:cubicBezTo>
                    <a:cubicBezTo>
                      <a:pt x="217" y="92"/>
                      <a:pt x="216" y="100"/>
                      <a:pt x="216" y="102"/>
                    </a:cubicBezTo>
                    <a:cubicBezTo>
                      <a:pt x="216" y="104"/>
                      <a:pt x="224" y="104"/>
                      <a:pt x="226" y="111"/>
                    </a:cubicBezTo>
                    <a:cubicBezTo>
                      <a:pt x="227" y="118"/>
                      <a:pt x="225" y="121"/>
                      <a:pt x="229" y="129"/>
                    </a:cubicBezTo>
                    <a:cubicBezTo>
                      <a:pt x="232" y="136"/>
                      <a:pt x="231" y="134"/>
                      <a:pt x="233" y="142"/>
                    </a:cubicBezTo>
                    <a:cubicBezTo>
                      <a:pt x="235" y="150"/>
                      <a:pt x="239" y="153"/>
                      <a:pt x="241" y="159"/>
                    </a:cubicBezTo>
                    <a:cubicBezTo>
                      <a:pt x="243" y="166"/>
                      <a:pt x="242" y="165"/>
                      <a:pt x="241" y="171"/>
                    </a:cubicBezTo>
                    <a:cubicBezTo>
                      <a:pt x="240" y="176"/>
                      <a:pt x="240" y="182"/>
                      <a:pt x="238" y="184"/>
                    </a:cubicBezTo>
                    <a:cubicBezTo>
                      <a:pt x="236" y="185"/>
                      <a:pt x="231" y="190"/>
                      <a:pt x="231" y="186"/>
                    </a:cubicBezTo>
                    <a:cubicBezTo>
                      <a:pt x="230" y="183"/>
                      <a:pt x="229" y="181"/>
                      <a:pt x="229" y="174"/>
                    </a:cubicBezTo>
                    <a:cubicBezTo>
                      <a:pt x="229" y="166"/>
                      <a:pt x="234" y="165"/>
                      <a:pt x="229" y="166"/>
                    </a:cubicBezTo>
                    <a:cubicBezTo>
                      <a:pt x="223" y="168"/>
                      <a:pt x="219" y="174"/>
                      <a:pt x="219" y="175"/>
                    </a:cubicBezTo>
                    <a:cubicBezTo>
                      <a:pt x="219" y="177"/>
                      <a:pt x="227" y="179"/>
                      <a:pt x="221" y="179"/>
                    </a:cubicBezTo>
                    <a:cubicBezTo>
                      <a:pt x="215" y="180"/>
                      <a:pt x="210" y="176"/>
                      <a:pt x="212" y="182"/>
                    </a:cubicBezTo>
                    <a:cubicBezTo>
                      <a:pt x="214" y="189"/>
                      <a:pt x="213" y="195"/>
                      <a:pt x="210" y="195"/>
                    </a:cubicBezTo>
                    <a:cubicBezTo>
                      <a:pt x="207" y="195"/>
                      <a:pt x="207" y="193"/>
                      <a:pt x="205" y="188"/>
                    </a:cubicBezTo>
                    <a:cubicBezTo>
                      <a:pt x="202" y="183"/>
                      <a:pt x="203" y="174"/>
                      <a:pt x="199" y="182"/>
                    </a:cubicBezTo>
                    <a:cubicBezTo>
                      <a:pt x="196" y="189"/>
                      <a:pt x="209" y="193"/>
                      <a:pt x="194" y="195"/>
                    </a:cubicBezTo>
                    <a:cubicBezTo>
                      <a:pt x="179" y="196"/>
                      <a:pt x="188" y="199"/>
                      <a:pt x="177" y="195"/>
                    </a:cubicBezTo>
                    <a:cubicBezTo>
                      <a:pt x="167" y="190"/>
                      <a:pt x="169" y="189"/>
                      <a:pt x="165" y="190"/>
                    </a:cubicBezTo>
                    <a:cubicBezTo>
                      <a:pt x="161" y="190"/>
                      <a:pt x="154" y="189"/>
                      <a:pt x="157" y="193"/>
                    </a:cubicBezTo>
                    <a:cubicBezTo>
                      <a:pt x="159" y="197"/>
                      <a:pt x="166" y="202"/>
                      <a:pt x="165" y="205"/>
                    </a:cubicBezTo>
                    <a:cubicBezTo>
                      <a:pt x="164" y="208"/>
                      <a:pt x="158" y="206"/>
                      <a:pt x="156" y="213"/>
                    </a:cubicBezTo>
                    <a:cubicBezTo>
                      <a:pt x="155" y="220"/>
                      <a:pt x="157" y="227"/>
                      <a:pt x="151" y="228"/>
                    </a:cubicBezTo>
                    <a:cubicBezTo>
                      <a:pt x="146" y="229"/>
                      <a:pt x="142" y="226"/>
                      <a:pt x="139" y="223"/>
                    </a:cubicBezTo>
                    <a:cubicBezTo>
                      <a:pt x="135" y="219"/>
                      <a:pt x="134" y="214"/>
                      <a:pt x="131" y="210"/>
                    </a:cubicBezTo>
                    <a:cubicBezTo>
                      <a:pt x="129" y="206"/>
                      <a:pt x="126" y="204"/>
                      <a:pt x="127" y="202"/>
                    </a:cubicBezTo>
                    <a:cubicBezTo>
                      <a:pt x="129" y="200"/>
                      <a:pt x="132" y="196"/>
                      <a:pt x="129" y="194"/>
                    </a:cubicBezTo>
                    <a:cubicBezTo>
                      <a:pt x="127" y="193"/>
                      <a:pt x="121" y="192"/>
                      <a:pt x="121" y="196"/>
                    </a:cubicBezTo>
                    <a:cubicBezTo>
                      <a:pt x="121" y="199"/>
                      <a:pt x="118" y="204"/>
                      <a:pt x="118" y="207"/>
                    </a:cubicBezTo>
                    <a:cubicBezTo>
                      <a:pt x="118" y="211"/>
                      <a:pt x="121" y="212"/>
                      <a:pt x="120" y="216"/>
                    </a:cubicBezTo>
                    <a:cubicBezTo>
                      <a:pt x="120" y="219"/>
                      <a:pt x="118" y="219"/>
                      <a:pt x="117" y="225"/>
                    </a:cubicBezTo>
                    <a:cubicBezTo>
                      <a:pt x="117" y="232"/>
                      <a:pt x="108" y="230"/>
                      <a:pt x="108" y="230"/>
                    </a:cubicBezTo>
                    <a:cubicBezTo>
                      <a:pt x="108" y="230"/>
                      <a:pt x="104" y="224"/>
                      <a:pt x="101" y="227"/>
                    </a:cubicBezTo>
                    <a:cubicBezTo>
                      <a:pt x="99" y="229"/>
                      <a:pt x="96" y="227"/>
                      <a:pt x="94" y="233"/>
                    </a:cubicBezTo>
                    <a:cubicBezTo>
                      <a:pt x="93" y="239"/>
                      <a:pt x="92" y="240"/>
                      <a:pt x="93" y="244"/>
                    </a:cubicBezTo>
                    <a:cubicBezTo>
                      <a:pt x="94" y="247"/>
                      <a:pt x="87" y="247"/>
                      <a:pt x="86" y="246"/>
                    </a:cubicBezTo>
                    <a:cubicBezTo>
                      <a:pt x="85" y="245"/>
                      <a:pt x="81" y="243"/>
                      <a:pt x="78" y="241"/>
                    </a:cubicBezTo>
                    <a:cubicBezTo>
                      <a:pt x="75" y="239"/>
                      <a:pt x="77" y="236"/>
                      <a:pt x="72" y="232"/>
                    </a:cubicBezTo>
                    <a:cubicBezTo>
                      <a:pt x="66" y="228"/>
                      <a:pt x="63" y="228"/>
                      <a:pt x="69" y="225"/>
                    </a:cubicBezTo>
                    <a:cubicBezTo>
                      <a:pt x="75" y="221"/>
                      <a:pt x="69" y="220"/>
                      <a:pt x="77" y="215"/>
                    </a:cubicBezTo>
                    <a:cubicBezTo>
                      <a:pt x="85" y="209"/>
                      <a:pt x="87" y="212"/>
                      <a:pt x="92" y="211"/>
                    </a:cubicBezTo>
                    <a:cubicBezTo>
                      <a:pt x="96" y="210"/>
                      <a:pt x="98" y="204"/>
                      <a:pt x="102" y="203"/>
                    </a:cubicBezTo>
                    <a:cubicBezTo>
                      <a:pt x="105" y="202"/>
                      <a:pt x="114" y="208"/>
                      <a:pt x="114" y="202"/>
                    </a:cubicBezTo>
                    <a:cubicBezTo>
                      <a:pt x="114" y="195"/>
                      <a:pt x="112" y="191"/>
                      <a:pt x="108" y="191"/>
                    </a:cubicBezTo>
                    <a:cubicBezTo>
                      <a:pt x="103" y="191"/>
                      <a:pt x="101" y="192"/>
                      <a:pt x="97" y="196"/>
                    </a:cubicBezTo>
                    <a:cubicBezTo>
                      <a:pt x="93" y="199"/>
                      <a:pt x="91" y="201"/>
                      <a:pt x="85" y="202"/>
                    </a:cubicBezTo>
                    <a:cubicBezTo>
                      <a:pt x="79" y="202"/>
                      <a:pt x="80" y="202"/>
                      <a:pt x="74" y="204"/>
                    </a:cubicBezTo>
                    <a:cubicBezTo>
                      <a:pt x="68" y="206"/>
                      <a:pt x="66" y="200"/>
                      <a:pt x="63" y="206"/>
                    </a:cubicBezTo>
                    <a:cubicBezTo>
                      <a:pt x="60" y="211"/>
                      <a:pt x="70" y="213"/>
                      <a:pt x="58" y="212"/>
                    </a:cubicBezTo>
                    <a:cubicBezTo>
                      <a:pt x="46" y="212"/>
                      <a:pt x="45" y="210"/>
                      <a:pt x="43" y="211"/>
                    </a:cubicBezTo>
                    <a:cubicBezTo>
                      <a:pt x="40" y="212"/>
                      <a:pt x="31" y="215"/>
                      <a:pt x="35" y="218"/>
                    </a:cubicBezTo>
                    <a:cubicBezTo>
                      <a:pt x="38" y="221"/>
                      <a:pt x="48" y="225"/>
                      <a:pt x="50" y="225"/>
                    </a:cubicBezTo>
                    <a:cubicBezTo>
                      <a:pt x="52" y="224"/>
                      <a:pt x="56" y="228"/>
                      <a:pt x="55" y="230"/>
                    </a:cubicBezTo>
                    <a:cubicBezTo>
                      <a:pt x="55" y="231"/>
                      <a:pt x="57" y="234"/>
                      <a:pt x="61" y="236"/>
                    </a:cubicBezTo>
                    <a:cubicBezTo>
                      <a:pt x="65" y="238"/>
                      <a:pt x="71" y="240"/>
                      <a:pt x="69" y="245"/>
                    </a:cubicBezTo>
                    <a:cubicBezTo>
                      <a:pt x="67" y="250"/>
                      <a:pt x="65" y="249"/>
                      <a:pt x="66" y="256"/>
                    </a:cubicBezTo>
                    <a:cubicBezTo>
                      <a:pt x="67" y="264"/>
                      <a:pt x="67" y="264"/>
                      <a:pt x="69" y="272"/>
                    </a:cubicBezTo>
                    <a:cubicBezTo>
                      <a:pt x="70" y="279"/>
                      <a:pt x="71" y="283"/>
                      <a:pt x="68" y="286"/>
                    </a:cubicBezTo>
                    <a:cubicBezTo>
                      <a:pt x="66" y="288"/>
                      <a:pt x="68" y="301"/>
                      <a:pt x="61" y="296"/>
                    </a:cubicBezTo>
                    <a:cubicBezTo>
                      <a:pt x="54" y="291"/>
                      <a:pt x="57" y="291"/>
                      <a:pt x="54" y="286"/>
                    </a:cubicBezTo>
                    <a:cubicBezTo>
                      <a:pt x="51" y="281"/>
                      <a:pt x="54" y="283"/>
                      <a:pt x="50" y="286"/>
                    </a:cubicBezTo>
                    <a:cubicBezTo>
                      <a:pt x="47" y="290"/>
                      <a:pt x="44" y="294"/>
                      <a:pt x="42" y="288"/>
                    </a:cubicBezTo>
                    <a:cubicBezTo>
                      <a:pt x="40" y="282"/>
                      <a:pt x="41" y="284"/>
                      <a:pt x="40" y="275"/>
                    </a:cubicBezTo>
                    <a:cubicBezTo>
                      <a:pt x="38" y="267"/>
                      <a:pt x="36" y="266"/>
                      <a:pt x="37" y="261"/>
                    </a:cubicBezTo>
                    <a:cubicBezTo>
                      <a:pt x="37" y="255"/>
                      <a:pt x="44" y="258"/>
                      <a:pt x="37" y="249"/>
                    </a:cubicBezTo>
                    <a:cubicBezTo>
                      <a:pt x="31" y="241"/>
                      <a:pt x="21" y="233"/>
                      <a:pt x="24" y="238"/>
                    </a:cubicBezTo>
                    <a:cubicBezTo>
                      <a:pt x="26" y="243"/>
                      <a:pt x="28" y="248"/>
                      <a:pt x="30" y="251"/>
                    </a:cubicBezTo>
                    <a:cubicBezTo>
                      <a:pt x="32" y="253"/>
                      <a:pt x="38" y="258"/>
                      <a:pt x="33" y="258"/>
                    </a:cubicBezTo>
                    <a:cubicBezTo>
                      <a:pt x="28" y="258"/>
                      <a:pt x="28" y="265"/>
                      <a:pt x="25" y="256"/>
                    </a:cubicBezTo>
                    <a:cubicBezTo>
                      <a:pt x="21" y="247"/>
                      <a:pt x="25" y="249"/>
                      <a:pt x="19" y="246"/>
                    </a:cubicBezTo>
                    <a:cubicBezTo>
                      <a:pt x="12" y="243"/>
                      <a:pt x="14" y="245"/>
                      <a:pt x="10" y="238"/>
                    </a:cubicBezTo>
                    <a:cubicBezTo>
                      <a:pt x="5" y="232"/>
                      <a:pt x="0" y="233"/>
                      <a:pt x="5" y="230"/>
                    </a:cubicBezTo>
                    <a:cubicBezTo>
                      <a:pt x="10" y="228"/>
                      <a:pt x="12" y="237"/>
                      <a:pt x="20" y="223"/>
                    </a:cubicBezTo>
                    <a:cubicBezTo>
                      <a:pt x="28" y="209"/>
                      <a:pt x="29" y="212"/>
                      <a:pt x="28" y="206"/>
                    </a:cubicBezTo>
                    <a:cubicBezTo>
                      <a:pt x="27" y="200"/>
                      <a:pt x="28" y="198"/>
                      <a:pt x="34" y="195"/>
                    </a:cubicBezTo>
                    <a:cubicBezTo>
                      <a:pt x="40" y="192"/>
                      <a:pt x="48" y="183"/>
                      <a:pt x="53" y="178"/>
                    </a:cubicBezTo>
                    <a:cubicBezTo>
                      <a:pt x="57" y="172"/>
                      <a:pt x="53" y="170"/>
                      <a:pt x="60" y="169"/>
                    </a:cubicBezTo>
                    <a:cubicBezTo>
                      <a:pt x="67" y="168"/>
                      <a:pt x="67" y="168"/>
                      <a:pt x="74" y="169"/>
                    </a:cubicBezTo>
                    <a:cubicBezTo>
                      <a:pt x="80" y="170"/>
                      <a:pt x="79" y="170"/>
                      <a:pt x="86" y="170"/>
                    </a:cubicBezTo>
                    <a:cubicBezTo>
                      <a:pt x="92" y="169"/>
                      <a:pt x="93" y="167"/>
                      <a:pt x="100" y="167"/>
                    </a:cubicBezTo>
                    <a:cubicBezTo>
                      <a:pt x="107" y="166"/>
                      <a:pt x="115" y="163"/>
                      <a:pt x="115" y="165"/>
                    </a:cubicBezTo>
                    <a:cubicBezTo>
                      <a:pt x="114" y="167"/>
                      <a:pt x="116" y="173"/>
                      <a:pt x="123" y="170"/>
                    </a:cubicBezTo>
                    <a:cubicBezTo>
                      <a:pt x="129" y="166"/>
                      <a:pt x="132" y="169"/>
                      <a:pt x="129" y="162"/>
                    </a:cubicBezTo>
                    <a:cubicBezTo>
                      <a:pt x="126" y="156"/>
                      <a:pt x="124" y="149"/>
                      <a:pt x="126" y="145"/>
                    </a:cubicBezTo>
                    <a:cubicBezTo>
                      <a:pt x="129" y="140"/>
                      <a:pt x="137" y="139"/>
                      <a:pt x="134" y="134"/>
                    </a:cubicBezTo>
                    <a:cubicBezTo>
                      <a:pt x="131" y="129"/>
                      <a:pt x="125" y="120"/>
                      <a:pt x="127" y="118"/>
                    </a:cubicBezTo>
                    <a:cubicBezTo>
                      <a:pt x="129" y="117"/>
                      <a:pt x="141" y="111"/>
                      <a:pt x="141" y="115"/>
                    </a:cubicBezTo>
                    <a:cubicBezTo>
                      <a:pt x="140" y="119"/>
                      <a:pt x="134" y="124"/>
                      <a:pt x="136" y="126"/>
                    </a:cubicBezTo>
                    <a:cubicBezTo>
                      <a:pt x="138" y="128"/>
                      <a:pt x="136" y="138"/>
                      <a:pt x="144" y="136"/>
                    </a:cubicBezTo>
                    <a:cubicBezTo>
                      <a:pt x="152" y="133"/>
                      <a:pt x="157" y="127"/>
                      <a:pt x="163" y="122"/>
                    </a:cubicBezTo>
                    <a:cubicBezTo>
                      <a:pt x="169" y="116"/>
                      <a:pt x="169" y="111"/>
                      <a:pt x="171" y="106"/>
                    </a:cubicBezTo>
                    <a:cubicBezTo>
                      <a:pt x="173" y="101"/>
                      <a:pt x="176" y="103"/>
                      <a:pt x="177" y="98"/>
                    </a:cubicBezTo>
                    <a:cubicBezTo>
                      <a:pt x="178" y="94"/>
                      <a:pt x="176" y="88"/>
                      <a:pt x="175" y="84"/>
                    </a:cubicBezTo>
                    <a:cubicBezTo>
                      <a:pt x="175" y="80"/>
                      <a:pt x="176" y="76"/>
                      <a:pt x="176" y="71"/>
                    </a:cubicBezTo>
                    <a:cubicBezTo>
                      <a:pt x="176" y="66"/>
                      <a:pt x="178" y="67"/>
                      <a:pt x="173" y="61"/>
                    </a:cubicBezTo>
                    <a:cubicBezTo>
                      <a:pt x="169" y="56"/>
                      <a:pt x="166" y="50"/>
                      <a:pt x="164" y="48"/>
                    </a:cubicBezTo>
                    <a:cubicBezTo>
                      <a:pt x="161" y="46"/>
                      <a:pt x="160" y="45"/>
                      <a:pt x="160" y="40"/>
                    </a:cubicBezTo>
                    <a:cubicBezTo>
                      <a:pt x="160" y="34"/>
                      <a:pt x="158" y="35"/>
                      <a:pt x="155" y="31"/>
                    </a:cubicBezTo>
                    <a:cubicBezTo>
                      <a:pt x="151" y="27"/>
                      <a:pt x="146" y="29"/>
                      <a:pt x="152" y="25"/>
                    </a:cubicBezTo>
                    <a:cubicBezTo>
                      <a:pt x="158" y="22"/>
                      <a:pt x="156" y="17"/>
                      <a:pt x="156" y="15"/>
                    </a:cubicBezTo>
                    <a:cubicBezTo>
                      <a:pt x="156" y="14"/>
                      <a:pt x="156" y="5"/>
                      <a:pt x="158" y="9"/>
                    </a:cubicBezTo>
                    <a:cubicBezTo>
                      <a:pt x="160" y="13"/>
                      <a:pt x="166" y="17"/>
                      <a:pt x="169" y="19"/>
                    </a:cubicBezTo>
                    <a:cubicBezTo>
                      <a:pt x="171" y="21"/>
                      <a:pt x="174" y="19"/>
                      <a:pt x="174" y="16"/>
                    </a:cubicBezTo>
                    <a:cubicBezTo>
                      <a:pt x="174" y="12"/>
                      <a:pt x="169" y="11"/>
                      <a:pt x="169" y="11"/>
                    </a:cubicBezTo>
                    <a:cubicBezTo>
                      <a:pt x="169" y="11"/>
                      <a:pt x="159" y="6"/>
                      <a:pt x="165" y="5"/>
                    </a:cubicBezTo>
                    <a:cubicBezTo>
                      <a:pt x="172" y="5"/>
                      <a:pt x="178" y="0"/>
                      <a:pt x="177"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750">
                <a:extLst>
                  <a:ext uri="{FF2B5EF4-FFF2-40B4-BE49-F238E27FC236}">
                    <a16:creationId xmlns:a16="http://schemas.microsoft.com/office/drawing/2014/main" id="{1DBE83F9-BD76-C7BD-C2A0-810C20E86340}"/>
                  </a:ext>
                </a:extLst>
              </p:cNvPr>
              <p:cNvSpPr>
                <a:spLocks/>
              </p:cNvSpPr>
              <p:nvPr/>
            </p:nvSpPr>
            <p:spPr bwMode="auto">
              <a:xfrm>
                <a:off x="3122" y="806"/>
                <a:ext cx="154" cy="91"/>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751">
                <a:extLst>
                  <a:ext uri="{FF2B5EF4-FFF2-40B4-BE49-F238E27FC236}">
                    <a16:creationId xmlns:a16="http://schemas.microsoft.com/office/drawing/2014/main" id="{6A6F13D4-10E6-3B5F-0B08-2C4241883DDE}"/>
                  </a:ext>
                </a:extLst>
              </p:cNvPr>
              <p:cNvSpPr>
                <a:spLocks/>
              </p:cNvSpPr>
              <p:nvPr/>
            </p:nvSpPr>
            <p:spPr bwMode="auto">
              <a:xfrm>
                <a:off x="3101" y="908"/>
                <a:ext cx="27" cy="14"/>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752">
                <a:extLst>
                  <a:ext uri="{FF2B5EF4-FFF2-40B4-BE49-F238E27FC236}">
                    <a16:creationId xmlns:a16="http://schemas.microsoft.com/office/drawing/2014/main" id="{3CF353BC-2989-632E-EE40-3F01F05EDA16}"/>
                  </a:ext>
                </a:extLst>
              </p:cNvPr>
              <p:cNvSpPr>
                <a:spLocks/>
              </p:cNvSpPr>
              <p:nvPr/>
            </p:nvSpPr>
            <p:spPr bwMode="auto">
              <a:xfrm>
                <a:off x="3438" y="756"/>
                <a:ext cx="106" cy="33"/>
              </a:xfrm>
              <a:custGeom>
                <a:avLst/>
                <a:gdLst>
                  <a:gd name="T0" fmla="*/ 21 w 176"/>
                  <a:gd name="T1" fmla="*/ 9 h 54"/>
                  <a:gd name="T2" fmla="*/ 19 w 176"/>
                  <a:gd name="T3" fmla="*/ 15 h 54"/>
                  <a:gd name="T4" fmla="*/ 11 w 176"/>
                  <a:gd name="T5" fmla="*/ 20 h 54"/>
                  <a:gd name="T6" fmla="*/ 14 w 176"/>
                  <a:gd name="T7" fmla="*/ 28 h 54"/>
                  <a:gd name="T8" fmla="*/ 29 w 176"/>
                  <a:gd name="T9" fmla="*/ 35 h 54"/>
                  <a:gd name="T10" fmla="*/ 38 w 176"/>
                  <a:gd name="T11" fmla="*/ 29 h 54"/>
                  <a:gd name="T12" fmla="*/ 46 w 176"/>
                  <a:gd name="T13" fmla="*/ 29 h 54"/>
                  <a:gd name="T14" fmla="*/ 55 w 176"/>
                  <a:gd name="T15" fmla="*/ 27 h 54"/>
                  <a:gd name="T16" fmla="*/ 61 w 176"/>
                  <a:gd name="T17" fmla="*/ 26 h 54"/>
                  <a:gd name="T18" fmla="*/ 51 w 176"/>
                  <a:gd name="T19" fmla="*/ 35 h 54"/>
                  <a:gd name="T20" fmla="*/ 76 w 176"/>
                  <a:gd name="T21" fmla="*/ 40 h 54"/>
                  <a:gd name="T22" fmla="*/ 100 w 176"/>
                  <a:gd name="T23" fmla="*/ 47 h 54"/>
                  <a:gd name="T24" fmla="*/ 109 w 176"/>
                  <a:gd name="T25" fmla="*/ 49 h 54"/>
                  <a:gd name="T26" fmla="*/ 125 w 176"/>
                  <a:gd name="T27" fmla="*/ 49 h 54"/>
                  <a:gd name="T28" fmla="*/ 149 w 176"/>
                  <a:gd name="T29" fmla="*/ 50 h 54"/>
                  <a:gd name="T30" fmla="*/ 167 w 176"/>
                  <a:gd name="T31" fmla="*/ 51 h 54"/>
                  <a:gd name="T32" fmla="*/ 167 w 176"/>
                  <a:gd name="T33" fmla="*/ 44 h 54"/>
                  <a:gd name="T34" fmla="*/ 155 w 176"/>
                  <a:gd name="T35" fmla="*/ 40 h 54"/>
                  <a:gd name="T36" fmla="*/ 150 w 176"/>
                  <a:gd name="T37" fmla="*/ 30 h 54"/>
                  <a:gd name="T38" fmla="*/ 150 w 176"/>
                  <a:gd name="T39" fmla="*/ 26 h 54"/>
                  <a:gd name="T40" fmla="*/ 131 w 176"/>
                  <a:gd name="T41" fmla="*/ 21 h 54"/>
                  <a:gd name="T42" fmla="*/ 123 w 176"/>
                  <a:gd name="T43" fmla="*/ 25 h 54"/>
                  <a:gd name="T44" fmla="*/ 117 w 176"/>
                  <a:gd name="T45" fmla="*/ 29 h 54"/>
                  <a:gd name="T46" fmla="*/ 111 w 176"/>
                  <a:gd name="T47" fmla="*/ 22 h 54"/>
                  <a:gd name="T48" fmla="*/ 92 w 176"/>
                  <a:gd name="T49" fmla="*/ 20 h 54"/>
                  <a:gd name="T50" fmla="*/ 94 w 176"/>
                  <a:gd name="T51" fmla="*/ 12 h 54"/>
                  <a:gd name="T52" fmla="*/ 88 w 176"/>
                  <a:gd name="T53" fmla="*/ 9 h 54"/>
                  <a:gd name="T54" fmla="*/ 68 w 176"/>
                  <a:gd name="T55" fmla="*/ 6 h 54"/>
                  <a:gd name="T56" fmla="*/ 59 w 176"/>
                  <a:gd name="T57" fmla="*/ 2 h 54"/>
                  <a:gd name="T58" fmla="*/ 48 w 176"/>
                  <a:gd name="T59" fmla="*/ 2 h 54"/>
                  <a:gd name="T60" fmla="*/ 37 w 176"/>
                  <a:gd name="T61" fmla="*/ 6 h 54"/>
                  <a:gd name="T62" fmla="*/ 26 w 176"/>
                  <a:gd name="T63" fmla="*/ 7 h 54"/>
                  <a:gd name="T64" fmla="*/ 21 w 176"/>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54">
                    <a:moveTo>
                      <a:pt x="21" y="9"/>
                    </a:moveTo>
                    <a:cubicBezTo>
                      <a:pt x="24" y="13"/>
                      <a:pt x="17" y="11"/>
                      <a:pt x="19" y="15"/>
                    </a:cubicBezTo>
                    <a:cubicBezTo>
                      <a:pt x="21" y="19"/>
                      <a:pt x="7" y="17"/>
                      <a:pt x="11" y="20"/>
                    </a:cubicBezTo>
                    <a:cubicBezTo>
                      <a:pt x="15" y="24"/>
                      <a:pt x="0" y="20"/>
                      <a:pt x="14" y="28"/>
                    </a:cubicBezTo>
                    <a:cubicBezTo>
                      <a:pt x="29" y="35"/>
                      <a:pt x="27" y="35"/>
                      <a:pt x="29" y="35"/>
                    </a:cubicBezTo>
                    <a:cubicBezTo>
                      <a:pt x="31" y="35"/>
                      <a:pt x="38" y="26"/>
                      <a:pt x="38" y="29"/>
                    </a:cubicBezTo>
                    <a:cubicBezTo>
                      <a:pt x="38" y="32"/>
                      <a:pt x="45" y="27"/>
                      <a:pt x="46" y="29"/>
                    </a:cubicBezTo>
                    <a:cubicBezTo>
                      <a:pt x="47" y="31"/>
                      <a:pt x="54" y="26"/>
                      <a:pt x="55" y="27"/>
                    </a:cubicBezTo>
                    <a:cubicBezTo>
                      <a:pt x="55" y="28"/>
                      <a:pt x="64" y="18"/>
                      <a:pt x="61" y="26"/>
                    </a:cubicBezTo>
                    <a:cubicBezTo>
                      <a:pt x="59" y="33"/>
                      <a:pt x="38" y="30"/>
                      <a:pt x="51" y="35"/>
                    </a:cubicBezTo>
                    <a:cubicBezTo>
                      <a:pt x="65" y="40"/>
                      <a:pt x="66" y="35"/>
                      <a:pt x="76" y="40"/>
                    </a:cubicBezTo>
                    <a:cubicBezTo>
                      <a:pt x="86" y="45"/>
                      <a:pt x="91" y="46"/>
                      <a:pt x="100" y="47"/>
                    </a:cubicBezTo>
                    <a:cubicBezTo>
                      <a:pt x="109" y="49"/>
                      <a:pt x="97" y="48"/>
                      <a:pt x="109" y="49"/>
                    </a:cubicBezTo>
                    <a:cubicBezTo>
                      <a:pt x="122" y="50"/>
                      <a:pt x="104" y="46"/>
                      <a:pt x="125" y="49"/>
                    </a:cubicBezTo>
                    <a:cubicBezTo>
                      <a:pt x="146" y="52"/>
                      <a:pt x="137" y="50"/>
                      <a:pt x="149" y="50"/>
                    </a:cubicBezTo>
                    <a:cubicBezTo>
                      <a:pt x="161" y="50"/>
                      <a:pt x="164" y="54"/>
                      <a:pt x="167" y="51"/>
                    </a:cubicBezTo>
                    <a:cubicBezTo>
                      <a:pt x="170" y="48"/>
                      <a:pt x="176" y="44"/>
                      <a:pt x="167" y="44"/>
                    </a:cubicBezTo>
                    <a:cubicBezTo>
                      <a:pt x="158" y="44"/>
                      <a:pt x="161" y="46"/>
                      <a:pt x="155" y="40"/>
                    </a:cubicBezTo>
                    <a:cubicBezTo>
                      <a:pt x="149" y="33"/>
                      <a:pt x="146" y="31"/>
                      <a:pt x="150" y="30"/>
                    </a:cubicBezTo>
                    <a:cubicBezTo>
                      <a:pt x="154" y="30"/>
                      <a:pt x="160" y="29"/>
                      <a:pt x="150" y="26"/>
                    </a:cubicBezTo>
                    <a:cubicBezTo>
                      <a:pt x="139" y="22"/>
                      <a:pt x="134" y="19"/>
                      <a:pt x="131" y="21"/>
                    </a:cubicBezTo>
                    <a:cubicBezTo>
                      <a:pt x="127" y="24"/>
                      <a:pt x="125" y="22"/>
                      <a:pt x="123" y="25"/>
                    </a:cubicBezTo>
                    <a:cubicBezTo>
                      <a:pt x="120" y="29"/>
                      <a:pt x="119" y="36"/>
                      <a:pt x="117" y="29"/>
                    </a:cubicBezTo>
                    <a:cubicBezTo>
                      <a:pt x="114" y="22"/>
                      <a:pt x="122" y="21"/>
                      <a:pt x="111" y="22"/>
                    </a:cubicBezTo>
                    <a:cubicBezTo>
                      <a:pt x="100" y="22"/>
                      <a:pt x="100" y="22"/>
                      <a:pt x="92" y="20"/>
                    </a:cubicBezTo>
                    <a:cubicBezTo>
                      <a:pt x="83" y="18"/>
                      <a:pt x="91" y="12"/>
                      <a:pt x="94" y="12"/>
                    </a:cubicBezTo>
                    <a:cubicBezTo>
                      <a:pt x="97" y="12"/>
                      <a:pt x="99" y="10"/>
                      <a:pt x="88" y="9"/>
                    </a:cubicBezTo>
                    <a:cubicBezTo>
                      <a:pt x="76" y="7"/>
                      <a:pt x="73" y="7"/>
                      <a:pt x="68" y="6"/>
                    </a:cubicBezTo>
                    <a:cubicBezTo>
                      <a:pt x="64" y="6"/>
                      <a:pt x="63" y="2"/>
                      <a:pt x="59" y="2"/>
                    </a:cubicBezTo>
                    <a:cubicBezTo>
                      <a:pt x="56" y="2"/>
                      <a:pt x="51" y="0"/>
                      <a:pt x="48" y="2"/>
                    </a:cubicBezTo>
                    <a:cubicBezTo>
                      <a:pt x="45" y="5"/>
                      <a:pt x="40" y="3"/>
                      <a:pt x="37" y="6"/>
                    </a:cubicBezTo>
                    <a:cubicBezTo>
                      <a:pt x="35" y="8"/>
                      <a:pt x="27" y="5"/>
                      <a:pt x="26" y="7"/>
                    </a:cubicBezTo>
                    <a:cubicBezTo>
                      <a:pt x="25" y="9"/>
                      <a:pt x="16" y="3"/>
                      <a:pt x="21"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753">
                <a:extLst>
                  <a:ext uri="{FF2B5EF4-FFF2-40B4-BE49-F238E27FC236}">
                    <a16:creationId xmlns:a16="http://schemas.microsoft.com/office/drawing/2014/main" id="{DB6EAC89-9702-CE63-B63D-1D0DADF05F76}"/>
                  </a:ext>
                </a:extLst>
              </p:cNvPr>
              <p:cNvSpPr>
                <a:spLocks/>
              </p:cNvSpPr>
              <p:nvPr/>
            </p:nvSpPr>
            <p:spPr bwMode="auto">
              <a:xfrm>
                <a:off x="3545" y="777"/>
                <a:ext cx="59" cy="21"/>
              </a:xfrm>
              <a:custGeom>
                <a:avLst/>
                <a:gdLst>
                  <a:gd name="T0" fmla="*/ 8 w 98"/>
                  <a:gd name="T1" fmla="*/ 7 h 34"/>
                  <a:gd name="T2" fmla="*/ 8 w 98"/>
                  <a:gd name="T3" fmla="*/ 13 h 34"/>
                  <a:gd name="T4" fmla="*/ 3 w 98"/>
                  <a:gd name="T5" fmla="*/ 17 h 34"/>
                  <a:gd name="T6" fmla="*/ 6 w 98"/>
                  <a:gd name="T7" fmla="*/ 24 h 34"/>
                  <a:gd name="T8" fmla="*/ 5 w 98"/>
                  <a:gd name="T9" fmla="*/ 31 h 34"/>
                  <a:gd name="T10" fmla="*/ 18 w 98"/>
                  <a:gd name="T11" fmla="*/ 33 h 34"/>
                  <a:gd name="T12" fmla="*/ 33 w 98"/>
                  <a:gd name="T13" fmla="*/ 29 h 34"/>
                  <a:gd name="T14" fmla="*/ 44 w 98"/>
                  <a:gd name="T15" fmla="*/ 27 h 34"/>
                  <a:gd name="T16" fmla="*/ 64 w 98"/>
                  <a:gd name="T17" fmla="*/ 27 h 34"/>
                  <a:gd name="T18" fmla="*/ 76 w 98"/>
                  <a:gd name="T19" fmla="*/ 27 h 34"/>
                  <a:gd name="T20" fmla="*/ 87 w 98"/>
                  <a:gd name="T21" fmla="*/ 23 h 34"/>
                  <a:gd name="T22" fmla="*/ 92 w 98"/>
                  <a:gd name="T23" fmla="*/ 18 h 34"/>
                  <a:gd name="T24" fmla="*/ 79 w 98"/>
                  <a:gd name="T25" fmla="*/ 15 h 34"/>
                  <a:gd name="T26" fmla="*/ 64 w 98"/>
                  <a:gd name="T27" fmla="*/ 12 h 34"/>
                  <a:gd name="T28" fmla="*/ 52 w 98"/>
                  <a:gd name="T29" fmla="*/ 7 h 34"/>
                  <a:gd name="T30" fmla="*/ 40 w 98"/>
                  <a:gd name="T31" fmla="*/ 11 h 34"/>
                  <a:gd name="T32" fmla="*/ 36 w 98"/>
                  <a:gd name="T33" fmla="*/ 14 h 34"/>
                  <a:gd name="T34" fmla="*/ 33 w 98"/>
                  <a:gd name="T35" fmla="*/ 2 h 34"/>
                  <a:gd name="T36" fmla="*/ 22 w 98"/>
                  <a:gd name="T37" fmla="*/ 4 h 34"/>
                  <a:gd name="T38" fmla="*/ 14 w 98"/>
                  <a:gd name="T39" fmla="*/ 4 h 34"/>
                  <a:gd name="T40" fmla="*/ 8 w 98"/>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4">
                    <a:moveTo>
                      <a:pt x="8" y="7"/>
                    </a:moveTo>
                    <a:cubicBezTo>
                      <a:pt x="10" y="11"/>
                      <a:pt x="8" y="11"/>
                      <a:pt x="8" y="13"/>
                    </a:cubicBezTo>
                    <a:cubicBezTo>
                      <a:pt x="9" y="15"/>
                      <a:pt x="0" y="14"/>
                      <a:pt x="3" y="17"/>
                    </a:cubicBezTo>
                    <a:cubicBezTo>
                      <a:pt x="5" y="20"/>
                      <a:pt x="7" y="21"/>
                      <a:pt x="6" y="24"/>
                    </a:cubicBezTo>
                    <a:cubicBezTo>
                      <a:pt x="5" y="26"/>
                      <a:pt x="2" y="30"/>
                      <a:pt x="5" y="31"/>
                    </a:cubicBezTo>
                    <a:cubicBezTo>
                      <a:pt x="9" y="33"/>
                      <a:pt x="12" y="34"/>
                      <a:pt x="18" y="33"/>
                    </a:cubicBezTo>
                    <a:cubicBezTo>
                      <a:pt x="25" y="32"/>
                      <a:pt x="26" y="30"/>
                      <a:pt x="33" y="29"/>
                    </a:cubicBezTo>
                    <a:cubicBezTo>
                      <a:pt x="41" y="28"/>
                      <a:pt x="33" y="27"/>
                      <a:pt x="44" y="27"/>
                    </a:cubicBezTo>
                    <a:cubicBezTo>
                      <a:pt x="56" y="27"/>
                      <a:pt x="52" y="28"/>
                      <a:pt x="64" y="27"/>
                    </a:cubicBezTo>
                    <a:cubicBezTo>
                      <a:pt x="75" y="27"/>
                      <a:pt x="69" y="29"/>
                      <a:pt x="76" y="27"/>
                    </a:cubicBezTo>
                    <a:cubicBezTo>
                      <a:pt x="84" y="24"/>
                      <a:pt x="81" y="25"/>
                      <a:pt x="87" y="23"/>
                    </a:cubicBezTo>
                    <a:cubicBezTo>
                      <a:pt x="94" y="21"/>
                      <a:pt x="98" y="21"/>
                      <a:pt x="92" y="18"/>
                    </a:cubicBezTo>
                    <a:cubicBezTo>
                      <a:pt x="86" y="16"/>
                      <a:pt x="88" y="15"/>
                      <a:pt x="79" y="15"/>
                    </a:cubicBezTo>
                    <a:cubicBezTo>
                      <a:pt x="71" y="15"/>
                      <a:pt x="70" y="13"/>
                      <a:pt x="64" y="12"/>
                    </a:cubicBezTo>
                    <a:cubicBezTo>
                      <a:pt x="59" y="10"/>
                      <a:pt x="58" y="7"/>
                      <a:pt x="52" y="7"/>
                    </a:cubicBezTo>
                    <a:cubicBezTo>
                      <a:pt x="46" y="8"/>
                      <a:pt x="42" y="7"/>
                      <a:pt x="40" y="11"/>
                    </a:cubicBezTo>
                    <a:cubicBezTo>
                      <a:pt x="38" y="14"/>
                      <a:pt x="36" y="20"/>
                      <a:pt x="36" y="14"/>
                    </a:cubicBezTo>
                    <a:cubicBezTo>
                      <a:pt x="35" y="9"/>
                      <a:pt x="43" y="4"/>
                      <a:pt x="33" y="2"/>
                    </a:cubicBezTo>
                    <a:cubicBezTo>
                      <a:pt x="24" y="0"/>
                      <a:pt x="27" y="2"/>
                      <a:pt x="22" y="4"/>
                    </a:cubicBezTo>
                    <a:cubicBezTo>
                      <a:pt x="18" y="5"/>
                      <a:pt x="19" y="5"/>
                      <a:pt x="14" y="4"/>
                    </a:cubicBezTo>
                    <a:cubicBezTo>
                      <a:pt x="8" y="4"/>
                      <a:pt x="5" y="3"/>
                      <a:pt x="8"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754">
                <a:extLst>
                  <a:ext uri="{FF2B5EF4-FFF2-40B4-BE49-F238E27FC236}">
                    <a16:creationId xmlns:a16="http://schemas.microsoft.com/office/drawing/2014/main" id="{9E08C741-E8B4-7778-F57D-2AFA5242BC83}"/>
                  </a:ext>
                </a:extLst>
              </p:cNvPr>
              <p:cNvSpPr>
                <a:spLocks/>
              </p:cNvSpPr>
              <p:nvPr/>
            </p:nvSpPr>
            <p:spPr bwMode="auto">
              <a:xfrm>
                <a:off x="3954" y="815"/>
                <a:ext cx="97" cy="27"/>
              </a:xfrm>
              <a:custGeom>
                <a:avLst/>
                <a:gdLst>
                  <a:gd name="T0" fmla="*/ 9 w 163"/>
                  <a:gd name="T1" fmla="*/ 16 h 45"/>
                  <a:gd name="T2" fmla="*/ 31 w 163"/>
                  <a:gd name="T3" fmla="*/ 31 h 45"/>
                  <a:gd name="T4" fmla="*/ 62 w 163"/>
                  <a:gd name="T5" fmla="*/ 39 h 45"/>
                  <a:gd name="T6" fmla="*/ 80 w 163"/>
                  <a:gd name="T7" fmla="*/ 36 h 45"/>
                  <a:gd name="T8" fmla="*/ 100 w 163"/>
                  <a:gd name="T9" fmla="*/ 29 h 45"/>
                  <a:gd name="T10" fmla="*/ 118 w 163"/>
                  <a:gd name="T11" fmla="*/ 32 h 45"/>
                  <a:gd name="T12" fmla="*/ 138 w 163"/>
                  <a:gd name="T13" fmla="*/ 34 h 45"/>
                  <a:gd name="T14" fmla="*/ 144 w 163"/>
                  <a:gd name="T15" fmla="*/ 19 h 45"/>
                  <a:gd name="T16" fmla="*/ 108 w 163"/>
                  <a:gd name="T17" fmla="*/ 9 h 45"/>
                  <a:gd name="T18" fmla="*/ 104 w 163"/>
                  <a:gd name="T19" fmla="*/ 19 h 45"/>
                  <a:gd name="T20" fmla="*/ 87 w 163"/>
                  <a:gd name="T21" fmla="*/ 11 h 45"/>
                  <a:gd name="T22" fmla="*/ 63 w 163"/>
                  <a:gd name="T23" fmla="*/ 7 h 45"/>
                  <a:gd name="T24" fmla="*/ 65 w 163"/>
                  <a:gd name="T25" fmla="*/ 19 h 45"/>
                  <a:gd name="T26" fmla="*/ 48 w 163"/>
                  <a:gd name="T27" fmla="*/ 11 h 45"/>
                  <a:gd name="T28" fmla="*/ 30 w 163"/>
                  <a:gd name="T29" fmla="*/ 6 h 45"/>
                  <a:gd name="T30" fmla="*/ 9 w 163"/>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5">
                    <a:moveTo>
                      <a:pt x="9" y="16"/>
                    </a:moveTo>
                    <a:cubicBezTo>
                      <a:pt x="16" y="21"/>
                      <a:pt x="10" y="21"/>
                      <a:pt x="31" y="31"/>
                    </a:cubicBezTo>
                    <a:cubicBezTo>
                      <a:pt x="51" y="40"/>
                      <a:pt x="47" y="33"/>
                      <a:pt x="62" y="39"/>
                    </a:cubicBezTo>
                    <a:cubicBezTo>
                      <a:pt x="78" y="45"/>
                      <a:pt x="73" y="36"/>
                      <a:pt x="80" y="36"/>
                    </a:cubicBezTo>
                    <a:cubicBezTo>
                      <a:pt x="86" y="36"/>
                      <a:pt x="91" y="26"/>
                      <a:pt x="100" y="29"/>
                    </a:cubicBezTo>
                    <a:cubicBezTo>
                      <a:pt x="110" y="31"/>
                      <a:pt x="107" y="26"/>
                      <a:pt x="118" y="32"/>
                    </a:cubicBezTo>
                    <a:cubicBezTo>
                      <a:pt x="129" y="37"/>
                      <a:pt x="132" y="35"/>
                      <a:pt x="138" y="34"/>
                    </a:cubicBezTo>
                    <a:cubicBezTo>
                      <a:pt x="143" y="33"/>
                      <a:pt x="163" y="29"/>
                      <a:pt x="144" y="19"/>
                    </a:cubicBezTo>
                    <a:cubicBezTo>
                      <a:pt x="125" y="10"/>
                      <a:pt x="108" y="2"/>
                      <a:pt x="108" y="9"/>
                    </a:cubicBezTo>
                    <a:cubicBezTo>
                      <a:pt x="107" y="16"/>
                      <a:pt x="115" y="23"/>
                      <a:pt x="104" y="19"/>
                    </a:cubicBezTo>
                    <a:cubicBezTo>
                      <a:pt x="94" y="16"/>
                      <a:pt x="103" y="16"/>
                      <a:pt x="87" y="11"/>
                    </a:cubicBezTo>
                    <a:cubicBezTo>
                      <a:pt x="71" y="6"/>
                      <a:pt x="63" y="0"/>
                      <a:pt x="63" y="7"/>
                    </a:cubicBezTo>
                    <a:cubicBezTo>
                      <a:pt x="63" y="13"/>
                      <a:pt x="76" y="25"/>
                      <a:pt x="65" y="19"/>
                    </a:cubicBezTo>
                    <a:cubicBezTo>
                      <a:pt x="54" y="14"/>
                      <a:pt x="57" y="11"/>
                      <a:pt x="48" y="11"/>
                    </a:cubicBezTo>
                    <a:cubicBezTo>
                      <a:pt x="40" y="11"/>
                      <a:pt x="32" y="6"/>
                      <a:pt x="30" y="6"/>
                    </a:cubicBezTo>
                    <a:cubicBezTo>
                      <a:pt x="27" y="6"/>
                      <a:pt x="0" y="4"/>
                      <a:pt x="9" y="1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755">
                <a:extLst>
                  <a:ext uri="{FF2B5EF4-FFF2-40B4-BE49-F238E27FC236}">
                    <a16:creationId xmlns:a16="http://schemas.microsoft.com/office/drawing/2014/main" id="{330CB697-C6FF-4FB9-32E9-D91D9D0F7E38}"/>
                  </a:ext>
                </a:extLst>
              </p:cNvPr>
              <p:cNvSpPr>
                <a:spLocks/>
              </p:cNvSpPr>
              <p:nvPr/>
            </p:nvSpPr>
            <p:spPr bwMode="auto">
              <a:xfrm>
                <a:off x="4053" y="823"/>
                <a:ext cx="57" cy="15"/>
              </a:xfrm>
              <a:custGeom>
                <a:avLst/>
                <a:gdLst>
                  <a:gd name="T0" fmla="*/ 8 w 95"/>
                  <a:gd name="T1" fmla="*/ 14 h 25"/>
                  <a:gd name="T2" fmla="*/ 24 w 95"/>
                  <a:gd name="T3" fmla="*/ 18 h 25"/>
                  <a:gd name="T4" fmla="*/ 39 w 95"/>
                  <a:gd name="T5" fmla="*/ 22 h 25"/>
                  <a:gd name="T6" fmla="*/ 52 w 95"/>
                  <a:gd name="T7" fmla="*/ 22 h 25"/>
                  <a:gd name="T8" fmla="*/ 63 w 95"/>
                  <a:gd name="T9" fmla="*/ 22 h 25"/>
                  <a:gd name="T10" fmla="*/ 78 w 95"/>
                  <a:gd name="T11" fmla="*/ 23 h 25"/>
                  <a:gd name="T12" fmla="*/ 92 w 95"/>
                  <a:gd name="T13" fmla="*/ 23 h 25"/>
                  <a:gd name="T14" fmla="*/ 88 w 95"/>
                  <a:gd name="T15" fmla="*/ 16 h 25"/>
                  <a:gd name="T16" fmla="*/ 73 w 95"/>
                  <a:gd name="T17" fmla="*/ 14 h 25"/>
                  <a:gd name="T18" fmla="*/ 57 w 95"/>
                  <a:gd name="T19" fmla="*/ 13 h 25"/>
                  <a:gd name="T20" fmla="*/ 50 w 95"/>
                  <a:gd name="T21" fmla="*/ 14 h 25"/>
                  <a:gd name="T22" fmla="*/ 38 w 95"/>
                  <a:gd name="T23" fmla="*/ 10 h 25"/>
                  <a:gd name="T24" fmla="*/ 26 w 95"/>
                  <a:gd name="T25" fmla="*/ 10 h 25"/>
                  <a:gd name="T26" fmla="*/ 20 w 95"/>
                  <a:gd name="T27" fmla="*/ 10 h 25"/>
                  <a:gd name="T28" fmla="*/ 11 w 95"/>
                  <a:gd name="T29" fmla="*/ 8 h 25"/>
                  <a:gd name="T30" fmla="*/ 1 w 95"/>
                  <a:gd name="T31" fmla="*/ 1 h 25"/>
                  <a:gd name="T32" fmla="*/ 3 w 95"/>
                  <a:gd name="T33" fmla="*/ 10 h 25"/>
                  <a:gd name="T34" fmla="*/ 8 w 95"/>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5">
                    <a:moveTo>
                      <a:pt x="8" y="14"/>
                    </a:moveTo>
                    <a:cubicBezTo>
                      <a:pt x="12" y="17"/>
                      <a:pt x="17" y="15"/>
                      <a:pt x="24" y="18"/>
                    </a:cubicBezTo>
                    <a:cubicBezTo>
                      <a:pt x="31" y="21"/>
                      <a:pt x="31" y="21"/>
                      <a:pt x="39" y="22"/>
                    </a:cubicBezTo>
                    <a:cubicBezTo>
                      <a:pt x="47" y="22"/>
                      <a:pt x="47" y="20"/>
                      <a:pt x="52" y="22"/>
                    </a:cubicBezTo>
                    <a:cubicBezTo>
                      <a:pt x="58" y="23"/>
                      <a:pt x="51" y="20"/>
                      <a:pt x="63" y="22"/>
                    </a:cubicBezTo>
                    <a:cubicBezTo>
                      <a:pt x="74" y="23"/>
                      <a:pt x="71" y="23"/>
                      <a:pt x="78" y="23"/>
                    </a:cubicBezTo>
                    <a:cubicBezTo>
                      <a:pt x="86" y="23"/>
                      <a:pt x="90" y="25"/>
                      <a:pt x="92" y="23"/>
                    </a:cubicBezTo>
                    <a:cubicBezTo>
                      <a:pt x="94" y="22"/>
                      <a:pt x="95" y="16"/>
                      <a:pt x="88" y="16"/>
                    </a:cubicBezTo>
                    <a:cubicBezTo>
                      <a:pt x="80" y="16"/>
                      <a:pt x="77" y="14"/>
                      <a:pt x="73" y="14"/>
                    </a:cubicBezTo>
                    <a:cubicBezTo>
                      <a:pt x="68" y="14"/>
                      <a:pt x="60" y="13"/>
                      <a:pt x="57" y="13"/>
                    </a:cubicBezTo>
                    <a:cubicBezTo>
                      <a:pt x="54" y="13"/>
                      <a:pt x="55" y="15"/>
                      <a:pt x="50" y="14"/>
                    </a:cubicBezTo>
                    <a:cubicBezTo>
                      <a:pt x="44" y="13"/>
                      <a:pt x="41" y="10"/>
                      <a:pt x="38" y="10"/>
                    </a:cubicBezTo>
                    <a:cubicBezTo>
                      <a:pt x="34" y="9"/>
                      <a:pt x="30" y="10"/>
                      <a:pt x="26" y="10"/>
                    </a:cubicBezTo>
                    <a:cubicBezTo>
                      <a:pt x="23" y="9"/>
                      <a:pt x="26" y="10"/>
                      <a:pt x="20" y="10"/>
                    </a:cubicBezTo>
                    <a:cubicBezTo>
                      <a:pt x="15" y="9"/>
                      <a:pt x="12" y="9"/>
                      <a:pt x="11" y="8"/>
                    </a:cubicBezTo>
                    <a:cubicBezTo>
                      <a:pt x="11" y="7"/>
                      <a:pt x="1" y="0"/>
                      <a:pt x="1" y="1"/>
                    </a:cubicBezTo>
                    <a:cubicBezTo>
                      <a:pt x="0" y="3"/>
                      <a:pt x="2" y="6"/>
                      <a:pt x="3" y="10"/>
                    </a:cubicBezTo>
                    <a:cubicBezTo>
                      <a:pt x="4" y="13"/>
                      <a:pt x="6" y="9"/>
                      <a:pt x="8" y="1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756">
                <a:extLst>
                  <a:ext uri="{FF2B5EF4-FFF2-40B4-BE49-F238E27FC236}">
                    <a16:creationId xmlns:a16="http://schemas.microsoft.com/office/drawing/2014/main" id="{167F3213-DAC3-09DA-CDFE-84AFC31C3443}"/>
                  </a:ext>
                </a:extLst>
              </p:cNvPr>
              <p:cNvSpPr>
                <a:spLocks/>
              </p:cNvSpPr>
              <p:nvPr/>
            </p:nvSpPr>
            <p:spPr bwMode="auto">
              <a:xfrm>
                <a:off x="4029" y="846"/>
                <a:ext cx="40" cy="1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757">
                <a:extLst>
                  <a:ext uri="{FF2B5EF4-FFF2-40B4-BE49-F238E27FC236}">
                    <a16:creationId xmlns:a16="http://schemas.microsoft.com/office/drawing/2014/main" id="{57B11BF5-E147-2845-4844-9B76EB82BEC4}"/>
                  </a:ext>
                </a:extLst>
              </p:cNvPr>
              <p:cNvSpPr>
                <a:spLocks/>
              </p:cNvSpPr>
              <p:nvPr/>
            </p:nvSpPr>
            <p:spPr bwMode="auto">
              <a:xfrm>
                <a:off x="3015" y="759"/>
                <a:ext cx="59" cy="14"/>
              </a:xfrm>
              <a:custGeom>
                <a:avLst/>
                <a:gdLst>
                  <a:gd name="T0" fmla="*/ 4 w 99"/>
                  <a:gd name="T1" fmla="*/ 11 h 23"/>
                  <a:gd name="T2" fmla="*/ 23 w 99"/>
                  <a:gd name="T3" fmla="*/ 6 h 23"/>
                  <a:gd name="T4" fmla="*/ 35 w 99"/>
                  <a:gd name="T5" fmla="*/ 6 h 23"/>
                  <a:gd name="T6" fmla="*/ 48 w 99"/>
                  <a:gd name="T7" fmla="*/ 6 h 23"/>
                  <a:gd name="T8" fmla="*/ 61 w 99"/>
                  <a:gd name="T9" fmla="*/ 6 h 23"/>
                  <a:gd name="T10" fmla="*/ 80 w 99"/>
                  <a:gd name="T11" fmla="*/ 4 h 23"/>
                  <a:gd name="T12" fmla="*/ 88 w 99"/>
                  <a:gd name="T13" fmla="*/ 11 h 23"/>
                  <a:gd name="T14" fmla="*/ 65 w 99"/>
                  <a:gd name="T15" fmla="*/ 11 h 23"/>
                  <a:gd name="T16" fmla="*/ 57 w 99"/>
                  <a:gd name="T17" fmla="*/ 18 h 23"/>
                  <a:gd name="T18" fmla="*/ 44 w 99"/>
                  <a:gd name="T19" fmla="*/ 21 h 23"/>
                  <a:gd name="T20" fmla="*/ 34 w 99"/>
                  <a:gd name="T21" fmla="*/ 15 h 23"/>
                  <a:gd name="T22" fmla="*/ 13 w 99"/>
                  <a:gd name="T23" fmla="*/ 12 h 23"/>
                  <a:gd name="T24" fmla="*/ 4 w 99"/>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3">
                    <a:moveTo>
                      <a:pt x="4" y="11"/>
                    </a:moveTo>
                    <a:cubicBezTo>
                      <a:pt x="12" y="7"/>
                      <a:pt x="16" y="6"/>
                      <a:pt x="23" y="6"/>
                    </a:cubicBezTo>
                    <a:cubicBezTo>
                      <a:pt x="29" y="6"/>
                      <a:pt x="30" y="6"/>
                      <a:pt x="35" y="6"/>
                    </a:cubicBezTo>
                    <a:cubicBezTo>
                      <a:pt x="40" y="7"/>
                      <a:pt x="39" y="5"/>
                      <a:pt x="48" y="6"/>
                    </a:cubicBezTo>
                    <a:cubicBezTo>
                      <a:pt x="57" y="7"/>
                      <a:pt x="55" y="8"/>
                      <a:pt x="61" y="6"/>
                    </a:cubicBezTo>
                    <a:cubicBezTo>
                      <a:pt x="68" y="4"/>
                      <a:pt x="76" y="0"/>
                      <a:pt x="80" y="4"/>
                    </a:cubicBezTo>
                    <a:cubicBezTo>
                      <a:pt x="84" y="7"/>
                      <a:pt x="99" y="10"/>
                      <a:pt x="88" y="11"/>
                    </a:cubicBezTo>
                    <a:cubicBezTo>
                      <a:pt x="76" y="12"/>
                      <a:pt x="67" y="8"/>
                      <a:pt x="65" y="11"/>
                    </a:cubicBezTo>
                    <a:cubicBezTo>
                      <a:pt x="63" y="14"/>
                      <a:pt x="58" y="13"/>
                      <a:pt x="57" y="18"/>
                    </a:cubicBezTo>
                    <a:cubicBezTo>
                      <a:pt x="56" y="22"/>
                      <a:pt x="55" y="23"/>
                      <a:pt x="44" y="21"/>
                    </a:cubicBezTo>
                    <a:cubicBezTo>
                      <a:pt x="32" y="19"/>
                      <a:pt x="30" y="16"/>
                      <a:pt x="34" y="15"/>
                    </a:cubicBezTo>
                    <a:cubicBezTo>
                      <a:pt x="37" y="15"/>
                      <a:pt x="15" y="9"/>
                      <a:pt x="13" y="12"/>
                    </a:cubicBezTo>
                    <a:cubicBezTo>
                      <a:pt x="10" y="15"/>
                      <a:pt x="0" y="16"/>
                      <a:pt x="4"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758">
                <a:extLst>
                  <a:ext uri="{FF2B5EF4-FFF2-40B4-BE49-F238E27FC236}">
                    <a16:creationId xmlns:a16="http://schemas.microsoft.com/office/drawing/2014/main" id="{2EE6865D-C334-4DE1-2AAF-8914C35E1057}"/>
                  </a:ext>
                </a:extLst>
              </p:cNvPr>
              <p:cNvSpPr>
                <a:spLocks/>
              </p:cNvSpPr>
              <p:nvPr/>
            </p:nvSpPr>
            <p:spPr bwMode="auto">
              <a:xfrm>
                <a:off x="3087" y="750"/>
                <a:ext cx="82" cy="23"/>
              </a:xfrm>
              <a:custGeom>
                <a:avLst/>
                <a:gdLst>
                  <a:gd name="T0" fmla="*/ 5 w 136"/>
                  <a:gd name="T1" fmla="*/ 21 h 38"/>
                  <a:gd name="T2" fmla="*/ 24 w 136"/>
                  <a:gd name="T3" fmla="*/ 12 h 38"/>
                  <a:gd name="T4" fmla="*/ 43 w 136"/>
                  <a:gd name="T5" fmla="*/ 9 h 38"/>
                  <a:gd name="T6" fmla="*/ 60 w 136"/>
                  <a:gd name="T7" fmla="*/ 7 h 38"/>
                  <a:gd name="T8" fmla="*/ 72 w 136"/>
                  <a:gd name="T9" fmla="*/ 4 h 38"/>
                  <a:gd name="T10" fmla="*/ 78 w 136"/>
                  <a:gd name="T11" fmla="*/ 12 h 38"/>
                  <a:gd name="T12" fmla="*/ 68 w 136"/>
                  <a:gd name="T13" fmla="*/ 18 h 38"/>
                  <a:gd name="T14" fmla="*/ 85 w 136"/>
                  <a:gd name="T15" fmla="*/ 23 h 38"/>
                  <a:gd name="T16" fmla="*/ 95 w 136"/>
                  <a:gd name="T17" fmla="*/ 25 h 38"/>
                  <a:gd name="T18" fmla="*/ 104 w 136"/>
                  <a:gd name="T19" fmla="*/ 17 h 38"/>
                  <a:gd name="T20" fmla="*/ 122 w 136"/>
                  <a:gd name="T21" fmla="*/ 18 h 38"/>
                  <a:gd name="T22" fmla="*/ 130 w 136"/>
                  <a:gd name="T23" fmla="*/ 21 h 38"/>
                  <a:gd name="T24" fmla="*/ 127 w 136"/>
                  <a:gd name="T25" fmla="*/ 30 h 38"/>
                  <a:gd name="T26" fmla="*/ 111 w 136"/>
                  <a:gd name="T27" fmla="*/ 34 h 38"/>
                  <a:gd name="T28" fmla="*/ 101 w 136"/>
                  <a:gd name="T29" fmla="*/ 36 h 38"/>
                  <a:gd name="T30" fmla="*/ 76 w 136"/>
                  <a:gd name="T31" fmla="*/ 34 h 38"/>
                  <a:gd name="T32" fmla="*/ 65 w 136"/>
                  <a:gd name="T33" fmla="*/ 36 h 38"/>
                  <a:gd name="T34" fmla="*/ 50 w 136"/>
                  <a:gd name="T35" fmla="*/ 38 h 38"/>
                  <a:gd name="T36" fmla="*/ 45 w 136"/>
                  <a:gd name="T37" fmla="*/ 34 h 38"/>
                  <a:gd name="T38" fmla="*/ 43 w 136"/>
                  <a:gd name="T39" fmla="*/ 28 h 38"/>
                  <a:gd name="T40" fmla="*/ 28 w 136"/>
                  <a:gd name="T41" fmla="*/ 25 h 38"/>
                  <a:gd name="T42" fmla="*/ 19 w 136"/>
                  <a:gd name="T43" fmla="*/ 25 h 38"/>
                  <a:gd name="T44" fmla="*/ 9 w 136"/>
                  <a:gd name="T45" fmla="*/ 26 h 38"/>
                  <a:gd name="T46" fmla="*/ 5 w 136"/>
                  <a:gd name="T4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38">
                    <a:moveTo>
                      <a:pt x="5" y="21"/>
                    </a:moveTo>
                    <a:cubicBezTo>
                      <a:pt x="16" y="18"/>
                      <a:pt x="13" y="9"/>
                      <a:pt x="24" y="12"/>
                    </a:cubicBezTo>
                    <a:cubicBezTo>
                      <a:pt x="36" y="14"/>
                      <a:pt x="38" y="7"/>
                      <a:pt x="43" y="9"/>
                    </a:cubicBezTo>
                    <a:cubicBezTo>
                      <a:pt x="48" y="11"/>
                      <a:pt x="53" y="4"/>
                      <a:pt x="60" y="7"/>
                    </a:cubicBezTo>
                    <a:cubicBezTo>
                      <a:pt x="68" y="9"/>
                      <a:pt x="69" y="0"/>
                      <a:pt x="72" y="4"/>
                    </a:cubicBezTo>
                    <a:cubicBezTo>
                      <a:pt x="75" y="8"/>
                      <a:pt x="92" y="9"/>
                      <a:pt x="78" y="12"/>
                    </a:cubicBezTo>
                    <a:cubicBezTo>
                      <a:pt x="65" y="15"/>
                      <a:pt x="57" y="14"/>
                      <a:pt x="68" y="18"/>
                    </a:cubicBezTo>
                    <a:cubicBezTo>
                      <a:pt x="78" y="23"/>
                      <a:pt x="84" y="17"/>
                      <a:pt x="85" y="23"/>
                    </a:cubicBezTo>
                    <a:cubicBezTo>
                      <a:pt x="86" y="28"/>
                      <a:pt x="90" y="35"/>
                      <a:pt x="95" y="25"/>
                    </a:cubicBezTo>
                    <a:cubicBezTo>
                      <a:pt x="100" y="16"/>
                      <a:pt x="99" y="15"/>
                      <a:pt x="104" y="17"/>
                    </a:cubicBezTo>
                    <a:cubicBezTo>
                      <a:pt x="109" y="18"/>
                      <a:pt x="121" y="15"/>
                      <a:pt x="122" y="18"/>
                    </a:cubicBezTo>
                    <a:cubicBezTo>
                      <a:pt x="124" y="21"/>
                      <a:pt x="128" y="20"/>
                      <a:pt x="130" y="21"/>
                    </a:cubicBezTo>
                    <a:cubicBezTo>
                      <a:pt x="132" y="23"/>
                      <a:pt x="136" y="28"/>
                      <a:pt x="127" y="30"/>
                    </a:cubicBezTo>
                    <a:cubicBezTo>
                      <a:pt x="118" y="33"/>
                      <a:pt x="114" y="31"/>
                      <a:pt x="111" y="34"/>
                    </a:cubicBezTo>
                    <a:cubicBezTo>
                      <a:pt x="107" y="36"/>
                      <a:pt x="111" y="36"/>
                      <a:pt x="101" y="36"/>
                    </a:cubicBezTo>
                    <a:cubicBezTo>
                      <a:pt x="90" y="36"/>
                      <a:pt x="80" y="33"/>
                      <a:pt x="76" y="34"/>
                    </a:cubicBezTo>
                    <a:cubicBezTo>
                      <a:pt x="72" y="35"/>
                      <a:pt x="72" y="34"/>
                      <a:pt x="65" y="36"/>
                    </a:cubicBezTo>
                    <a:cubicBezTo>
                      <a:pt x="58" y="38"/>
                      <a:pt x="54" y="37"/>
                      <a:pt x="50" y="38"/>
                    </a:cubicBezTo>
                    <a:cubicBezTo>
                      <a:pt x="46" y="38"/>
                      <a:pt x="45" y="37"/>
                      <a:pt x="45" y="34"/>
                    </a:cubicBezTo>
                    <a:cubicBezTo>
                      <a:pt x="45" y="30"/>
                      <a:pt x="50" y="29"/>
                      <a:pt x="43" y="28"/>
                    </a:cubicBezTo>
                    <a:cubicBezTo>
                      <a:pt x="36" y="27"/>
                      <a:pt x="30" y="25"/>
                      <a:pt x="28" y="25"/>
                    </a:cubicBezTo>
                    <a:cubicBezTo>
                      <a:pt x="26" y="25"/>
                      <a:pt x="23" y="24"/>
                      <a:pt x="19" y="25"/>
                    </a:cubicBezTo>
                    <a:cubicBezTo>
                      <a:pt x="15" y="26"/>
                      <a:pt x="18" y="26"/>
                      <a:pt x="9" y="26"/>
                    </a:cubicBezTo>
                    <a:cubicBezTo>
                      <a:pt x="0" y="26"/>
                      <a:pt x="1" y="22"/>
                      <a:pt x="5"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759">
                <a:extLst>
                  <a:ext uri="{FF2B5EF4-FFF2-40B4-BE49-F238E27FC236}">
                    <a16:creationId xmlns:a16="http://schemas.microsoft.com/office/drawing/2014/main" id="{C6D39110-152F-0028-C2C6-E9D54FD049C9}"/>
                  </a:ext>
                </a:extLst>
              </p:cNvPr>
              <p:cNvSpPr>
                <a:spLocks/>
              </p:cNvSpPr>
              <p:nvPr/>
            </p:nvSpPr>
            <p:spPr bwMode="auto">
              <a:xfrm>
                <a:off x="4480" y="879"/>
                <a:ext cx="41" cy="1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760">
                <a:extLst>
                  <a:ext uri="{FF2B5EF4-FFF2-40B4-BE49-F238E27FC236}">
                    <a16:creationId xmlns:a16="http://schemas.microsoft.com/office/drawing/2014/main" id="{09B19235-0CFA-A623-EC81-A6CBC7A50EB6}"/>
                  </a:ext>
                </a:extLst>
              </p:cNvPr>
              <p:cNvSpPr>
                <a:spLocks/>
              </p:cNvSpPr>
              <p:nvPr/>
            </p:nvSpPr>
            <p:spPr bwMode="auto">
              <a:xfrm>
                <a:off x="4357" y="1136"/>
                <a:ext cx="117" cy="142"/>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761">
                <a:extLst>
                  <a:ext uri="{FF2B5EF4-FFF2-40B4-BE49-F238E27FC236}">
                    <a16:creationId xmlns:a16="http://schemas.microsoft.com/office/drawing/2014/main" id="{1F6557EC-6854-A585-0457-DD7618E9DFA7}"/>
                  </a:ext>
                </a:extLst>
              </p:cNvPr>
              <p:cNvSpPr>
                <a:spLocks/>
              </p:cNvSpPr>
              <p:nvPr/>
            </p:nvSpPr>
            <p:spPr bwMode="auto">
              <a:xfrm>
                <a:off x="3728" y="1880"/>
                <a:ext cx="37" cy="67"/>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762">
                <a:extLst>
                  <a:ext uri="{FF2B5EF4-FFF2-40B4-BE49-F238E27FC236}">
                    <a16:creationId xmlns:a16="http://schemas.microsoft.com/office/drawing/2014/main" id="{BB5E3370-C02F-C19F-09C4-138728CE5421}"/>
                  </a:ext>
                </a:extLst>
              </p:cNvPr>
              <p:cNvSpPr>
                <a:spLocks/>
              </p:cNvSpPr>
              <p:nvPr/>
            </p:nvSpPr>
            <p:spPr bwMode="auto">
              <a:xfrm>
                <a:off x="4297" y="1619"/>
                <a:ext cx="24" cy="60"/>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763">
                <a:extLst>
                  <a:ext uri="{FF2B5EF4-FFF2-40B4-BE49-F238E27FC236}">
                    <a16:creationId xmlns:a16="http://schemas.microsoft.com/office/drawing/2014/main" id="{18F74384-63E8-1D8D-3B1E-0911A1A01BE5}"/>
                  </a:ext>
                </a:extLst>
              </p:cNvPr>
              <p:cNvSpPr>
                <a:spLocks/>
              </p:cNvSpPr>
              <p:nvPr/>
            </p:nvSpPr>
            <p:spPr bwMode="auto">
              <a:xfrm>
                <a:off x="4495" y="2049"/>
                <a:ext cx="295" cy="178"/>
              </a:xfrm>
              <a:custGeom>
                <a:avLst/>
                <a:gdLst>
                  <a:gd name="T0" fmla="*/ 465 w 492"/>
                  <a:gd name="T1" fmla="*/ 264 h 297"/>
                  <a:gd name="T2" fmla="*/ 447 w 492"/>
                  <a:gd name="T3" fmla="*/ 248 h 297"/>
                  <a:gd name="T4" fmla="*/ 432 w 492"/>
                  <a:gd name="T5" fmla="*/ 223 h 297"/>
                  <a:gd name="T6" fmla="*/ 411 w 492"/>
                  <a:gd name="T7" fmla="*/ 202 h 297"/>
                  <a:gd name="T8" fmla="*/ 430 w 492"/>
                  <a:gd name="T9" fmla="*/ 179 h 297"/>
                  <a:gd name="T10" fmla="*/ 403 w 492"/>
                  <a:gd name="T11" fmla="*/ 159 h 297"/>
                  <a:gd name="T12" fmla="*/ 379 w 492"/>
                  <a:gd name="T13" fmla="*/ 143 h 297"/>
                  <a:gd name="T14" fmla="*/ 356 w 492"/>
                  <a:gd name="T15" fmla="*/ 114 h 297"/>
                  <a:gd name="T16" fmla="*/ 314 w 492"/>
                  <a:gd name="T17" fmla="*/ 90 h 297"/>
                  <a:gd name="T18" fmla="*/ 269 w 492"/>
                  <a:gd name="T19" fmla="*/ 70 h 297"/>
                  <a:gd name="T20" fmla="*/ 225 w 492"/>
                  <a:gd name="T21" fmla="*/ 58 h 297"/>
                  <a:gd name="T22" fmla="*/ 186 w 492"/>
                  <a:gd name="T23" fmla="*/ 38 h 297"/>
                  <a:gd name="T24" fmla="*/ 164 w 492"/>
                  <a:gd name="T25" fmla="*/ 53 h 297"/>
                  <a:gd name="T26" fmla="*/ 139 w 492"/>
                  <a:gd name="T27" fmla="*/ 69 h 297"/>
                  <a:gd name="T28" fmla="*/ 119 w 492"/>
                  <a:gd name="T29" fmla="*/ 90 h 297"/>
                  <a:gd name="T30" fmla="*/ 101 w 492"/>
                  <a:gd name="T31" fmla="*/ 66 h 297"/>
                  <a:gd name="T32" fmla="*/ 92 w 492"/>
                  <a:gd name="T33" fmla="*/ 47 h 297"/>
                  <a:gd name="T34" fmla="*/ 88 w 492"/>
                  <a:gd name="T35" fmla="*/ 19 h 297"/>
                  <a:gd name="T36" fmla="*/ 59 w 492"/>
                  <a:gd name="T37" fmla="*/ 6 h 297"/>
                  <a:gd name="T38" fmla="*/ 23 w 492"/>
                  <a:gd name="T39" fmla="*/ 18 h 297"/>
                  <a:gd name="T40" fmla="*/ 2 w 492"/>
                  <a:gd name="T41" fmla="*/ 21 h 297"/>
                  <a:gd name="T42" fmla="*/ 26 w 492"/>
                  <a:gd name="T43" fmla="*/ 37 h 297"/>
                  <a:gd name="T44" fmla="*/ 42 w 492"/>
                  <a:gd name="T45" fmla="*/ 58 h 297"/>
                  <a:gd name="T46" fmla="*/ 83 w 492"/>
                  <a:gd name="T47" fmla="*/ 57 h 297"/>
                  <a:gd name="T48" fmla="*/ 65 w 492"/>
                  <a:gd name="T49" fmla="*/ 65 h 297"/>
                  <a:gd name="T50" fmla="*/ 39 w 492"/>
                  <a:gd name="T51" fmla="*/ 73 h 297"/>
                  <a:gd name="T52" fmla="*/ 56 w 492"/>
                  <a:gd name="T53" fmla="*/ 94 h 297"/>
                  <a:gd name="T54" fmla="*/ 72 w 492"/>
                  <a:gd name="T55" fmla="*/ 105 h 297"/>
                  <a:gd name="T56" fmla="*/ 86 w 492"/>
                  <a:gd name="T57" fmla="*/ 103 h 297"/>
                  <a:gd name="T58" fmla="*/ 110 w 492"/>
                  <a:gd name="T59" fmla="*/ 121 h 297"/>
                  <a:gd name="T60" fmla="*/ 161 w 492"/>
                  <a:gd name="T61" fmla="*/ 136 h 297"/>
                  <a:gd name="T62" fmla="*/ 190 w 492"/>
                  <a:gd name="T63" fmla="*/ 169 h 297"/>
                  <a:gd name="T64" fmla="*/ 200 w 492"/>
                  <a:gd name="T65" fmla="*/ 196 h 297"/>
                  <a:gd name="T66" fmla="*/ 175 w 492"/>
                  <a:gd name="T67" fmla="*/ 215 h 297"/>
                  <a:gd name="T68" fmla="*/ 194 w 492"/>
                  <a:gd name="T69" fmla="*/ 228 h 297"/>
                  <a:gd name="T70" fmla="*/ 230 w 492"/>
                  <a:gd name="T71" fmla="*/ 232 h 297"/>
                  <a:gd name="T72" fmla="*/ 254 w 492"/>
                  <a:gd name="T73" fmla="*/ 253 h 297"/>
                  <a:gd name="T74" fmla="*/ 288 w 492"/>
                  <a:gd name="T75" fmla="*/ 255 h 297"/>
                  <a:gd name="T76" fmla="*/ 309 w 492"/>
                  <a:gd name="T77" fmla="*/ 235 h 297"/>
                  <a:gd name="T78" fmla="*/ 322 w 492"/>
                  <a:gd name="T79" fmla="*/ 221 h 297"/>
                  <a:gd name="T80" fmla="*/ 346 w 492"/>
                  <a:gd name="T81" fmla="*/ 209 h 297"/>
                  <a:gd name="T82" fmla="*/ 380 w 492"/>
                  <a:gd name="T83" fmla="*/ 223 h 297"/>
                  <a:gd name="T84" fmla="*/ 399 w 492"/>
                  <a:gd name="T85" fmla="*/ 255 h 297"/>
                  <a:gd name="T86" fmla="*/ 417 w 492"/>
                  <a:gd name="T87" fmla="*/ 280 h 297"/>
                  <a:gd name="T88" fmla="*/ 447 w 492"/>
                  <a:gd name="T89" fmla="*/ 283 h 297"/>
                  <a:gd name="T90" fmla="*/ 479 w 492"/>
                  <a:gd name="T91" fmla="*/ 295 h 297"/>
                  <a:gd name="T92" fmla="*/ 478 w 492"/>
                  <a:gd name="T93"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2" h="297">
                    <a:moveTo>
                      <a:pt x="468" y="273"/>
                    </a:moveTo>
                    <a:cubicBezTo>
                      <a:pt x="471" y="269"/>
                      <a:pt x="474" y="267"/>
                      <a:pt x="473" y="265"/>
                    </a:cubicBezTo>
                    <a:cubicBezTo>
                      <a:pt x="472" y="264"/>
                      <a:pt x="471" y="264"/>
                      <a:pt x="465" y="264"/>
                    </a:cubicBezTo>
                    <a:cubicBezTo>
                      <a:pt x="459" y="264"/>
                      <a:pt x="454" y="264"/>
                      <a:pt x="454" y="260"/>
                    </a:cubicBezTo>
                    <a:cubicBezTo>
                      <a:pt x="454" y="257"/>
                      <a:pt x="458" y="252"/>
                      <a:pt x="457" y="250"/>
                    </a:cubicBezTo>
                    <a:cubicBezTo>
                      <a:pt x="456" y="248"/>
                      <a:pt x="451" y="247"/>
                      <a:pt x="447" y="248"/>
                    </a:cubicBezTo>
                    <a:cubicBezTo>
                      <a:pt x="443" y="249"/>
                      <a:pt x="441" y="253"/>
                      <a:pt x="439" y="248"/>
                    </a:cubicBezTo>
                    <a:cubicBezTo>
                      <a:pt x="437" y="242"/>
                      <a:pt x="436" y="239"/>
                      <a:pt x="433" y="235"/>
                    </a:cubicBezTo>
                    <a:cubicBezTo>
                      <a:pt x="431" y="231"/>
                      <a:pt x="432" y="226"/>
                      <a:pt x="432" y="223"/>
                    </a:cubicBezTo>
                    <a:cubicBezTo>
                      <a:pt x="432" y="221"/>
                      <a:pt x="432" y="220"/>
                      <a:pt x="428" y="219"/>
                    </a:cubicBezTo>
                    <a:cubicBezTo>
                      <a:pt x="423" y="218"/>
                      <a:pt x="416" y="210"/>
                      <a:pt x="414" y="209"/>
                    </a:cubicBezTo>
                    <a:cubicBezTo>
                      <a:pt x="414" y="209"/>
                      <a:pt x="413" y="206"/>
                      <a:pt x="411" y="202"/>
                    </a:cubicBezTo>
                    <a:cubicBezTo>
                      <a:pt x="408" y="198"/>
                      <a:pt x="405" y="196"/>
                      <a:pt x="405" y="192"/>
                    </a:cubicBezTo>
                    <a:cubicBezTo>
                      <a:pt x="405" y="187"/>
                      <a:pt x="399" y="186"/>
                      <a:pt x="409" y="186"/>
                    </a:cubicBezTo>
                    <a:cubicBezTo>
                      <a:pt x="419" y="186"/>
                      <a:pt x="430" y="182"/>
                      <a:pt x="430" y="179"/>
                    </a:cubicBezTo>
                    <a:cubicBezTo>
                      <a:pt x="429" y="176"/>
                      <a:pt x="429" y="171"/>
                      <a:pt x="426" y="169"/>
                    </a:cubicBezTo>
                    <a:cubicBezTo>
                      <a:pt x="423" y="168"/>
                      <a:pt x="416" y="163"/>
                      <a:pt x="413" y="163"/>
                    </a:cubicBezTo>
                    <a:cubicBezTo>
                      <a:pt x="409" y="163"/>
                      <a:pt x="407" y="162"/>
                      <a:pt x="403" y="159"/>
                    </a:cubicBezTo>
                    <a:cubicBezTo>
                      <a:pt x="399" y="155"/>
                      <a:pt x="405" y="156"/>
                      <a:pt x="394" y="154"/>
                    </a:cubicBezTo>
                    <a:cubicBezTo>
                      <a:pt x="382" y="151"/>
                      <a:pt x="380" y="150"/>
                      <a:pt x="378" y="148"/>
                    </a:cubicBezTo>
                    <a:cubicBezTo>
                      <a:pt x="376" y="146"/>
                      <a:pt x="376" y="147"/>
                      <a:pt x="379" y="143"/>
                    </a:cubicBezTo>
                    <a:cubicBezTo>
                      <a:pt x="382" y="139"/>
                      <a:pt x="377" y="129"/>
                      <a:pt x="377" y="128"/>
                    </a:cubicBezTo>
                    <a:cubicBezTo>
                      <a:pt x="376" y="127"/>
                      <a:pt x="378" y="123"/>
                      <a:pt x="369" y="120"/>
                    </a:cubicBezTo>
                    <a:cubicBezTo>
                      <a:pt x="360" y="117"/>
                      <a:pt x="362" y="119"/>
                      <a:pt x="356" y="114"/>
                    </a:cubicBezTo>
                    <a:cubicBezTo>
                      <a:pt x="350" y="109"/>
                      <a:pt x="340" y="104"/>
                      <a:pt x="336" y="103"/>
                    </a:cubicBezTo>
                    <a:cubicBezTo>
                      <a:pt x="333" y="102"/>
                      <a:pt x="331" y="98"/>
                      <a:pt x="324" y="95"/>
                    </a:cubicBezTo>
                    <a:cubicBezTo>
                      <a:pt x="318" y="92"/>
                      <a:pt x="324" y="93"/>
                      <a:pt x="314" y="90"/>
                    </a:cubicBezTo>
                    <a:cubicBezTo>
                      <a:pt x="304" y="88"/>
                      <a:pt x="303" y="87"/>
                      <a:pt x="296" y="84"/>
                    </a:cubicBezTo>
                    <a:cubicBezTo>
                      <a:pt x="289" y="81"/>
                      <a:pt x="297" y="85"/>
                      <a:pt x="285" y="78"/>
                    </a:cubicBezTo>
                    <a:cubicBezTo>
                      <a:pt x="273" y="72"/>
                      <a:pt x="275" y="72"/>
                      <a:pt x="269" y="70"/>
                    </a:cubicBezTo>
                    <a:cubicBezTo>
                      <a:pt x="262" y="68"/>
                      <a:pt x="261" y="68"/>
                      <a:pt x="254" y="65"/>
                    </a:cubicBezTo>
                    <a:cubicBezTo>
                      <a:pt x="247" y="62"/>
                      <a:pt x="248" y="60"/>
                      <a:pt x="243" y="60"/>
                    </a:cubicBezTo>
                    <a:cubicBezTo>
                      <a:pt x="238" y="60"/>
                      <a:pt x="229" y="63"/>
                      <a:pt x="225" y="58"/>
                    </a:cubicBezTo>
                    <a:cubicBezTo>
                      <a:pt x="220" y="54"/>
                      <a:pt x="222" y="55"/>
                      <a:pt x="215" y="52"/>
                    </a:cubicBezTo>
                    <a:cubicBezTo>
                      <a:pt x="208" y="48"/>
                      <a:pt x="214" y="49"/>
                      <a:pt x="204" y="45"/>
                    </a:cubicBezTo>
                    <a:cubicBezTo>
                      <a:pt x="194" y="41"/>
                      <a:pt x="190" y="38"/>
                      <a:pt x="186" y="38"/>
                    </a:cubicBezTo>
                    <a:cubicBezTo>
                      <a:pt x="182" y="38"/>
                      <a:pt x="174" y="38"/>
                      <a:pt x="172" y="40"/>
                    </a:cubicBezTo>
                    <a:cubicBezTo>
                      <a:pt x="171" y="42"/>
                      <a:pt x="167" y="39"/>
                      <a:pt x="167" y="45"/>
                    </a:cubicBezTo>
                    <a:cubicBezTo>
                      <a:pt x="167" y="51"/>
                      <a:pt x="169" y="52"/>
                      <a:pt x="164" y="53"/>
                    </a:cubicBezTo>
                    <a:cubicBezTo>
                      <a:pt x="159" y="55"/>
                      <a:pt x="156" y="55"/>
                      <a:pt x="152" y="56"/>
                    </a:cubicBezTo>
                    <a:cubicBezTo>
                      <a:pt x="147" y="58"/>
                      <a:pt x="145" y="56"/>
                      <a:pt x="144" y="60"/>
                    </a:cubicBezTo>
                    <a:cubicBezTo>
                      <a:pt x="143" y="65"/>
                      <a:pt x="142" y="65"/>
                      <a:pt x="139" y="69"/>
                    </a:cubicBezTo>
                    <a:cubicBezTo>
                      <a:pt x="136" y="74"/>
                      <a:pt x="137" y="72"/>
                      <a:pt x="133" y="77"/>
                    </a:cubicBezTo>
                    <a:cubicBezTo>
                      <a:pt x="129" y="82"/>
                      <a:pt x="126" y="87"/>
                      <a:pt x="123" y="89"/>
                    </a:cubicBezTo>
                    <a:cubicBezTo>
                      <a:pt x="121" y="90"/>
                      <a:pt x="125" y="92"/>
                      <a:pt x="119" y="90"/>
                    </a:cubicBezTo>
                    <a:cubicBezTo>
                      <a:pt x="113" y="89"/>
                      <a:pt x="114" y="94"/>
                      <a:pt x="110" y="88"/>
                    </a:cubicBezTo>
                    <a:cubicBezTo>
                      <a:pt x="105" y="81"/>
                      <a:pt x="104" y="79"/>
                      <a:pt x="104" y="75"/>
                    </a:cubicBezTo>
                    <a:cubicBezTo>
                      <a:pt x="104" y="71"/>
                      <a:pt x="102" y="64"/>
                      <a:pt x="101" y="66"/>
                    </a:cubicBezTo>
                    <a:cubicBezTo>
                      <a:pt x="99" y="68"/>
                      <a:pt x="95" y="76"/>
                      <a:pt x="94" y="70"/>
                    </a:cubicBezTo>
                    <a:cubicBezTo>
                      <a:pt x="92" y="64"/>
                      <a:pt x="92" y="63"/>
                      <a:pt x="92" y="57"/>
                    </a:cubicBezTo>
                    <a:cubicBezTo>
                      <a:pt x="92" y="52"/>
                      <a:pt x="92" y="55"/>
                      <a:pt x="92" y="47"/>
                    </a:cubicBezTo>
                    <a:cubicBezTo>
                      <a:pt x="92" y="40"/>
                      <a:pt x="94" y="39"/>
                      <a:pt x="93" y="34"/>
                    </a:cubicBezTo>
                    <a:cubicBezTo>
                      <a:pt x="93" y="28"/>
                      <a:pt x="92" y="26"/>
                      <a:pt x="92" y="24"/>
                    </a:cubicBezTo>
                    <a:cubicBezTo>
                      <a:pt x="92" y="22"/>
                      <a:pt x="93" y="19"/>
                      <a:pt x="88" y="19"/>
                    </a:cubicBezTo>
                    <a:cubicBezTo>
                      <a:pt x="83" y="18"/>
                      <a:pt x="80" y="16"/>
                      <a:pt x="77" y="16"/>
                    </a:cubicBezTo>
                    <a:cubicBezTo>
                      <a:pt x="74" y="16"/>
                      <a:pt x="70" y="15"/>
                      <a:pt x="68" y="14"/>
                    </a:cubicBezTo>
                    <a:cubicBezTo>
                      <a:pt x="65" y="12"/>
                      <a:pt x="65" y="6"/>
                      <a:pt x="59" y="6"/>
                    </a:cubicBezTo>
                    <a:cubicBezTo>
                      <a:pt x="54" y="6"/>
                      <a:pt x="56" y="0"/>
                      <a:pt x="46" y="6"/>
                    </a:cubicBezTo>
                    <a:cubicBezTo>
                      <a:pt x="37" y="12"/>
                      <a:pt x="34" y="10"/>
                      <a:pt x="31" y="13"/>
                    </a:cubicBezTo>
                    <a:cubicBezTo>
                      <a:pt x="28" y="15"/>
                      <a:pt x="26" y="13"/>
                      <a:pt x="23" y="18"/>
                    </a:cubicBezTo>
                    <a:cubicBezTo>
                      <a:pt x="20" y="23"/>
                      <a:pt x="21" y="29"/>
                      <a:pt x="17" y="25"/>
                    </a:cubicBezTo>
                    <a:cubicBezTo>
                      <a:pt x="13" y="21"/>
                      <a:pt x="14" y="20"/>
                      <a:pt x="10" y="20"/>
                    </a:cubicBezTo>
                    <a:cubicBezTo>
                      <a:pt x="7" y="20"/>
                      <a:pt x="0" y="14"/>
                      <a:pt x="2" y="21"/>
                    </a:cubicBezTo>
                    <a:cubicBezTo>
                      <a:pt x="4" y="27"/>
                      <a:pt x="4" y="26"/>
                      <a:pt x="8" y="30"/>
                    </a:cubicBezTo>
                    <a:cubicBezTo>
                      <a:pt x="11" y="34"/>
                      <a:pt x="11" y="36"/>
                      <a:pt x="17" y="36"/>
                    </a:cubicBezTo>
                    <a:cubicBezTo>
                      <a:pt x="23" y="36"/>
                      <a:pt x="22" y="34"/>
                      <a:pt x="26" y="37"/>
                    </a:cubicBezTo>
                    <a:cubicBezTo>
                      <a:pt x="30" y="41"/>
                      <a:pt x="37" y="39"/>
                      <a:pt x="37" y="41"/>
                    </a:cubicBezTo>
                    <a:cubicBezTo>
                      <a:pt x="37" y="42"/>
                      <a:pt x="35" y="43"/>
                      <a:pt x="36" y="49"/>
                    </a:cubicBezTo>
                    <a:cubicBezTo>
                      <a:pt x="38" y="56"/>
                      <a:pt x="35" y="57"/>
                      <a:pt x="42" y="58"/>
                    </a:cubicBezTo>
                    <a:cubicBezTo>
                      <a:pt x="50" y="59"/>
                      <a:pt x="43" y="56"/>
                      <a:pt x="53" y="59"/>
                    </a:cubicBezTo>
                    <a:cubicBezTo>
                      <a:pt x="62" y="62"/>
                      <a:pt x="61" y="61"/>
                      <a:pt x="67" y="60"/>
                    </a:cubicBezTo>
                    <a:cubicBezTo>
                      <a:pt x="73" y="59"/>
                      <a:pt x="81" y="56"/>
                      <a:pt x="83" y="57"/>
                    </a:cubicBezTo>
                    <a:cubicBezTo>
                      <a:pt x="84" y="58"/>
                      <a:pt x="86" y="58"/>
                      <a:pt x="84" y="62"/>
                    </a:cubicBezTo>
                    <a:cubicBezTo>
                      <a:pt x="82" y="65"/>
                      <a:pt x="86" y="66"/>
                      <a:pt x="79" y="66"/>
                    </a:cubicBezTo>
                    <a:cubicBezTo>
                      <a:pt x="72" y="67"/>
                      <a:pt x="71" y="64"/>
                      <a:pt x="65" y="65"/>
                    </a:cubicBezTo>
                    <a:cubicBezTo>
                      <a:pt x="60" y="67"/>
                      <a:pt x="58" y="64"/>
                      <a:pt x="57" y="69"/>
                    </a:cubicBezTo>
                    <a:cubicBezTo>
                      <a:pt x="56" y="73"/>
                      <a:pt x="54" y="76"/>
                      <a:pt x="49" y="74"/>
                    </a:cubicBezTo>
                    <a:cubicBezTo>
                      <a:pt x="45" y="73"/>
                      <a:pt x="40" y="70"/>
                      <a:pt x="39" y="73"/>
                    </a:cubicBezTo>
                    <a:cubicBezTo>
                      <a:pt x="38" y="76"/>
                      <a:pt x="36" y="79"/>
                      <a:pt x="40" y="80"/>
                    </a:cubicBezTo>
                    <a:cubicBezTo>
                      <a:pt x="44" y="82"/>
                      <a:pt x="52" y="81"/>
                      <a:pt x="52" y="85"/>
                    </a:cubicBezTo>
                    <a:cubicBezTo>
                      <a:pt x="53" y="90"/>
                      <a:pt x="57" y="90"/>
                      <a:pt x="56" y="94"/>
                    </a:cubicBezTo>
                    <a:cubicBezTo>
                      <a:pt x="55" y="99"/>
                      <a:pt x="53" y="100"/>
                      <a:pt x="55" y="105"/>
                    </a:cubicBezTo>
                    <a:cubicBezTo>
                      <a:pt x="57" y="110"/>
                      <a:pt x="60" y="115"/>
                      <a:pt x="65" y="112"/>
                    </a:cubicBezTo>
                    <a:cubicBezTo>
                      <a:pt x="71" y="110"/>
                      <a:pt x="70" y="109"/>
                      <a:pt x="72" y="105"/>
                    </a:cubicBezTo>
                    <a:cubicBezTo>
                      <a:pt x="74" y="100"/>
                      <a:pt x="74" y="97"/>
                      <a:pt x="76" y="93"/>
                    </a:cubicBezTo>
                    <a:cubicBezTo>
                      <a:pt x="79" y="89"/>
                      <a:pt x="79" y="91"/>
                      <a:pt x="79" y="96"/>
                    </a:cubicBezTo>
                    <a:cubicBezTo>
                      <a:pt x="80" y="101"/>
                      <a:pt x="80" y="102"/>
                      <a:pt x="86" y="103"/>
                    </a:cubicBezTo>
                    <a:cubicBezTo>
                      <a:pt x="91" y="105"/>
                      <a:pt x="87" y="105"/>
                      <a:pt x="94" y="106"/>
                    </a:cubicBezTo>
                    <a:cubicBezTo>
                      <a:pt x="101" y="107"/>
                      <a:pt x="104" y="102"/>
                      <a:pt x="104" y="107"/>
                    </a:cubicBezTo>
                    <a:cubicBezTo>
                      <a:pt x="104" y="112"/>
                      <a:pt x="96" y="119"/>
                      <a:pt x="110" y="121"/>
                    </a:cubicBezTo>
                    <a:cubicBezTo>
                      <a:pt x="124" y="123"/>
                      <a:pt x="120" y="122"/>
                      <a:pt x="128" y="123"/>
                    </a:cubicBezTo>
                    <a:cubicBezTo>
                      <a:pt x="136" y="125"/>
                      <a:pt x="140" y="124"/>
                      <a:pt x="144" y="127"/>
                    </a:cubicBezTo>
                    <a:cubicBezTo>
                      <a:pt x="148" y="130"/>
                      <a:pt x="151" y="134"/>
                      <a:pt x="161" y="136"/>
                    </a:cubicBezTo>
                    <a:cubicBezTo>
                      <a:pt x="171" y="139"/>
                      <a:pt x="174" y="136"/>
                      <a:pt x="176" y="140"/>
                    </a:cubicBezTo>
                    <a:cubicBezTo>
                      <a:pt x="178" y="144"/>
                      <a:pt x="188" y="158"/>
                      <a:pt x="188" y="158"/>
                    </a:cubicBezTo>
                    <a:cubicBezTo>
                      <a:pt x="188" y="158"/>
                      <a:pt x="187" y="160"/>
                      <a:pt x="190" y="169"/>
                    </a:cubicBezTo>
                    <a:cubicBezTo>
                      <a:pt x="193" y="177"/>
                      <a:pt x="193" y="178"/>
                      <a:pt x="196" y="182"/>
                    </a:cubicBezTo>
                    <a:cubicBezTo>
                      <a:pt x="199" y="185"/>
                      <a:pt x="198" y="188"/>
                      <a:pt x="198" y="190"/>
                    </a:cubicBezTo>
                    <a:cubicBezTo>
                      <a:pt x="198" y="191"/>
                      <a:pt x="199" y="194"/>
                      <a:pt x="200" y="196"/>
                    </a:cubicBezTo>
                    <a:cubicBezTo>
                      <a:pt x="202" y="199"/>
                      <a:pt x="204" y="199"/>
                      <a:pt x="200" y="201"/>
                    </a:cubicBezTo>
                    <a:cubicBezTo>
                      <a:pt x="196" y="204"/>
                      <a:pt x="190" y="203"/>
                      <a:pt x="186" y="206"/>
                    </a:cubicBezTo>
                    <a:cubicBezTo>
                      <a:pt x="182" y="209"/>
                      <a:pt x="178" y="208"/>
                      <a:pt x="175" y="215"/>
                    </a:cubicBezTo>
                    <a:cubicBezTo>
                      <a:pt x="173" y="222"/>
                      <a:pt x="167" y="218"/>
                      <a:pt x="169" y="227"/>
                    </a:cubicBezTo>
                    <a:cubicBezTo>
                      <a:pt x="171" y="236"/>
                      <a:pt x="176" y="235"/>
                      <a:pt x="181" y="234"/>
                    </a:cubicBezTo>
                    <a:cubicBezTo>
                      <a:pt x="186" y="233"/>
                      <a:pt x="184" y="235"/>
                      <a:pt x="194" y="228"/>
                    </a:cubicBezTo>
                    <a:cubicBezTo>
                      <a:pt x="204" y="221"/>
                      <a:pt x="207" y="224"/>
                      <a:pt x="210" y="225"/>
                    </a:cubicBezTo>
                    <a:cubicBezTo>
                      <a:pt x="214" y="226"/>
                      <a:pt x="221" y="223"/>
                      <a:pt x="224" y="225"/>
                    </a:cubicBezTo>
                    <a:cubicBezTo>
                      <a:pt x="227" y="228"/>
                      <a:pt x="228" y="229"/>
                      <a:pt x="230" y="232"/>
                    </a:cubicBezTo>
                    <a:cubicBezTo>
                      <a:pt x="232" y="234"/>
                      <a:pt x="235" y="233"/>
                      <a:pt x="237" y="239"/>
                    </a:cubicBezTo>
                    <a:cubicBezTo>
                      <a:pt x="240" y="244"/>
                      <a:pt x="243" y="243"/>
                      <a:pt x="245" y="248"/>
                    </a:cubicBezTo>
                    <a:cubicBezTo>
                      <a:pt x="248" y="252"/>
                      <a:pt x="248" y="253"/>
                      <a:pt x="254" y="253"/>
                    </a:cubicBezTo>
                    <a:cubicBezTo>
                      <a:pt x="259" y="253"/>
                      <a:pt x="259" y="252"/>
                      <a:pt x="266" y="253"/>
                    </a:cubicBezTo>
                    <a:cubicBezTo>
                      <a:pt x="272" y="253"/>
                      <a:pt x="272" y="251"/>
                      <a:pt x="279" y="253"/>
                    </a:cubicBezTo>
                    <a:cubicBezTo>
                      <a:pt x="286" y="255"/>
                      <a:pt x="282" y="254"/>
                      <a:pt x="288" y="255"/>
                    </a:cubicBezTo>
                    <a:cubicBezTo>
                      <a:pt x="294" y="257"/>
                      <a:pt x="296" y="257"/>
                      <a:pt x="302" y="253"/>
                    </a:cubicBezTo>
                    <a:cubicBezTo>
                      <a:pt x="308" y="249"/>
                      <a:pt x="310" y="250"/>
                      <a:pt x="310" y="243"/>
                    </a:cubicBezTo>
                    <a:cubicBezTo>
                      <a:pt x="310" y="237"/>
                      <a:pt x="317" y="237"/>
                      <a:pt x="309" y="235"/>
                    </a:cubicBezTo>
                    <a:cubicBezTo>
                      <a:pt x="302" y="232"/>
                      <a:pt x="293" y="233"/>
                      <a:pt x="303" y="228"/>
                    </a:cubicBezTo>
                    <a:cubicBezTo>
                      <a:pt x="312" y="224"/>
                      <a:pt x="310" y="226"/>
                      <a:pt x="316" y="225"/>
                    </a:cubicBezTo>
                    <a:cubicBezTo>
                      <a:pt x="321" y="224"/>
                      <a:pt x="317" y="224"/>
                      <a:pt x="322" y="221"/>
                    </a:cubicBezTo>
                    <a:cubicBezTo>
                      <a:pt x="328" y="219"/>
                      <a:pt x="326" y="213"/>
                      <a:pt x="329" y="213"/>
                    </a:cubicBezTo>
                    <a:cubicBezTo>
                      <a:pt x="333" y="213"/>
                      <a:pt x="332" y="212"/>
                      <a:pt x="337" y="211"/>
                    </a:cubicBezTo>
                    <a:cubicBezTo>
                      <a:pt x="343" y="210"/>
                      <a:pt x="343" y="207"/>
                      <a:pt x="346" y="209"/>
                    </a:cubicBezTo>
                    <a:cubicBezTo>
                      <a:pt x="349" y="211"/>
                      <a:pt x="355" y="216"/>
                      <a:pt x="355" y="218"/>
                    </a:cubicBezTo>
                    <a:cubicBezTo>
                      <a:pt x="355" y="219"/>
                      <a:pt x="364" y="215"/>
                      <a:pt x="369" y="217"/>
                    </a:cubicBezTo>
                    <a:cubicBezTo>
                      <a:pt x="374" y="220"/>
                      <a:pt x="379" y="217"/>
                      <a:pt x="380" y="223"/>
                    </a:cubicBezTo>
                    <a:cubicBezTo>
                      <a:pt x="381" y="229"/>
                      <a:pt x="387" y="230"/>
                      <a:pt x="387" y="234"/>
                    </a:cubicBezTo>
                    <a:cubicBezTo>
                      <a:pt x="387" y="238"/>
                      <a:pt x="388" y="241"/>
                      <a:pt x="391" y="245"/>
                    </a:cubicBezTo>
                    <a:cubicBezTo>
                      <a:pt x="393" y="250"/>
                      <a:pt x="397" y="251"/>
                      <a:pt x="399" y="255"/>
                    </a:cubicBezTo>
                    <a:cubicBezTo>
                      <a:pt x="401" y="259"/>
                      <a:pt x="400" y="257"/>
                      <a:pt x="403" y="263"/>
                    </a:cubicBezTo>
                    <a:cubicBezTo>
                      <a:pt x="405" y="269"/>
                      <a:pt x="409" y="268"/>
                      <a:pt x="409" y="273"/>
                    </a:cubicBezTo>
                    <a:cubicBezTo>
                      <a:pt x="410" y="277"/>
                      <a:pt x="412" y="278"/>
                      <a:pt x="417" y="280"/>
                    </a:cubicBezTo>
                    <a:cubicBezTo>
                      <a:pt x="422" y="283"/>
                      <a:pt x="424" y="280"/>
                      <a:pt x="427" y="280"/>
                    </a:cubicBezTo>
                    <a:cubicBezTo>
                      <a:pt x="429" y="281"/>
                      <a:pt x="431" y="280"/>
                      <a:pt x="435" y="281"/>
                    </a:cubicBezTo>
                    <a:cubicBezTo>
                      <a:pt x="440" y="283"/>
                      <a:pt x="445" y="281"/>
                      <a:pt x="447" y="283"/>
                    </a:cubicBezTo>
                    <a:cubicBezTo>
                      <a:pt x="449" y="285"/>
                      <a:pt x="458" y="285"/>
                      <a:pt x="462" y="288"/>
                    </a:cubicBezTo>
                    <a:cubicBezTo>
                      <a:pt x="466" y="291"/>
                      <a:pt x="469" y="289"/>
                      <a:pt x="471" y="293"/>
                    </a:cubicBezTo>
                    <a:cubicBezTo>
                      <a:pt x="472" y="297"/>
                      <a:pt x="474" y="296"/>
                      <a:pt x="479" y="295"/>
                    </a:cubicBezTo>
                    <a:cubicBezTo>
                      <a:pt x="485" y="294"/>
                      <a:pt x="488" y="293"/>
                      <a:pt x="488" y="291"/>
                    </a:cubicBezTo>
                    <a:cubicBezTo>
                      <a:pt x="487" y="289"/>
                      <a:pt x="492" y="284"/>
                      <a:pt x="488" y="283"/>
                    </a:cubicBezTo>
                    <a:cubicBezTo>
                      <a:pt x="484" y="283"/>
                      <a:pt x="483" y="279"/>
                      <a:pt x="478" y="279"/>
                    </a:cubicBezTo>
                    <a:cubicBezTo>
                      <a:pt x="474" y="279"/>
                      <a:pt x="471" y="278"/>
                      <a:pt x="470" y="277"/>
                    </a:cubicBezTo>
                    <a:cubicBezTo>
                      <a:pt x="470" y="277"/>
                      <a:pt x="463" y="274"/>
                      <a:pt x="468" y="27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764">
                <a:extLst>
                  <a:ext uri="{FF2B5EF4-FFF2-40B4-BE49-F238E27FC236}">
                    <a16:creationId xmlns:a16="http://schemas.microsoft.com/office/drawing/2014/main" id="{EDBC3FED-3B18-ACF0-869D-7A67D65A4340}"/>
                  </a:ext>
                </a:extLst>
              </p:cNvPr>
              <p:cNvSpPr>
                <a:spLocks/>
              </p:cNvSpPr>
              <p:nvPr/>
            </p:nvSpPr>
            <p:spPr bwMode="auto">
              <a:xfrm>
                <a:off x="4170" y="1925"/>
                <a:ext cx="158" cy="194"/>
              </a:xfrm>
              <a:custGeom>
                <a:avLst/>
                <a:gdLst>
                  <a:gd name="T0" fmla="*/ 207 w 263"/>
                  <a:gd name="T1" fmla="*/ 13 h 323"/>
                  <a:gd name="T2" fmla="*/ 220 w 263"/>
                  <a:gd name="T3" fmla="*/ 22 h 323"/>
                  <a:gd name="T4" fmla="*/ 223 w 263"/>
                  <a:gd name="T5" fmla="*/ 31 h 323"/>
                  <a:gd name="T6" fmla="*/ 238 w 263"/>
                  <a:gd name="T7" fmla="*/ 40 h 323"/>
                  <a:gd name="T8" fmla="*/ 262 w 263"/>
                  <a:gd name="T9" fmla="*/ 51 h 323"/>
                  <a:gd name="T10" fmla="*/ 241 w 263"/>
                  <a:gd name="T11" fmla="*/ 63 h 323"/>
                  <a:gd name="T12" fmla="*/ 239 w 263"/>
                  <a:gd name="T13" fmla="*/ 69 h 323"/>
                  <a:gd name="T14" fmla="*/ 230 w 263"/>
                  <a:gd name="T15" fmla="*/ 82 h 323"/>
                  <a:gd name="T16" fmla="*/ 215 w 263"/>
                  <a:gd name="T17" fmla="*/ 90 h 323"/>
                  <a:gd name="T18" fmla="*/ 213 w 263"/>
                  <a:gd name="T19" fmla="*/ 112 h 323"/>
                  <a:gd name="T20" fmla="*/ 231 w 263"/>
                  <a:gd name="T21" fmla="*/ 133 h 323"/>
                  <a:gd name="T22" fmla="*/ 232 w 263"/>
                  <a:gd name="T23" fmla="*/ 154 h 323"/>
                  <a:gd name="T24" fmla="*/ 254 w 263"/>
                  <a:gd name="T25" fmla="*/ 176 h 323"/>
                  <a:gd name="T26" fmla="*/ 223 w 263"/>
                  <a:gd name="T27" fmla="*/ 181 h 323"/>
                  <a:gd name="T28" fmla="*/ 217 w 263"/>
                  <a:gd name="T29" fmla="*/ 214 h 323"/>
                  <a:gd name="T30" fmla="*/ 208 w 263"/>
                  <a:gd name="T31" fmla="*/ 231 h 323"/>
                  <a:gd name="T32" fmla="*/ 188 w 263"/>
                  <a:gd name="T33" fmla="*/ 251 h 323"/>
                  <a:gd name="T34" fmla="*/ 188 w 263"/>
                  <a:gd name="T35" fmla="*/ 262 h 323"/>
                  <a:gd name="T36" fmla="*/ 184 w 263"/>
                  <a:gd name="T37" fmla="*/ 284 h 323"/>
                  <a:gd name="T38" fmla="*/ 184 w 263"/>
                  <a:gd name="T39" fmla="*/ 301 h 323"/>
                  <a:gd name="T40" fmla="*/ 152 w 263"/>
                  <a:gd name="T41" fmla="*/ 313 h 323"/>
                  <a:gd name="T42" fmla="*/ 140 w 263"/>
                  <a:gd name="T43" fmla="*/ 304 h 323"/>
                  <a:gd name="T44" fmla="*/ 127 w 263"/>
                  <a:gd name="T45" fmla="*/ 296 h 323"/>
                  <a:gd name="T46" fmla="*/ 113 w 263"/>
                  <a:gd name="T47" fmla="*/ 290 h 323"/>
                  <a:gd name="T48" fmla="*/ 94 w 263"/>
                  <a:gd name="T49" fmla="*/ 297 h 323"/>
                  <a:gd name="T50" fmla="*/ 76 w 263"/>
                  <a:gd name="T51" fmla="*/ 300 h 323"/>
                  <a:gd name="T52" fmla="*/ 71 w 263"/>
                  <a:gd name="T53" fmla="*/ 282 h 323"/>
                  <a:gd name="T54" fmla="*/ 52 w 263"/>
                  <a:gd name="T55" fmla="*/ 284 h 323"/>
                  <a:gd name="T56" fmla="*/ 32 w 263"/>
                  <a:gd name="T57" fmla="*/ 280 h 323"/>
                  <a:gd name="T58" fmla="*/ 27 w 263"/>
                  <a:gd name="T59" fmla="*/ 251 h 323"/>
                  <a:gd name="T60" fmla="*/ 21 w 263"/>
                  <a:gd name="T61" fmla="*/ 234 h 323"/>
                  <a:gd name="T62" fmla="*/ 16 w 263"/>
                  <a:gd name="T63" fmla="*/ 224 h 323"/>
                  <a:gd name="T64" fmla="*/ 7 w 263"/>
                  <a:gd name="T65" fmla="*/ 210 h 323"/>
                  <a:gd name="T66" fmla="*/ 1 w 263"/>
                  <a:gd name="T67" fmla="*/ 184 h 323"/>
                  <a:gd name="T68" fmla="*/ 10 w 263"/>
                  <a:gd name="T69" fmla="*/ 150 h 323"/>
                  <a:gd name="T70" fmla="*/ 26 w 263"/>
                  <a:gd name="T71" fmla="*/ 150 h 323"/>
                  <a:gd name="T72" fmla="*/ 49 w 263"/>
                  <a:gd name="T73" fmla="*/ 157 h 323"/>
                  <a:gd name="T74" fmla="*/ 61 w 263"/>
                  <a:gd name="T75" fmla="*/ 136 h 323"/>
                  <a:gd name="T76" fmla="*/ 88 w 263"/>
                  <a:gd name="T77" fmla="*/ 117 h 323"/>
                  <a:gd name="T78" fmla="*/ 110 w 263"/>
                  <a:gd name="T79" fmla="*/ 99 h 323"/>
                  <a:gd name="T80" fmla="*/ 123 w 263"/>
                  <a:gd name="T81" fmla="*/ 80 h 323"/>
                  <a:gd name="T82" fmla="*/ 140 w 263"/>
                  <a:gd name="T83" fmla="*/ 66 h 323"/>
                  <a:gd name="T84" fmla="*/ 154 w 263"/>
                  <a:gd name="T85" fmla="*/ 61 h 323"/>
                  <a:gd name="T86" fmla="*/ 163 w 263"/>
                  <a:gd name="T87" fmla="*/ 54 h 323"/>
                  <a:gd name="T88" fmla="*/ 166 w 263"/>
                  <a:gd name="T89" fmla="*/ 44 h 323"/>
                  <a:gd name="T90" fmla="*/ 180 w 263"/>
                  <a:gd name="T91" fmla="*/ 28 h 323"/>
                  <a:gd name="T92" fmla="*/ 192 w 263"/>
                  <a:gd name="T93" fmla="*/ 4 h 323"/>
                  <a:gd name="T94" fmla="*/ 202 w 263"/>
                  <a:gd name="T95" fmla="*/ 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323">
                    <a:moveTo>
                      <a:pt x="202" y="7"/>
                    </a:moveTo>
                    <a:cubicBezTo>
                      <a:pt x="203" y="12"/>
                      <a:pt x="203" y="10"/>
                      <a:pt x="207" y="13"/>
                    </a:cubicBezTo>
                    <a:cubicBezTo>
                      <a:pt x="210" y="17"/>
                      <a:pt x="213" y="14"/>
                      <a:pt x="215" y="17"/>
                    </a:cubicBezTo>
                    <a:cubicBezTo>
                      <a:pt x="217" y="20"/>
                      <a:pt x="223" y="17"/>
                      <a:pt x="220" y="22"/>
                    </a:cubicBezTo>
                    <a:cubicBezTo>
                      <a:pt x="217" y="27"/>
                      <a:pt x="212" y="31"/>
                      <a:pt x="215" y="33"/>
                    </a:cubicBezTo>
                    <a:cubicBezTo>
                      <a:pt x="218" y="35"/>
                      <a:pt x="223" y="29"/>
                      <a:pt x="223" y="31"/>
                    </a:cubicBezTo>
                    <a:cubicBezTo>
                      <a:pt x="224" y="34"/>
                      <a:pt x="221" y="37"/>
                      <a:pt x="227" y="39"/>
                    </a:cubicBezTo>
                    <a:cubicBezTo>
                      <a:pt x="233" y="40"/>
                      <a:pt x="233" y="35"/>
                      <a:pt x="238" y="40"/>
                    </a:cubicBezTo>
                    <a:cubicBezTo>
                      <a:pt x="243" y="45"/>
                      <a:pt x="236" y="42"/>
                      <a:pt x="247" y="47"/>
                    </a:cubicBezTo>
                    <a:cubicBezTo>
                      <a:pt x="257" y="51"/>
                      <a:pt x="263" y="47"/>
                      <a:pt x="262" y="51"/>
                    </a:cubicBezTo>
                    <a:cubicBezTo>
                      <a:pt x="261" y="56"/>
                      <a:pt x="256" y="54"/>
                      <a:pt x="254" y="58"/>
                    </a:cubicBezTo>
                    <a:cubicBezTo>
                      <a:pt x="251" y="63"/>
                      <a:pt x="245" y="63"/>
                      <a:pt x="241" y="63"/>
                    </a:cubicBezTo>
                    <a:cubicBezTo>
                      <a:pt x="237" y="63"/>
                      <a:pt x="231" y="60"/>
                      <a:pt x="230" y="63"/>
                    </a:cubicBezTo>
                    <a:cubicBezTo>
                      <a:pt x="230" y="66"/>
                      <a:pt x="235" y="64"/>
                      <a:pt x="239" y="69"/>
                    </a:cubicBezTo>
                    <a:cubicBezTo>
                      <a:pt x="244" y="75"/>
                      <a:pt x="243" y="77"/>
                      <a:pt x="241" y="79"/>
                    </a:cubicBezTo>
                    <a:cubicBezTo>
                      <a:pt x="238" y="81"/>
                      <a:pt x="236" y="81"/>
                      <a:pt x="230" y="82"/>
                    </a:cubicBezTo>
                    <a:cubicBezTo>
                      <a:pt x="224" y="83"/>
                      <a:pt x="221" y="79"/>
                      <a:pt x="218" y="82"/>
                    </a:cubicBezTo>
                    <a:cubicBezTo>
                      <a:pt x="215" y="84"/>
                      <a:pt x="209" y="86"/>
                      <a:pt x="215" y="90"/>
                    </a:cubicBezTo>
                    <a:cubicBezTo>
                      <a:pt x="221" y="94"/>
                      <a:pt x="215" y="97"/>
                      <a:pt x="210" y="102"/>
                    </a:cubicBezTo>
                    <a:cubicBezTo>
                      <a:pt x="204" y="107"/>
                      <a:pt x="205" y="108"/>
                      <a:pt x="213" y="112"/>
                    </a:cubicBezTo>
                    <a:cubicBezTo>
                      <a:pt x="222" y="116"/>
                      <a:pt x="223" y="119"/>
                      <a:pt x="227" y="124"/>
                    </a:cubicBezTo>
                    <a:cubicBezTo>
                      <a:pt x="230" y="129"/>
                      <a:pt x="231" y="128"/>
                      <a:pt x="231" y="133"/>
                    </a:cubicBezTo>
                    <a:cubicBezTo>
                      <a:pt x="230" y="138"/>
                      <a:pt x="223" y="137"/>
                      <a:pt x="227" y="144"/>
                    </a:cubicBezTo>
                    <a:cubicBezTo>
                      <a:pt x="232" y="151"/>
                      <a:pt x="227" y="150"/>
                      <a:pt x="232" y="154"/>
                    </a:cubicBezTo>
                    <a:cubicBezTo>
                      <a:pt x="238" y="159"/>
                      <a:pt x="244" y="163"/>
                      <a:pt x="250" y="167"/>
                    </a:cubicBezTo>
                    <a:cubicBezTo>
                      <a:pt x="255" y="171"/>
                      <a:pt x="257" y="172"/>
                      <a:pt x="254" y="176"/>
                    </a:cubicBezTo>
                    <a:cubicBezTo>
                      <a:pt x="250" y="179"/>
                      <a:pt x="247" y="181"/>
                      <a:pt x="240" y="178"/>
                    </a:cubicBezTo>
                    <a:cubicBezTo>
                      <a:pt x="232" y="175"/>
                      <a:pt x="224" y="170"/>
                      <a:pt x="223" y="181"/>
                    </a:cubicBezTo>
                    <a:cubicBezTo>
                      <a:pt x="222" y="191"/>
                      <a:pt x="217" y="195"/>
                      <a:pt x="217" y="200"/>
                    </a:cubicBezTo>
                    <a:cubicBezTo>
                      <a:pt x="217" y="205"/>
                      <a:pt x="214" y="209"/>
                      <a:pt x="217" y="214"/>
                    </a:cubicBezTo>
                    <a:cubicBezTo>
                      <a:pt x="219" y="218"/>
                      <a:pt x="222" y="217"/>
                      <a:pt x="218" y="222"/>
                    </a:cubicBezTo>
                    <a:cubicBezTo>
                      <a:pt x="214" y="227"/>
                      <a:pt x="210" y="229"/>
                      <a:pt x="208" y="231"/>
                    </a:cubicBezTo>
                    <a:cubicBezTo>
                      <a:pt x="206" y="233"/>
                      <a:pt x="198" y="229"/>
                      <a:pt x="196" y="236"/>
                    </a:cubicBezTo>
                    <a:cubicBezTo>
                      <a:pt x="194" y="242"/>
                      <a:pt x="188" y="249"/>
                      <a:pt x="188" y="251"/>
                    </a:cubicBezTo>
                    <a:cubicBezTo>
                      <a:pt x="188" y="252"/>
                      <a:pt x="189" y="251"/>
                      <a:pt x="188" y="256"/>
                    </a:cubicBezTo>
                    <a:cubicBezTo>
                      <a:pt x="187" y="261"/>
                      <a:pt x="184" y="259"/>
                      <a:pt x="188" y="262"/>
                    </a:cubicBezTo>
                    <a:cubicBezTo>
                      <a:pt x="192" y="265"/>
                      <a:pt x="194" y="266"/>
                      <a:pt x="192" y="270"/>
                    </a:cubicBezTo>
                    <a:cubicBezTo>
                      <a:pt x="190" y="273"/>
                      <a:pt x="184" y="282"/>
                      <a:pt x="184" y="284"/>
                    </a:cubicBezTo>
                    <a:cubicBezTo>
                      <a:pt x="183" y="285"/>
                      <a:pt x="185" y="290"/>
                      <a:pt x="186" y="294"/>
                    </a:cubicBezTo>
                    <a:cubicBezTo>
                      <a:pt x="186" y="298"/>
                      <a:pt x="191" y="301"/>
                      <a:pt x="184" y="301"/>
                    </a:cubicBezTo>
                    <a:cubicBezTo>
                      <a:pt x="176" y="302"/>
                      <a:pt x="178" y="301"/>
                      <a:pt x="172" y="304"/>
                    </a:cubicBezTo>
                    <a:cubicBezTo>
                      <a:pt x="167" y="308"/>
                      <a:pt x="160" y="309"/>
                      <a:pt x="152" y="313"/>
                    </a:cubicBezTo>
                    <a:cubicBezTo>
                      <a:pt x="145" y="317"/>
                      <a:pt x="149" y="323"/>
                      <a:pt x="145" y="317"/>
                    </a:cubicBezTo>
                    <a:cubicBezTo>
                      <a:pt x="142" y="310"/>
                      <a:pt x="140" y="309"/>
                      <a:pt x="140" y="304"/>
                    </a:cubicBezTo>
                    <a:cubicBezTo>
                      <a:pt x="139" y="299"/>
                      <a:pt x="142" y="297"/>
                      <a:pt x="138" y="297"/>
                    </a:cubicBezTo>
                    <a:cubicBezTo>
                      <a:pt x="134" y="297"/>
                      <a:pt x="132" y="294"/>
                      <a:pt x="127" y="296"/>
                    </a:cubicBezTo>
                    <a:cubicBezTo>
                      <a:pt x="123" y="298"/>
                      <a:pt x="122" y="303"/>
                      <a:pt x="118" y="298"/>
                    </a:cubicBezTo>
                    <a:cubicBezTo>
                      <a:pt x="115" y="292"/>
                      <a:pt x="120" y="290"/>
                      <a:pt x="113" y="290"/>
                    </a:cubicBezTo>
                    <a:cubicBezTo>
                      <a:pt x="106" y="290"/>
                      <a:pt x="107" y="283"/>
                      <a:pt x="104" y="287"/>
                    </a:cubicBezTo>
                    <a:cubicBezTo>
                      <a:pt x="100" y="292"/>
                      <a:pt x="96" y="297"/>
                      <a:pt x="94" y="297"/>
                    </a:cubicBezTo>
                    <a:cubicBezTo>
                      <a:pt x="91" y="297"/>
                      <a:pt x="87" y="293"/>
                      <a:pt x="83" y="294"/>
                    </a:cubicBezTo>
                    <a:cubicBezTo>
                      <a:pt x="79" y="294"/>
                      <a:pt x="78" y="299"/>
                      <a:pt x="76" y="300"/>
                    </a:cubicBezTo>
                    <a:cubicBezTo>
                      <a:pt x="74" y="300"/>
                      <a:pt x="72" y="302"/>
                      <a:pt x="72" y="294"/>
                    </a:cubicBezTo>
                    <a:cubicBezTo>
                      <a:pt x="72" y="286"/>
                      <a:pt x="78" y="279"/>
                      <a:pt x="71" y="282"/>
                    </a:cubicBezTo>
                    <a:cubicBezTo>
                      <a:pt x="65" y="285"/>
                      <a:pt x="63" y="284"/>
                      <a:pt x="59" y="284"/>
                    </a:cubicBezTo>
                    <a:cubicBezTo>
                      <a:pt x="55" y="284"/>
                      <a:pt x="56" y="283"/>
                      <a:pt x="52" y="284"/>
                    </a:cubicBezTo>
                    <a:cubicBezTo>
                      <a:pt x="48" y="286"/>
                      <a:pt x="44" y="284"/>
                      <a:pt x="39" y="282"/>
                    </a:cubicBezTo>
                    <a:cubicBezTo>
                      <a:pt x="34" y="280"/>
                      <a:pt x="34" y="293"/>
                      <a:pt x="32" y="280"/>
                    </a:cubicBezTo>
                    <a:cubicBezTo>
                      <a:pt x="31" y="267"/>
                      <a:pt x="30" y="264"/>
                      <a:pt x="30" y="260"/>
                    </a:cubicBezTo>
                    <a:cubicBezTo>
                      <a:pt x="30" y="255"/>
                      <a:pt x="26" y="258"/>
                      <a:pt x="27" y="251"/>
                    </a:cubicBezTo>
                    <a:cubicBezTo>
                      <a:pt x="29" y="244"/>
                      <a:pt x="30" y="242"/>
                      <a:pt x="30" y="238"/>
                    </a:cubicBezTo>
                    <a:cubicBezTo>
                      <a:pt x="30" y="235"/>
                      <a:pt x="30" y="227"/>
                      <a:pt x="21" y="234"/>
                    </a:cubicBezTo>
                    <a:cubicBezTo>
                      <a:pt x="12" y="240"/>
                      <a:pt x="11" y="237"/>
                      <a:pt x="14" y="231"/>
                    </a:cubicBezTo>
                    <a:cubicBezTo>
                      <a:pt x="17" y="225"/>
                      <a:pt x="22" y="225"/>
                      <a:pt x="16" y="224"/>
                    </a:cubicBezTo>
                    <a:cubicBezTo>
                      <a:pt x="11" y="223"/>
                      <a:pt x="7" y="222"/>
                      <a:pt x="9" y="219"/>
                    </a:cubicBezTo>
                    <a:cubicBezTo>
                      <a:pt x="11" y="216"/>
                      <a:pt x="7" y="214"/>
                      <a:pt x="7" y="210"/>
                    </a:cubicBezTo>
                    <a:cubicBezTo>
                      <a:pt x="7" y="206"/>
                      <a:pt x="10" y="207"/>
                      <a:pt x="7" y="201"/>
                    </a:cubicBezTo>
                    <a:cubicBezTo>
                      <a:pt x="4" y="195"/>
                      <a:pt x="2" y="187"/>
                      <a:pt x="1" y="184"/>
                    </a:cubicBezTo>
                    <a:cubicBezTo>
                      <a:pt x="0" y="181"/>
                      <a:pt x="3" y="172"/>
                      <a:pt x="5" y="164"/>
                    </a:cubicBezTo>
                    <a:cubicBezTo>
                      <a:pt x="6" y="157"/>
                      <a:pt x="3" y="154"/>
                      <a:pt x="10" y="150"/>
                    </a:cubicBezTo>
                    <a:cubicBezTo>
                      <a:pt x="16" y="145"/>
                      <a:pt x="17" y="137"/>
                      <a:pt x="18" y="143"/>
                    </a:cubicBezTo>
                    <a:cubicBezTo>
                      <a:pt x="20" y="148"/>
                      <a:pt x="18" y="148"/>
                      <a:pt x="26" y="150"/>
                    </a:cubicBezTo>
                    <a:cubicBezTo>
                      <a:pt x="35" y="153"/>
                      <a:pt x="32" y="149"/>
                      <a:pt x="38" y="152"/>
                    </a:cubicBezTo>
                    <a:cubicBezTo>
                      <a:pt x="44" y="156"/>
                      <a:pt x="42" y="157"/>
                      <a:pt x="49" y="157"/>
                    </a:cubicBezTo>
                    <a:cubicBezTo>
                      <a:pt x="55" y="157"/>
                      <a:pt x="58" y="160"/>
                      <a:pt x="58" y="152"/>
                    </a:cubicBezTo>
                    <a:cubicBezTo>
                      <a:pt x="58" y="144"/>
                      <a:pt x="59" y="142"/>
                      <a:pt x="61" y="136"/>
                    </a:cubicBezTo>
                    <a:cubicBezTo>
                      <a:pt x="63" y="130"/>
                      <a:pt x="60" y="124"/>
                      <a:pt x="64" y="122"/>
                    </a:cubicBezTo>
                    <a:cubicBezTo>
                      <a:pt x="69" y="120"/>
                      <a:pt x="79" y="117"/>
                      <a:pt x="88" y="117"/>
                    </a:cubicBezTo>
                    <a:cubicBezTo>
                      <a:pt x="98" y="116"/>
                      <a:pt x="99" y="117"/>
                      <a:pt x="103" y="111"/>
                    </a:cubicBezTo>
                    <a:cubicBezTo>
                      <a:pt x="107" y="104"/>
                      <a:pt x="107" y="104"/>
                      <a:pt x="110" y="99"/>
                    </a:cubicBezTo>
                    <a:cubicBezTo>
                      <a:pt x="112" y="94"/>
                      <a:pt x="111" y="96"/>
                      <a:pt x="115" y="91"/>
                    </a:cubicBezTo>
                    <a:cubicBezTo>
                      <a:pt x="119" y="86"/>
                      <a:pt x="120" y="85"/>
                      <a:pt x="123" y="80"/>
                    </a:cubicBezTo>
                    <a:cubicBezTo>
                      <a:pt x="126" y="76"/>
                      <a:pt x="121" y="72"/>
                      <a:pt x="127" y="71"/>
                    </a:cubicBezTo>
                    <a:cubicBezTo>
                      <a:pt x="132" y="70"/>
                      <a:pt x="135" y="71"/>
                      <a:pt x="140" y="66"/>
                    </a:cubicBezTo>
                    <a:cubicBezTo>
                      <a:pt x="145" y="62"/>
                      <a:pt x="146" y="57"/>
                      <a:pt x="149" y="59"/>
                    </a:cubicBezTo>
                    <a:cubicBezTo>
                      <a:pt x="151" y="60"/>
                      <a:pt x="148" y="61"/>
                      <a:pt x="154" y="61"/>
                    </a:cubicBezTo>
                    <a:cubicBezTo>
                      <a:pt x="159" y="61"/>
                      <a:pt x="163" y="64"/>
                      <a:pt x="163" y="60"/>
                    </a:cubicBezTo>
                    <a:cubicBezTo>
                      <a:pt x="163" y="55"/>
                      <a:pt x="165" y="54"/>
                      <a:pt x="163" y="54"/>
                    </a:cubicBezTo>
                    <a:cubicBezTo>
                      <a:pt x="162" y="53"/>
                      <a:pt x="158" y="54"/>
                      <a:pt x="161" y="50"/>
                    </a:cubicBezTo>
                    <a:cubicBezTo>
                      <a:pt x="163" y="45"/>
                      <a:pt x="162" y="46"/>
                      <a:pt x="166" y="44"/>
                    </a:cubicBezTo>
                    <a:cubicBezTo>
                      <a:pt x="170" y="42"/>
                      <a:pt x="172" y="43"/>
                      <a:pt x="172" y="39"/>
                    </a:cubicBezTo>
                    <a:cubicBezTo>
                      <a:pt x="172" y="35"/>
                      <a:pt x="175" y="33"/>
                      <a:pt x="180" y="28"/>
                    </a:cubicBezTo>
                    <a:cubicBezTo>
                      <a:pt x="184" y="23"/>
                      <a:pt x="185" y="20"/>
                      <a:pt x="187" y="16"/>
                    </a:cubicBezTo>
                    <a:cubicBezTo>
                      <a:pt x="189" y="12"/>
                      <a:pt x="190" y="1"/>
                      <a:pt x="192" y="4"/>
                    </a:cubicBezTo>
                    <a:cubicBezTo>
                      <a:pt x="194" y="8"/>
                      <a:pt x="196" y="19"/>
                      <a:pt x="196" y="15"/>
                    </a:cubicBezTo>
                    <a:cubicBezTo>
                      <a:pt x="196" y="10"/>
                      <a:pt x="201" y="0"/>
                      <a:pt x="202"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765">
                <a:extLst>
                  <a:ext uri="{FF2B5EF4-FFF2-40B4-BE49-F238E27FC236}">
                    <a16:creationId xmlns:a16="http://schemas.microsoft.com/office/drawing/2014/main" id="{CB7946CD-5C20-EC39-CED5-DB1B5D7985F0}"/>
                  </a:ext>
                </a:extLst>
              </p:cNvPr>
              <p:cNvSpPr>
                <a:spLocks/>
              </p:cNvSpPr>
              <p:nvPr/>
            </p:nvSpPr>
            <p:spPr bwMode="auto">
              <a:xfrm>
                <a:off x="4377" y="2185"/>
                <a:ext cx="65" cy="36"/>
              </a:xfrm>
              <a:custGeom>
                <a:avLst/>
                <a:gdLst>
                  <a:gd name="T0" fmla="*/ 12 w 108"/>
                  <a:gd name="T1" fmla="*/ 45 h 60"/>
                  <a:gd name="T2" fmla="*/ 18 w 108"/>
                  <a:gd name="T3" fmla="*/ 33 h 60"/>
                  <a:gd name="T4" fmla="*/ 24 w 108"/>
                  <a:gd name="T5" fmla="*/ 26 h 60"/>
                  <a:gd name="T6" fmla="*/ 33 w 108"/>
                  <a:gd name="T7" fmla="*/ 26 h 60"/>
                  <a:gd name="T8" fmla="*/ 44 w 108"/>
                  <a:gd name="T9" fmla="*/ 19 h 60"/>
                  <a:gd name="T10" fmla="*/ 49 w 108"/>
                  <a:gd name="T11" fmla="*/ 11 h 60"/>
                  <a:gd name="T12" fmla="*/ 60 w 108"/>
                  <a:gd name="T13" fmla="*/ 7 h 60"/>
                  <a:gd name="T14" fmla="*/ 73 w 108"/>
                  <a:gd name="T15" fmla="*/ 5 h 60"/>
                  <a:gd name="T16" fmla="*/ 90 w 108"/>
                  <a:gd name="T17" fmla="*/ 4 h 60"/>
                  <a:gd name="T18" fmla="*/ 101 w 108"/>
                  <a:gd name="T19" fmla="*/ 0 h 60"/>
                  <a:gd name="T20" fmla="*/ 106 w 108"/>
                  <a:gd name="T21" fmla="*/ 7 h 60"/>
                  <a:gd name="T22" fmla="*/ 97 w 108"/>
                  <a:gd name="T23" fmla="*/ 11 h 60"/>
                  <a:gd name="T24" fmla="*/ 82 w 108"/>
                  <a:gd name="T25" fmla="*/ 20 h 60"/>
                  <a:gd name="T26" fmla="*/ 65 w 108"/>
                  <a:gd name="T27" fmla="*/ 26 h 60"/>
                  <a:gd name="T28" fmla="*/ 51 w 108"/>
                  <a:gd name="T29" fmla="*/ 30 h 60"/>
                  <a:gd name="T30" fmla="*/ 44 w 108"/>
                  <a:gd name="T31" fmla="*/ 41 h 60"/>
                  <a:gd name="T32" fmla="*/ 35 w 108"/>
                  <a:gd name="T33" fmla="*/ 53 h 60"/>
                  <a:gd name="T34" fmla="*/ 25 w 108"/>
                  <a:gd name="T35" fmla="*/ 56 h 60"/>
                  <a:gd name="T36" fmla="*/ 14 w 108"/>
                  <a:gd name="T37" fmla="*/ 60 h 60"/>
                  <a:gd name="T38" fmla="*/ 3 w 108"/>
                  <a:gd name="T39" fmla="*/ 58 h 60"/>
                  <a:gd name="T40" fmla="*/ 3 w 108"/>
                  <a:gd name="T41" fmla="*/ 52 h 60"/>
                  <a:gd name="T42" fmla="*/ 12 w 108"/>
                  <a:gd name="T43" fmla="*/ 50 h 60"/>
                  <a:gd name="T44" fmla="*/ 12 w 108"/>
                  <a:gd name="T4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60">
                    <a:moveTo>
                      <a:pt x="12" y="45"/>
                    </a:moveTo>
                    <a:cubicBezTo>
                      <a:pt x="14" y="37"/>
                      <a:pt x="13" y="39"/>
                      <a:pt x="18" y="33"/>
                    </a:cubicBezTo>
                    <a:cubicBezTo>
                      <a:pt x="22" y="28"/>
                      <a:pt x="17" y="26"/>
                      <a:pt x="24" y="26"/>
                    </a:cubicBezTo>
                    <a:cubicBezTo>
                      <a:pt x="31" y="26"/>
                      <a:pt x="24" y="31"/>
                      <a:pt x="33" y="26"/>
                    </a:cubicBezTo>
                    <a:cubicBezTo>
                      <a:pt x="43" y="21"/>
                      <a:pt x="40" y="25"/>
                      <a:pt x="44" y="19"/>
                    </a:cubicBezTo>
                    <a:cubicBezTo>
                      <a:pt x="48" y="12"/>
                      <a:pt x="41" y="14"/>
                      <a:pt x="49" y="11"/>
                    </a:cubicBezTo>
                    <a:cubicBezTo>
                      <a:pt x="57" y="8"/>
                      <a:pt x="49" y="8"/>
                      <a:pt x="60" y="7"/>
                    </a:cubicBezTo>
                    <a:cubicBezTo>
                      <a:pt x="72" y="5"/>
                      <a:pt x="61" y="6"/>
                      <a:pt x="73" y="5"/>
                    </a:cubicBezTo>
                    <a:cubicBezTo>
                      <a:pt x="86" y="4"/>
                      <a:pt x="83" y="6"/>
                      <a:pt x="90" y="4"/>
                    </a:cubicBezTo>
                    <a:cubicBezTo>
                      <a:pt x="97" y="2"/>
                      <a:pt x="98" y="1"/>
                      <a:pt x="101" y="0"/>
                    </a:cubicBezTo>
                    <a:cubicBezTo>
                      <a:pt x="105" y="0"/>
                      <a:pt x="108" y="6"/>
                      <a:pt x="106" y="7"/>
                    </a:cubicBezTo>
                    <a:cubicBezTo>
                      <a:pt x="104" y="8"/>
                      <a:pt x="103" y="6"/>
                      <a:pt x="97" y="11"/>
                    </a:cubicBezTo>
                    <a:cubicBezTo>
                      <a:pt x="90" y="16"/>
                      <a:pt x="91" y="16"/>
                      <a:pt x="82" y="20"/>
                    </a:cubicBezTo>
                    <a:cubicBezTo>
                      <a:pt x="74" y="23"/>
                      <a:pt x="71" y="24"/>
                      <a:pt x="65" y="26"/>
                    </a:cubicBezTo>
                    <a:cubicBezTo>
                      <a:pt x="60" y="27"/>
                      <a:pt x="53" y="27"/>
                      <a:pt x="51" y="30"/>
                    </a:cubicBezTo>
                    <a:cubicBezTo>
                      <a:pt x="50" y="33"/>
                      <a:pt x="48" y="36"/>
                      <a:pt x="44" y="41"/>
                    </a:cubicBezTo>
                    <a:cubicBezTo>
                      <a:pt x="39" y="47"/>
                      <a:pt x="36" y="51"/>
                      <a:pt x="35" y="53"/>
                    </a:cubicBezTo>
                    <a:cubicBezTo>
                      <a:pt x="33" y="54"/>
                      <a:pt x="28" y="53"/>
                      <a:pt x="25" y="56"/>
                    </a:cubicBezTo>
                    <a:cubicBezTo>
                      <a:pt x="21" y="58"/>
                      <a:pt x="18" y="60"/>
                      <a:pt x="14" y="60"/>
                    </a:cubicBezTo>
                    <a:cubicBezTo>
                      <a:pt x="9" y="60"/>
                      <a:pt x="4" y="59"/>
                      <a:pt x="3" y="58"/>
                    </a:cubicBezTo>
                    <a:cubicBezTo>
                      <a:pt x="3" y="56"/>
                      <a:pt x="0" y="52"/>
                      <a:pt x="3" y="52"/>
                    </a:cubicBezTo>
                    <a:cubicBezTo>
                      <a:pt x="7" y="52"/>
                      <a:pt x="11" y="51"/>
                      <a:pt x="12" y="50"/>
                    </a:cubicBezTo>
                    <a:cubicBezTo>
                      <a:pt x="12" y="49"/>
                      <a:pt x="7" y="45"/>
                      <a:pt x="12" y="4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766">
                <a:extLst>
                  <a:ext uri="{FF2B5EF4-FFF2-40B4-BE49-F238E27FC236}">
                    <a16:creationId xmlns:a16="http://schemas.microsoft.com/office/drawing/2014/main" id="{7210DBE5-1588-1F0E-B9B4-1F35EACCEC5D}"/>
                  </a:ext>
                </a:extLst>
              </p:cNvPr>
              <p:cNvSpPr>
                <a:spLocks/>
              </p:cNvSpPr>
              <p:nvPr/>
            </p:nvSpPr>
            <p:spPr bwMode="auto">
              <a:xfrm>
                <a:off x="4142" y="1708"/>
                <a:ext cx="35" cy="31"/>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767">
                <a:extLst>
                  <a:ext uri="{FF2B5EF4-FFF2-40B4-BE49-F238E27FC236}">
                    <a16:creationId xmlns:a16="http://schemas.microsoft.com/office/drawing/2014/main" id="{6404F3BC-0C00-D094-952E-8B8673623FB4}"/>
                  </a:ext>
                </a:extLst>
              </p:cNvPr>
              <p:cNvSpPr>
                <a:spLocks/>
              </p:cNvSpPr>
              <p:nvPr/>
            </p:nvSpPr>
            <p:spPr bwMode="auto">
              <a:xfrm>
                <a:off x="4287" y="1856"/>
                <a:ext cx="46" cy="53"/>
              </a:xfrm>
              <a:custGeom>
                <a:avLst/>
                <a:gdLst>
                  <a:gd name="T0" fmla="*/ 5 w 77"/>
                  <a:gd name="T1" fmla="*/ 72 h 89"/>
                  <a:gd name="T2" fmla="*/ 18 w 77"/>
                  <a:gd name="T3" fmla="*/ 61 h 89"/>
                  <a:gd name="T4" fmla="*/ 32 w 77"/>
                  <a:gd name="T5" fmla="*/ 43 h 89"/>
                  <a:gd name="T6" fmla="*/ 43 w 77"/>
                  <a:gd name="T7" fmla="*/ 33 h 89"/>
                  <a:gd name="T8" fmla="*/ 47 w 77"/>
                  <a:gd name="T9" fmla="*/ 27 h 89"/>
                  <a:gd name="T10" fmla="*/ 51 w 77"/>
                  <a:gd name="T11" fmla="*/ 19 h 89"/>
                  <a:gd name="T12" fmla="*/ 50 w 77"/>
                  <a:gd name="T13" fmla="*/ 10 h 89"/>
                  <a:gd name="T14" fmla="*/ 56 w 77"/>
                  <a:gd name="T15" fmla="*/ 5 h 89"/>
                  <a:gd name="T16" fmla="*/ 60 w 77"/>
                  <a:gd name="T17" fmla="*/ 18 h 89"/>
                  <a:gd name="T18" fmla="*/ 71 w 77"/>
                  <a:gd name="T19" fmla="*/ 22 h 89"/>
                  <a:gd name="T20" fmla="*/ 61 w 77"/>
                  <a:gd name="T21" fmla="*/ 26 h 89"/>
                  <a:gd name="T22" fmla="*/ 53 w 77"/>
                  <a:gd name="T23" fmla="*/ 33 h 89"/>
                  <a:gd name="T24" fmla="*/ 47 w 77"/>
                  <a:gd name="T25" fmla="*/ 40 h 89"/>
                  <a:gd name="T26" fmla="*/ 40 w 77"/>
                  <a:gd name="T27" fmla="*/ 47 h 89"/>
                  <a:gd name="T28" fmla="*/ 35 w 77"/>
                  <a:gd name="T29" fmla="*/ 58 h 89"/>
                  <a:gd name="T30" fmla="*/ 26 w 77"/>
                  <a:gd name="T31" fmla="*/ 65 h 89"/>
                  <a:gd name="T32" fmla="*/ 18 w 77"/>
                  <a:gd name="T33" fmla="*/ 72 h 89"/>
                  <a:gd name="T34" fmla="*/ 13 w 77"/>
                  <a:gd name="T35" fmla="*/ 80 h 89"/>
                  <a:gd name="T36" fmla="*/ 5 w 77"/>
                  <a:gd name="T37" fmla="*/ 83 h 89"/>
                  <a:gd name="T38" fmla="*/ 5 w 77"/>
                  <a:gd name="T3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89">
                    <a:moveTo>
                      <a:pt x="5" y="72"/>
                    </a:moveTo>
                    <a:cubicBezTo>
                      <a:pt x="12" y="64"/>
                      <a:pt x="6" y="73"/>
                      <a:pt x="18" y="61"/>
                    </a:cubicBezTo>
                    <a:cubicBezTo>
                      <a:pt x="31" y="48"/>
                      <a:pt x="28" y="49"/>
                      <a:pt x="32" y="43"/>
                    </a:cubicBezTo>
                    <a:cubicBezTo>
                      <a:pt x="37" y="38"/>
                      <a:pt x="40" y="36"/>
                      <a:pt x="43" y="33"/>
                    </a:cubicBezTo>
                    <a:cubicBezTo>
                      <a:pt x="46" y="31"/>
                      <a:pt x="44" y="30"/>
                      <a:pt x="47" y="27"/>
                    </a:cubicBezTo>
                    <a:cubicBezTo>
                      <a:pt x="50" y="25"/>
                      <a:pt x="53" y="23"/>
                      <a:pt x="51" y="19"/>
                    </a:cubicBezTo>
                    <a:cubicBezTo>
                      <a:pt x="50" y="15"/>
                      <a:pt x="45" y="14"/>
                      <a:pt x="50" y="10"/>
                    </a:cubicBezTo>
                    <a:cubicBezTo>
                      <a:pt x="54" y="5"/>
                      <a:pt x="56" y="0"/>
                      <a:pt x="56" y="5"/>
                    </a:cubicBezTo>
                    <a:cubicBezTo>
                      <a:pt x="56" y="11"/>
                      <a:pt x="56" y="16"/>
                      <a:pt x="60" y="18"/>
                    </a:cubicBezTo>
                    <a:cubicBezTo>
                      <a:pt x="64" y="20"/>
                      <a:pt x="77" y="20"/>
                      <a:pt x="71" y="22"/>
                    </a:cubicBezTo>
                    <a:cubicBezTo>
                      <a:pt x="66" y="24"/>
                      <a:pt x="64" y="23"/>
                      <a:pt x="61" y="26"/>
                    </a:cubicBezTo>
                    <a:cubicBezTo>
                      <a:pt x="58" y="30"/>
                      <a:pt x="54" y="29"/>
                      <a:pt x="53" y="33"/>
                    </a:cubicBezTo>
                    <a:cubicBezTo>
                      <a:pt x="52" y="37"/>
                      <a:pt x="48" y="37"/>
                      <a:pt x="47" y="40"/>
                    </a:cubicBezTo>
                    <a:cubicBezTo>
                      <a:pt x="45" y="43"/>
                      <a:pt x="40" y="42"/>
                      <a:pt x="40" y="47"/>
                    </a:cubicBezTo>
                    <a:cubicBezTo>
                      <a:pt x="41" y="53"/>
                      <a:pt x="37" y="54"/>
                      <a:pt x="35" y="58"/>
                    </a:cubicBezTo>
                    <a:cubicBezTo>
                      <a:pt x="33" y="61"/>
                      <a:pt x="30" y="61"/>
                      <a:pt x="26" y="65"/>
                    </a:cubicBezTo>
                    <a:cubicBezTo>
                      <a:pt x="23" y="68"/>
                      <a:pt x="20" y="68"/>
                      <a:pt x="18" y="72"/>
                    </a:cubicBezTo>
                    <a:cubicBezTo>
                      <a:pt x="16" y="76"/>
                      <a:pt x="16" y="76"/>
                      <a:pt x="13" y="80"/>
                    </a:cubicBezTo>
                    <a:cubicBezTo>
                      <a:pt x="10" y="85"/>
                      <a:pt x="4" y="89"/>
                      <a:pt x="5" y="83"/>
                    </a:cubicBezTo>
                    <a:cubicBezTo>
                      <a:pt x="5" y="78"/>
                      <a:pt x="0" y="72"/>
                      <a:pt x="5" y="7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768">
                <a:extLst>
                  <a:ext uri="{FF2B5EF4-FFF2-40B4-BE49-F238E27FC236}">
                    <a16:creationId xmlns:a16="http://schemas.microsoft.com/office/drawing/2014/main" id="{E1BB340C-24EA-DECA-521B-EF4671062F3F}"/>
                  </a:ext>
                </a:extLst>
              </p:cNvPr>
              <p:cNvSpPr>
                <a:spLocks/>
              </p:cNvSpPr>
              <p:nvPr/>
            </p:nvSpPr>
            <p:spPr bwMode="auto">
              <a:xfrm>
                <a:off x="4328" y="1817"/>
                <a:ext cx="22" cy="25"/>
              </a:xfrm>
              <a:custGeom>
                <a:avLst/>
                <a:gdLst>
                  <a:gd name="T0" fmla="*/ 2 w 36"/>
                  <a:gd name="T1" fmla="*/ 5 h 41"/>
                  <a:gd name="T2" fmla="*/ 12 w 36"/>
                  <a:gd name="T3" fmla="*/ 18 h 41"/>
                  <a:gd name="T4" fmla="*/ 18 w 36"/>
                  <a:gd name="T5" fmla="*/ 27 h 41"/>
                  <a:gd name="T6" fmla="*/ 27 w 36"/>
                  <a:gd name="T7" fmla="*/ 36 h 41"/>
                  <a:gd name="T8" fmla="*/ 33 w 36"/>
                  <a:gd name="T9" fmla="*/ 35 h 41"/>
                  <a:gd name="T10" fmla="*/ 33 w 36"/>
                  <a:gd name="T11" fmla="*/ 18 h 41"/>
                  <a:gd name="T12" fmla="*/ 27 w 36"/>
                  <a:gd name="T13" fmla="*/ 7 h 41"/>
                  <a:gd name="T14" fmla="*/ 15 w 36"/>
                  <a:gd name="T15" fmla="*/ 2 h 41"/>
                  <a:gd name="T16" fmla="*/ 2 w 36"/>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1">
                    <a:moveTo>
                      <a:pt x="2" y="5"/>
                    </a:moveTo>
                    <a:cubicBezTo>
                      <a:pt x="6" y="11"/>
                      <a:pt x="12" y="14"/>
                      <a:pt x="12" y="18"/>
                    </a:cubicBezTo>
                    <a:cubicBezTo>
                      <a:pt x="12" y="22"/>
                      <a:pt x="15" y="21"/>
                      <a:pt x="18" y="27"/>
                    </a:cubicBezTo>
                    <a:cubicBezTo>
                      <a:pt x="21" y="33"/>
                      <a:pt x="25" y="32"/>
                      <a:pt x="27" y="36"/>
                    </a:cubicBezTo>
                    <a:cubicBezTo>
                      <a:pt x="30" y="41"/>
                      <a:pt x="32" y="39"/>
                      <a:pt x="33" y="35"/>
                    </a:cubicBezTo>
                    <a:cubicBezTo>
                      <a:pt x="35" y="30"/>
                      <a:pt x="36" y="23"/>
                      <a:pt x="33" y="18"/>
                    </a:cubicBezTo>
                    <a:cubicBezTo>
                      <a:pt x="31" y="14"/>
                      <a:pt x="30" y="8"/>
                      <a:pt x="27" y="7"/>
                    </a:cubicBezTo>
                    <a:cubicBezTo>
                      <a:pt x="24" y="5"/>
                      <a:pt x="18" y="2"/>
                      <a:pt x="15" y="2"/>
                    </a:cubicBezTo>
                    <a:cubicBezTo>
                      <a:pt x="12" y="2"/>
                      <a:pt x="0" y="0"/>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769">
                <a:extLst>
                  <a:ext uri="{FF2B5EF4-FFF2-40B4-BE49-F238E27FC236}">
                    <a16:creationId xmlns:a16="http://schemas.microsoft.com/office/drawing/2014/main" id="{117A844E-DCE4-8E65-752B-71BFCF2E2D0B}"/>
                  </a:ext>
                </a:extLst>
              </p:cNvPr>
              <p:cNvSpPr>
                <a:spLocks/>
              </p:cNvSpPr>
              <p:nvPr/>
            </p:nvSpPr>
            <p:spPr bwMode="auto">
              <a:xfrm>
                <a:off x="4323" y="1835"/>
                <a:ext cx="11" cy="15"/>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770">
                <a:extLst>
                  <a:ext uri="{FF2B5EF4-FFF2-40B4-BE49-F238E27FC236}">
                    <a16:creationId xmlns:a16="http://schemas.microsoft.com/office/drawing/2014/main" id="{5E37D6A1-6A89-D386-E48D-2D5A48AE6ADB}"/>
                  </a:ext>
                </a:extLst>
              </p:cNvPr>
              <p:cNvSpPr>
                <a:spLocks/>
              </p:cNvSpPr>
              <p:nvPr/>
            </p:nvSpPr>
            <p:spPr bwMode="auto">
              <a:xfrm>
                <a:off x="4356" y="1846"/>
                <a:ext cx="19" cy="26"/>
              </a:xfrm>
              <a:custGeom>
                <a:avLst/>
                <a:gdLst>
                  <a:gd name="T0" fmla="*/ 0 w 32"/>
                  <a:gd name="T1" fmla="*/ 1 h 44"/>
                  <a:gd name="T2" fmla="*/ 4 w 32"/>
                  <a:gd name="T3" fmla="*/ 12 h 44"/>
                  <a:gd name="T4" fmla="*/ 4 w 32"/>
                  <a:gd name="T5" fmla="*/ 29 h 44"/>
                  <a:gd name="T6" fmla="*/ 4 w 32"/>
                  <a:gd name="T7" fmla="*/ 38 h 44"/>
                  <a:gd name="T8" fmla="*/ 12 w 32"/>
                  <a:gd name="T9" fmla="*/ 38 h 44"/>
                  <a:gd name="T10" fmla="*/ 17 w 32"/>
                  <a:gd name="T11" fmla="*/ 34 h 44"/>
                  <a:gd name="T12" fmla="*/ 18 w 32"/>
                  <a:gd name="T13" fmla="*/ 41 h 44"/>
                  <a:gd name="T14" fmla="*/ 26 w 32"/>
                  <a:gd name="T15" fmla="*/ 35 h 44"/>
                  <a:gd name="T16" fmla="*/ 25 w 32"/>
                  <a:gd name="T17" fmla="*/ 28 h 44"/>
                  <a:gd name="T18" fmla="*/ 32 w 32"/>
                  <a:gd name="T19" fmla="*/ 21 h 44"/>
                  <a:gd name="T20" fmla="*/ 27 w 32"/>
                  <a:gd name="T21" fmla="*/ 11 h 44"/>
                  <a:gd name="T22" fmla="*/ 18 w 32"/>
                  <a:gd name="T23" fmla="*/ 9 h 44"/>
                  <a:gd name="T24" fmla="*/ 6 w 32"/>
                  <a:gd name="T25" fmla="*/ 1 h 44"/>
                  <a:gd name="T26" fmla="*/ 0 w 32"/>
                  <a:gd name="T2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4">
                    <a:moveTo>
                      <a:pt x="0" y="1"/>
                    </a:moveTo>
                    <a:cubicBezTo>
                      <a:pt x="1" y="6"/>
                      <a:pt x="5" y="5"/>
                      <a:pt x="4" y="12"/>
                    </a:cubicBezTo>
                    <a:cubicBezTo>
                      <a:pt x="3" y="18"/>
                      <a:pt x="7" y="27"/>
                      <a:pt x="4" y="29"/>
                    </a:cubicBezTo>
                    <a:cubicBezTo>
                      <a:pt x="2" y="32"/>
                      <a:pt x="2" y="35"/>
                      <a:pt x="4" y="38"/>
                    </a:cubicBezTo>
                    <a:cubicBezTo>
                      <a:pt x="5" y="40"/>
                      <a:pt x="9" y="40"/>
                      <a:pt x="12" y="38"/>
                    </a:cubicBezTo>
                    <a:cubicBezTo>
                      <a:pt x="15" y="35"/>
                      <a:pt x="16" y="31"/>
                      <a:pt x="17" y="34"/>
                    </a:cubicBezTo>
                    <a:cubicBezTo>
                      <a:pt x="18" y="36"/>
                      <a:pt x="13" y="44"/>
                      <a:pt x="18" y="41"/>
                    </a:cubicBezTo>
                    <a:cubicBezTo>
                      <a:pt x="23" y="39"/>
                      <a:pt x="26" y="38"/>
                      <a:pt x="26" y="35"/>
                    </a:cubicBezTo>
                    <a:cubicBezTo>
                      <a:pt x="26" y="32"/>
                      <a:pt x="22" y="30"/>
                      <a:pt x="25" y="28"/>
                    </a:cubicBezTo>
                    <a:cubicBezTo>
                      <a:pt x="27" y="25"/>
                      <a:pt x="32" y="25"/>
                      <a:pt x="32" y="21"/>
                    </a:cubicBezTo>
                    <a:cubicBezTo>
                      <a:pt x="32" y="18"/>
                      <a:pt x="29" y="11"/>
                      <a:pt x="27" y="11"/>
                    </a:cubicBezTo>
                    <a:cubicBezTo>
                      <a:pt x="24" y="11"/>
                      <a:pt x="22" y="13"/>
                      <a:pt x="18" y="9"/>
                    </a:cubicBezTo>
                    <a:cubicBezTo>
                      <a:pt x="14" y="6"/>
                      <a:pt x="10" y="2"/>
                      <a:pt x="6" y="1"/>
                    </a:cubicBezTo>
                    <a:cubicBezTo>
                      <a:pt x="1" y="0"/>
                      <a:pt x="0" y="0"/>
                      <a:pt x="0"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771">
                <a:extLst>
                  <a:ext uri="{FF2B5EF4-FFF2-40B4-BE49-F238E27FC236}">
                    <a16:creationId xmlns:a16="http://schemas.microsoft.com/office/drawing/2014/main" id="{AC96D65B-B700-F3AC-6822-E9C1678B2E58}"/>
                  </a:ext>
                </a:extLst>
              </p:cNvPr>
              <p:cNvSpPr>
                <a:spLocks/>
              </p:cNvSpPr>
              <p:nvPr/>
            </p:nvSpPr>
            <p:spPr bwMode="auto">
              <a:xfrm>
                <a:off x="4366" y="1861"/>
                <a:ext cx="17" cy="33"/>
              </a:xfrm>
              <a:custGeom>
                <a:avLst/>
                <a:gdLst>
                  <a:gd name="T0" fmla="*/ 14 w 28"/>
                  <a:gd name="T1" fmla="*/ 3 h 55"/>
                  <a:gd name="T2" fmla="*/ 14 w 28"/>
                  <a:gd name="T3" fmla="*/ 11 h 55"/>
                  <a:gd name="T4" fmla="*/ 10 w 28"/>
                  <a:gd name="T5" fmla="*/ 19 h 55"/>
                  <a:gd name="T6" fmla="*/ 10 w 28"/>
                  <a:gd name="T7" fmla="*/ 26 h 55"/>
                  <a:gd name="T8" fmla="*/ 2 w 28"/>
                  <a:gd name="T9" fmla="*/ 32 h 55"/>
                  <a:gd name="T10" fmla="*/ 8 w 28"/>
                  <a:gd name="T11" fmla="*/ 44 h 55"/>
                  <a:gd name="T12" fmla="*/ 14 w 28"/>
                  <a:gd name="T13" fmla="*/ 52 h 55"/>
                  <a:gd name="T14" fmla="*/ 20 w 28"/>
                  <a:gd name="T15" fmla="*/ 55 h 55"/>
                  <a:gd name="T16" fmla="*/ 25 w 28"/>
                  <a:gd name="T17" fmla="*/ 47 h 55"/>
                  <a:gd name="T18" fmla="*/ 21 w 28"/>
                  <a:gd name="T19" fmla="*/ 41 h 55"/>
                  <a:gd name="T20" fmla="*/ 19 w 28"/>
                  <a:gd name="T21" fmla="*/ 29 h 55"/>
                  <a:gd name="T22" fmla="*/ 22 w 28"/>
                  <a:gd name="T23" fmla="*/ 18 h 55"/>
                  <a:gd name="T24" fmla="*/ 25 w 28"/>
                  <a:gd name="T25" fmla="*/ 10 h 55"/>
                  <a:gd name="T26" fmla="*/ 26 w 28"/>
                  <a:gd name="T27" fmla="*/ 2 h 55"/>
                  <a:gd name="T28" fmla="*/ 14 w 28"/>
                  <a:gd name="T2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55">
                    <a:moveTo>
                      <a:pt x="14" y="3"/>
                    </a:moveTo>
                    <a:cubicBezTo>
                      <a:pt x="12" y="6"/>
                      <a:pt x="16" y="9"/>
                      <a:pt x="14" y="11"/>
                    </a:cubicBezTo>
                    <a:cubicBezTo>
                      <a:pt x="11" y="14"/>
                      <a:pt x="9" y="17"/>
                      <a:pt x="10" y="19"/>
                    </a:cubicBezTo>
                    <a:cubicBezTo>
                      <a:pt x="12" y="21"/>
                      <a:pt x="13" y="23"/>
                      <a:pt x="10" y="26"/>
                    </a:cubicBezTo>
                    <a:cubicBezTo>
                      <a:pt x="7" y="28"/>
                      <a:pt x="0" y="28"/>
                      <a:pt x="2" y="32"/>
                    </a:cubicBezTo>
                    <a:cubicBezTo>
                      <a:pt x="4" y="37"/>
                      <a:pt x="6" y="41"/>
                      <a:pt x="8" y="44"/>
                    </a:cubicBezTo>
                    <a:cubicBezTo>
                      <a:pt x="10" y="47"/>
                      <a:pt x="15" y="49"/>
                      <a:pt x="14" y="52"/>
                    </a:cubicBezTo>
                    <a:cubicBezTo>
                      <a:pt x="14" y="54"/>
                      <a:pt x="17" y="55"/>
                      <a:pt x="20" y="55"/>
                    </a:cubicBezTo>
                    <a:cubicBezTo>
                      <a:pt x="23" y="55"/>
                      <a:pt x="26" y="51"/>
                      <a:pt x="25" y="47"/>
                    </a:cubicBezTo>
                    <a:cubicBezTo>
                      <a:pt x="23" y="43"/>
                      <a:pt x="21" y="47"/>
                      <a:pt x="21" y="41"/>
                    </a:cubicBezTo>
                    <a:cubicBezTo>
                      <a:pt x="20" y="35"/>
                      <a:pt x="18" y="34"/>
                      <a:pt x="19" y="29"/>
                    </a:cubicBezTo>
                    <a:cubicBezTo>
                      <a:pt x="20" y="24"/>
                      <a:pt x="20" y="22"/>
                      <a:pt x="22" y="18"/>
                    </a:cubicBezTo>
                    <a:cubicBezTo>
                      <a:pt x="24" y="14"/>
                      <a:pt x="23" y="12"/>
                      <a:pt x="25" y="10"/>
                    </a:cubicBezTo>
                    <a:cubicBezTo>
                      <a:pt x="26" y="8"/>
                      <a:pt x="28" y="4"/>
                      <a:pt x="26" y="2"/>
                    </a:cubicBezTo>
                    <a:cubicBezTo>
                      <a:pt x="24" y="0"/>
                      <a:pt x="14" y="0"/>
                      <a:pt x="1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772">
                <a:extLst>
                  <a:ext uri="{FF2B5EF4-FFF2-40B4-BE49-F238E27FC236}">
                    <a16:creationId xmlns:a16="http://schemas.microsoft.com/office/drawing/2014/main" id="{47307705-DB56-D1D1-1EF0-6D93435956BA}"/>
                  </a:ext>
                </a:extLst>
              </p:cNvPr>
              <p:cNvSpPr>
                <a:spLocks/>
              </p:cNvSpPr>
              <p:nvPr/>
            </p:nvSpPr>
            <p:spPr bwMode="auto">
              <a:xfrm>
                <a:off x="4380" y="1855"/>
                <a:ext cx="11" cy="33"/>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773">
                <a:extLst>
                  <a:ext uri="{FF2B5EF4-FFF2-40B4-BE49-F238E27FC236}">
                    <a16:creationId xmlns:a16="http://schemas.microsoft.com/office/drawing/2014/main" id="{691B2AEE-07E8-D26A-8B91-8A8FE9D58031}"/>
                  </a:ext>
                </a:extLst>
              </p:cNvPr>
              <p:cNvSpPr>
                <a:spLocks/>
              </p:cNvSpPr>
              <p:nvPr/>
            </p:nvSpPr>
            <p:spPr bwMode="auto">
              <a:xfrm>
                <a:off x="4385" y="1874"/>
                <a:ext cx="15" cy="12"/>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774">
                <a:extLst>
                  <a:ext uri="{FF2B5EF4-FFF2-40B4-BE49-F238E27FC236}">
                    <a16:creationId xmlns:a16="http://schemas.microsoft.com/office/drawing/2014/main" id="{605AD559-2D82-9C21-E8AC-4FEE6A9BB8BD}"/>
                  </a:ext>
                </a:extLst>
              </p:cNvPr>
              <p:cNvSpPr>
                <a:spLocks/>
              </p:cNvSpPr>
              <p:nvPr/>
            </p:nvSpPr>
            <p:spPr bwMode="auto">
              <a:xfrm>
                <a:off x="4387" y="1835"/>
                <a:ext cx="30" cy="45"/>
              </a:xfrm>
              <a:custGeom>
                <a:avLst/>
                <a:gdLst>
                  <a:gd name="T0" fmla="*/ 4 w 49"/>
                  <a:gd name="T1" fmla="*/ 1 h 75"/>
                  <a:gd name="T2" fmla="*/ 23 w 49"/>
                  <a:gd name="T3" fmla="*/ 1 h 75"/>
                  <a:gd name="T4" fmla="*/ 29 w 49"/>
                  <a:gd name="T5" fmla="*/ 4 h 75"/>
                  <a:gd name="T6" fmla="*/ 35 w 49"/>
                  <a:gd name="T7" fmla="*/ 11 h 75"/>
                  <a:gd name="T8" fmla="*/ 36 w 49"/>
                  <a:gd name="T9" fmla="*/ 24 h 75"/>
                  <a:gd name="T10" fmla="*/ 40 w 49"/>
                  <a:gd name="T11" fmla="*/ 32 h 75"/>
                  <a:gd name="T12" fmla="*/ 46 w 49"/>
                  <a:gd name="T13" fmla="*/ 41 h 75"/>
                  <a:gd name="T14" fmla="*/ 39 w 49"/>
                  <a:gd name="T15" fmla="*/ 41 h 75"/>
                  <a:gd name="T16" fmla="*/ 31 w 49"/>
                  <a:gd name="T17" fmla="*/ 41 h 75"/>
                  <a:gd name="T18" fmla="*/ 26 w 49"/>
                  <a:gd name="T19" fmla="*/ 39 h 75"/>
                  <a:gd name="T20" fmla="*/ 27 w 49"/>
                  <a:gd name="T21" fmla="*/ 45 h 75"/>
                  <a:gd name="T22" fmla="*/ 31 w 49"/>
                  <a:gd name="T23" fmla="*/ 57 h 75"/>
                  <a:gd name="T24" fmla="*/ 35 w 49"/>
                  <a:gd name="T25" fmla="*/ 63 h 75"/>
                  <a:gd name="T26" fmla="*/ 30 w 49"/>
                  <a:gd name="T27" fmla="*/ 67 h 75"/>
                  <a:gd name="T28" fmla="*/ 27 w 49"/>
                  <a:gd name="T29" fmla="*/ 72 h 75"/>
                  <a:gd name="T30" fmla="*/ 23 w 49"/>
                  <a:gd name="T31" fmla="*/ 61 h 75"/>
                  <a:gd name="T32" fmla="*/ 19 w 49"/>
                  <a:gd name="T33" fmla="*/ 49 h 75"/>
                  <a:gd name="T34" fmla="*/ 13 w 49"/>
                  <a:gd name="T35" fmla="*/ 46 h 75"/>
                  <a:gd name="T36" fmla="*/ 8 w 49"/>
                  <a:gd name="T37" fmla="*/ 37 h 75"/>
                  <a:gd name="T38" fmla="*/ 8 w 49"/>
                  <a:gd name="T39" fmla="*/ 28 h 75"/>
                  <a:gd name="T40" fmla="*/ 13 w 49"/>
                  <a:gd name="T41" fmla="*/ 24 h 75"/>
                  <a:gd name="T42" fmla="*/ 14 w 49"/>
                  <a:gd name="T43" fmla="*/ 31 h 75"/>
                  <a:gd name="T44" fmla="*/ 18 w 49"/>
                  <a:gd name="T45" fmla="*/ 34 h 75"/>
                  <a:gd name="T46" fmla="*/ 21 w 49"/>
                  <a:gd name="T47" fmla="*/ 27 h 75"/>
                  <a:gd name="T48" fmla="*/ 20 w 49"/>
                  <a:gd name="T49" fmla="*/ 22 h 75"/>
                  <a:gd name="T50" fmla="*/ 13 w 49"/>
                  <a:gd name="T51" fmla="*/ 13 h 75"/>
                  <a:gd name="T52" fmla="*/ 3 w 49"/>
                  <a:gd name="T53" fmla="*/ 3 h 75"/>
                  <a:gd name="T54" fmla="*/ 4 w 49"/>
                  <a:gd name="T5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5">
                    <a:moveTo>
                      <a:pt x="4" y="1"/>
                    </a:moveTo>
                    <a:cubicBezTo>
                      <a:pt x="8" y="1"/>
                      <a:pt x="20" y="0"/>
                      <a:pt x="23" y="1"/>
                    </a:cubicBezTo>
                    <a:cubicBezTo>
                      <a:pt x="27" y="1"/>
                      <a:pt x="29" y="3"/>
                      <a:pt x="29" y="4"/>
                    </a:cubicBezTo>
                    <a:cubicBezTo>
                      <a:pt x="29" y="6"/>
                      <a:pt x="36" y="9"/>
                      <a:pt x="35" y="11"/>
                    </a:cubicBezTo>
                    <a:cubicBezTo>
                      <a:pt x="34" y="13"/>
                      <a:pt x="34" y="22"/>
                      <a:pt x="36" y="24"/>
                    </a:cubicBezTo>
                    <a:cubicBezTo>
                      <a:pt x="39" y="27"/>
                      <a:pt x="39" y="31"/>
                      <a:pt x="40" y="32"/>
                    </a:cubicBezTo>
                    <a:cubicBezTo>
                      <a:pt x="41" y="34"/>
                      <a:pt x="49" y="39"/>
                      <a:pt x="46" y="41"/>
                    </a:cubicBezTo>
                    <a:cubicBezTo>
                      <a:pt x="43" y="43"/>
                      <a:pt x="41" y="42"/>
                      <a:pt x="39" y="41"/>
                    </a:cubicBezTo>
                    <a:cubicBezTo>
                      <a:pt x="36" y="40"/>
                      <a:pt x="34" y="42"/>
                      <a:pt x="31" y="41"/>
                    </a:cubicBezTo>
                    <a:cubicBezTo>
                      <a:pt x="29" y="39"/>
                      <a:pt x="25" y="36"/>
                      <a:pt x="26" y="39"/>
                    </a:cubicBezTo>
                    <a:cubicBezTo>
                      <a:pt x="27" y="42"/>
                      <a:pt x="25" y="40"/>
                      <a:pt x="27" y="45"/>
                    </a:cubicBezTo>
                    <a:cubicBezTo>
                      <a:pt x="29" y="49"/>
                      <a:pt x="30" y="56"/>
                      <a:pt x="31" y="57"/>
                    </a:cubicBezTo>
                    <a:cubicBezTo>
                      <a:pt x="32" y="59"/>
                      <a:pt x="36" y="61"/>
                      <a:pt x="35" y="63"/>
                    </a:cubicBezTo>
                    <a:cubicBezTo>
                      <a:pt x="34" y="64"/>
                      <a:pt x="30" y="65"/>
                      <a:pt x="30" y="67"/>
                    </a:cubicBezTo>
                    <a:cubicBezTo>
                      <a:pt x="30" y="69"/>
                      <a:pt x="29" y="75"/>
                      <a:pt x="27" y="72"/>
                    </a:cubicBezTo>
                    <a:cubicBezTo>
                      <a:pt x="25" y="69"/>
                      <a:pt x="22" y="68"/>
                      <a:pt x="23" y="61"/>
                    </a:cubicBezTo>
                    <a:cubicBezTo>
                      <a:pt x="23" y="55"/>
                      <a:pt x="19" y="49"/>
                      <a:pt x="19" y="49"/>
                    </a:cubicBezTo>
                    <a:cubicBezTo>
                      <a:pt x="19" y="49"/>
                      <a:pt x="16" y="52"/>
                      <a:pt x="13" y="46"/>
                    </a:cubicBezTo>
                    <a:cubicBezTo>
                      <a:pt x="11" y="41"/>
                      <a:pt x="9" y="42"/>
                      <a:pt x="8" y="37"/>
                    </a:cubicBezTo>
                    <a:cubicBezTo>
                      <a:pt x="8" y="31"/>
                      <a:pt x="8" y="31"/>
                      <a:pt x="8" y="28"/>
                    </a:cubicBezTo>
                    <a:cubicBezTo>
                      <a:pt x="8" y="24"/>
                      <a:pt x="11" y="23"/>
                      <a:pt x="13" y="24"/>
                    </a:cubicBezTo>
                    <a:cubicBezTo>
                      <a:pt x="14" y="25"/>
                      <a:pt x="13" y="29"/>
                      <a:pt x="14" y="31"/>
                    </a:cubicBezTo>
                    <a:cubicBezTo>
                      <a:pt x="15" y="34"/>
                      <a:pt x="16" y="36"/>
                      <a:pt x="18" y="34"/>
                    </a:cubicBezTo>
                    <a:cubicBezTo>
                      <a:pt x="20" y="32"/>
                      <a:pt x="20" y="28"/>
                      <a:pt x="21" y="27"/>
                    </a:cubicBezTo>
                    <a:cubicBezTo>
                      <a:pt x="23" y="25"/>
                      <a:pt x="22" y="24"/>
                      <a:pt x="20" y="22"/>
                    </a:cubicBezTo>
                    <a:cubicBezTo>
                      <a:pt x="18" y="20"/>
                      <a:pt x="16" y="15"/>
                      <a:pt x="13" y="13"/>
                    </a:cubicBezTo>
                    <a:cubicBezTo>
                      <a:pt x="10" y="11"/>
                      <a:pt x="3" y="5"/>
                      <a:pt x="3" y="3"/>
                    </a:cubicBezTo>
                    <a:cubicBezTo>
                      <a:pt x="3" y="2"/>
                      <a:pt x="0" y="1"/>
                      <a:pt x="4"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775">
                <a:extLst>
                  <a:ext uri="{FF2B5EF4-FFF2-40B4-BE49-F238E27FC236}">
                    <a16:creationId xmlns:a16="http://schemas.microsoft.com/office/drawing/2014/main" id="{5F4E3AEE-1C99-25FC-ADC2-4C561FED37AD}"/>
                  </a:ext>
                </a:extLst>
              </p:cNvPr>
              <p:cNvSpPr>
                <a:spLocks/>
              </p:cNvSpPr>
              <p:nvPr/>
            </p:nvSpPr>
            <p:spPr bwMode="auto">
              <a:xfrm>
                <a:off x="4314" y="1732"/>
                <a:ext cx="73" cy="117"/>
              </a:xfrm>
              <a:custGeom>
                <a:avLst/>
                <a:gdLst>
                  <a:gd name="T0" fmla="*/ 12 w 122"/>
                  <a:gd name="T1" fmla="*/ 6 h 195"/>
                  <a:gd name="T2" fmla="*/ 12 w 122"/>
                  <a:gd name="T3" fmla="*/ 17 h 195"/>
                  <a:gd name="T4" fmla="*/ 12 w 122"/>
                  <a:gd name="T5" fmla="*/ 26 h 195"/>
                  <a:gd name="T6" fmla="*/ 10 w 122"/>
                  <a:gd name="T7" fmla="*/ 40 h 195"/>
                  <a:gd name="T8" fmla="*/ 14 w 122"/>
                  <a:gd name="T9" fmla="*/ 53 h 195"/>
                  <a:gd name="T10" fmla="*/ 16 w 122"/>
                  <a:gd name="T11" fmla="*/ 67 h 195"/>
                  <a:gd name="T12" fmla="*/ 12 w 122"/>
                  <a:gd name="T13" fmla="*/ 72 h 195"/>
                  <a:gd name="T14" fmla="*/ 5 w 122"/>
                  <a:gd name="T15" fmla="*/ 66 h 195"/>
                  <a:gd name="T16" fmla="*/ 2 w 122"/>
                  <a:gd name="T17" fmla="*/ 77 h 195"/>
                  <a:gd name="T18" fmla="*/ 7 w 122"/>
                  <a:gd name="T19" fmla="*/ 89 h 195"/>
                  <a:gd name="T20" fmla="*/ 11 w 122"/>
                  <a:gd name="T21" fmla="*/ 102 h 195"/>
                  <a:gd name="T22" fmla="*/ 19 w 122"/>
                  <a:gd name="T23" fmla="*/ 113 h 195"/>
                  <a:gd name="T24" fmla="*/ 28 w 122"/>
                  <a:gd name="T25" fmla="*/ 119 h 195"/>
                  <a:gd name="T26" fmla="*/ 28 w 122"/>
                  <a:gd name="T27" fmla="*/ 109 h 195"/>
                  <a:gd name="T28" fmla="*/ 34 w 122"/>
                  <a:gd name="T29" fmla="*/ 112 h 195"/>
                  <a:gd name="T30" fmla="*/ 33 w 122"/>
                  <a:gd name="T31" fmla="*/ 119 h 195"/>
                  <a:gd name="T32" fmla="*/ 30 w 122"/>
                  <a:gd name="T33" fmla="*/ 129 h 195"/>
                  <a:gd name="T34" fmla="*/ 32 w 122"/>
                  <a:gd name="T35" fmla="*/ 138 h 195"/>
                  <a:gd name="T36" fmla="*/ 39 w 122"/>
                  <a:gd name="T37" fmla="*/ 138 h 195"/>
                  <a:gd name="T38" fmla="*/ 47 w 122"/>
                  <a:gd name="T39" fmla="*/ 142 h 195"/>
                  <a:gd name="T40" fmla="*/ 54 w 122"/>
                  <a:gd name="T41" fmla="*/ 134 h 195"/>
                  <a:gd name="T42" fmla="*/ 63 w 122"/>
                  <a:gd name="T43" fmla="*/ 135 h 195"/>
                  <a:gd name="T44" fmla="*/ 71 w 122"/>
                  <a:gd name="T45" fmla="*/ 140 h 195"/>
                  <a:gd name="T46" fmla="*/ 76 w 122"/>
                  <a:gd name="T47" fmla="*/ 146 h 195"/>
                  <a:gd name="T48" fmla="*/ 81 w 122"/>
                  <a:gd name="T49" fmla="*/ 152 h 195"/>
                  <a:gd name="T50" fmla="*/ 84 w 122"/>
                  <a:gd name="T51" fmla="*/ 143 h 195"/>
                  <a:gd name="T52" fmla="*/ 83 w 122"/>
                  <a:gd name="T53" fmla="*/ 135 h 195"/>
                  <a:gd name="T54" fmla="*/ 95 w 122"/>
                  <a:gd name="T55" fmla="*/ 146 h 195"/>
                  <a:gd name="T56" fmla="*/ 100 w 122"/>
                  <a:gd name="T57" fmla="*/ 156 h 195"/>
                  <a:gd name="T58" fmla="*/ 92 w 122"/>
                  <a:gd name="T59" fmla="*/ 162 h 195"/>
                  <a:gd name="T60" fmla="*/ 103 w 122"/>
                  <a:gd name="T61" fmla="*/ 166 h 195"/>
                  <a:gd name="T62" fmla="*/ 110 w 122"/>
                  <a:gd name="T63" fmla="*/ 172 h 195"/>
                  <a:gd name="T64" fmla="*/ 101 w 122"/>
                  <a:gd name="T65" fmla="*/ 181 h 195"/>
                  <a:gd name="T66" fmla="*/ 107 w 122"/>
                  <a:gd name="T67" fmla="*/ 188 h 195"/>
                  <a:gd name="T68" fmla="*/ 116 w 122"/>
                  <a:gd name="T69" fmla="*/ 190 h 195"/>
                  <a:gd name="T70" fmla="*/ 122 w 122"/>
                  <a:gd name="T71" fmla="*/ 190 h 195"/>
                  <a:gd name="T72" fmla="*/ 117 w 122"/>
                  <a:gd name="T73" fmla="*/ 176 h 195"/>
                  <a:gd name="T74" fmla="*/ 122 w 122"/>
                  <a:gd name="T75" fmla="*/ 169 h 195"/>
                  <a:gd name="T76" fmla="*/ 119 w 122"/>
                  <a:gd name="T77" fmla="*/ 156 h 195"/>
                  <a:gd name="T78" fmla="*/ 115 w 122"/>
                  <a:gd name="T79" fmla="*/ 150 h 195"/>
                  <a:gd name="T80" fmla="*/ 106 w 122"/>
                  <a:gd name="T81" fmla="*/ 143 h 195"/>
                  <a:gd name="T82" fmla="*/ 114 w 122"/>
                  <a:gd name="T83" fmla="*/ 138 h 195"/>
                  <a:gd name="T84" fmla="*/ 96 w 122"/>
                  <a:gd name="T85" fmla="*/ 129 h 195"/>
                  <a:gd name="T86" fmla="*/ 92 w 122"/>
                  <a:gd name="T87" fmla="*/ 137 h 195"/>
                  <a:gd name="T88" fmla="*/ 83 w 122"/>
                  <a:gd name="T89" fmla="*/ 123 h 195"/>
                  <a:gd name="T90" fmla="*/ 75 w 122"/>
                  <a:gd name="T91" fmla="*/ 125 h 195"/>
                  <a:gd name="T92" fmla="*/ 63 w 122"/>
                  <a:gd name="T93" fmla="*/ 129 h 195"/>
                  <a:gd name="T94" fmla="*/ 57 w 122"/>
                  <a:gd name="T95" fmla="*/ 113 h 195"/>
                  <a:gd name="T96" fmla="*/ 51 w 122"/>
                  <a:gd name="T97" fmla="*/ 104 h 195"/>
                  <a:gd name="T98" fmla="*/ 47 w 122"/>
                  <a:gd name="T99" fmla="*/ 89 h 195"/>
                  <a:gd name="T100" fmla="*/ 53 w 122"/>
                  <a:gd name="T101" fmla="*/ 76 h 195"/>
                  <a:gd name="T102" fmla="*/ 63 w 122"/>
                  <a:gd name="T103" fmla="*/ 66 h 195"/>
                  <a:gd name="T104" fmla="*/ 67 w 122"/>
                  <a:gd name="T105" fmla="*/ 45 h 195"/>
                  <a:gd name="T106" fmla="*/ 58 w 122"/>
                  <a:gd name="T107" fmla="*/ 33 h 195"/>
                  <a:gd name="T108" fmla="*/ 53 w 122"/>
                  <a:gd name="T109" fmla="*/ 21 h 195"/>
                  <a:gd name="T110" fmla="*/ 58 w 122"/>
                  <a:gd name="T111" fmla="*/ 13 h 195"/>
                  <a:gd name="T112" fmla="*/ 51 w 122"/>
                  <a:gd name="T113" fmla="*/ 4 h 195"/>
                  <a:gd name="T114" fmla="*/ 45 w 122"/>
                  <a:gd name="T115" fmla="*/ 10 h 195"/>
                  <a:gd name="T116" fmla="*/ 34 w 122"/>
                  <a:gd name="T117" fmla="*/ 6 h 195"/>
                  <a:gd name="T118" fmla="*/ 21 w 122"/>
                  <a:gd name="T119" fmla="*/ 2 h 195"/>
                  <a:gd name="T120" fmla="*/ 12 w 122"/>
                  <a:gd name="T1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95">
                    <a:moveTo>
                      <a:pt x="12" y="6"/>
                    </a:moveTo>
                    <a:cubicBezTo>
                      <a:pt x="11" y="9"/>
                      <a:pt x="12" y="16"/>
                      <a:pt x="12" y="17"/>
                    </a:cubicBezTo>
                    <a:cubicBezTo>
                      <a:pt x="11" y="19"/>
                      <a:pt x="11" y="21"/>
                      <a:pt x="12" y="26"/>
                    </a:cubicBezTo>
                    <a:cubicBezTo>
                      <a:pt x="13" y="31"/>
                      <a:pt x="7" y="36"/>
                      <a:pt x="10" y="40"/>
                    </a:cubicBezTo>
                    <a:cubicBezTo>
                      <a:pt x="12" y="44"/>
                      <a:pt x="14" y="49"/>
                      <a:pt x="14" y="53"/>
                    </a:cubicBezTo>
                    <a:cubicBezTo>
                      <a:pt x="14" y="58"/>
                      <a:pt x="15" y="63"/>
                      <a:pt x="16" y="67"/>
                    </a:cubicBezTo>
                    <a:cubicBezTo>
                      <a:pt x="16" y="71"/>
                      <a:pt x="18" y="74"/>
                      <a:pt x="12" y="72"/>
                    </a:cubicBezTo>
                    <a:cubicBezTo>
                      <a:pt x="7" y="71"/>
                      <a:pt x="8" y="61"/>
                      <a:pt x="5" y="66"/>
                    </a:cubicBezTo>
                    <a:cubicBezTo>
                      <a:pt x="2" y="70"/>
                      <a:pt x="0" y="72"/>
                      <a:pt x="2" y="77"/>
                    </a:cubicBezTo>
                    <a:cubicBezTo>
                      <a:pt x="4" y="81"/>
                      <a:pt x="7" y="88"/>
                      <a:pt x="7" y="89"/>
                    </a:cubicBezTo>
                    <a:cubicBezTo>
                      <a:pt x="7" y="90"/>
                      <a:pt x="8" y="96"/>
                      <a:pt x="11" y="102"/>
                    </a:cubicBezTo>
                    <a:cubicBezTo>
                      <a:pt x="14" y="107"/>
                      <a:pt x="16" y="110"/>
                      <a:pt x="19" y="113"/>
                    </a:cubicBezTo>
                    <a:cubicBezTo>
                      <a:pt x="21" y="116"/>
                      <a:pt x="26" y="120"/>
                      <a:pt x="28" y="119"/>
                    </a:cubicBezTo>
                    <a:cubicBezTo>
                      <a:pt x="30" y="119"/>
                      <a:pt x="27" y="112"/>
                      <a:pt x="28" y="109"/>
                    </a:cubicBezTo>
                    <a:cubicBezTo>
                      <a:pt x="29" y="106"/>
                      <a:pt x="33" y="110"/>
                      <a:pt x="34" y="112"/>
                    </a:cubicBezTo>
                    <a:cubicBezTo>
                      <a:pt x="36" y="114"/>
                      <a:pt x="36" y="115"/>
                      <a:pt x="33" y="119"/>
                    </a:cubicBezTo>
                    <a:cubicBezTo>
                      <a:pt x="30" y="124"/>
                      <a:pt x="30" y="125"/>
                      <a:pt x="30" y="129"/>
                    </a:cubicBezTo>
                    <a:cubicBezTo>
                      <a:pt x="30" y="132"/>
                      <a:pt x="28" y="137"/>
                      <a:pt x="32" y="138"/>
                    </a:cubicBezTo>
                    <a:cubicBezTo>
                      <a:pt x="37" y="138"/>
                      <a:pt x="37" y="133"/>
                      <a:pt x="39" y="138"/>
                    </a:cubicBezTo>
                    <a:cubicBezTo>
                      <a:pt x="42" y="142"/>
                      <a:pt x="42" y="142"/>
                      <a:pt x="47" y="142"/>
                    </a:cubicBezTo>
                    <a:cubicBezTo>
                      <a:pt x="51" y="142"/>
                      <a:pt x="49" y="136"/>
                      <a:pt x="54" y="134"/>
                    </a:cubicBezTo>
                    <a:cubicBezTo>
                      <a:pt x="58" y="133"/>
                      <a:pt x="60" y="133"/>
                      <a:pt x="63" y="135"/>
                    </a:cubicBezTo>
                    <a:cubicBezTo>
                      <a:pt x="65" y="137"/>
                      <a:pt x="66" y="135"/>
                      <a:pt x="71" y="140"/>
                    </a:cubicBezTo>
                    <a:cubicBezTo>
                      <a:pt x="76" y="145"/>
                      <a:pt x="74" y="142"/>
                      <a:pt x="76" y="146"/>
                    </a:cubicBezTo>
                    <a:cubicBezTo>
                      <a:pt x="79" y="151"/>
                      <a:pt x="78" y="154"/>
                      <a:pt x="81" y="152"/>
                    </a:cubicBezTo>
                    <a:cubicBezTo>
                      <a:pt x="85" y="150"/>
                      <a:pt x="86" y="148"/>
                      <a:pt x="84" y="143"/>
                    </a:cubicBezTo>
                    <a:cubicBezTo>
                      <a:pt x="82" y="137"/>
                      <a:pt x="78" y="132"/>
                      <a:pt x="83" y="135"/>
                    </a:cubicBezTo>
                    <a:cubicBezTo>
                      <a:pt x="87" y="138"/>
                      <a:pt x="92" y="143"/>
                      <a:pt x="95" y="146"/>
                    </a:cubicBezTo>
                    <a:cubicBezTo>
                      <a:pt x="98" y="150"/>
                      <a:pt x="100" y="156"/>
                      <a:pt x="100" y="156"/>
                    </a:cubicBezTo>
                    <a:cubicBezTo>
                      <a:pt x="100" y="156"/>
                      <a:pt x="88" y="159"/>
                      <a:pt x="92" y="162"/>
                    </a:cubicBezTo>
                    <a:cubicBezTo>
                      <a:pt x="96" y="165"/>
                      <a:pt x="103" y="171"/>
                      <a:pt x="103" y="166"/>
                    </a:cubicBezTo>
                    <a:cubicBezTo>
                      <a:pt x="102" y="161"/>
                      <a:pt x="115" y="171"/>
                      <a:pt x="110" y="172"/>
                    </a:cubicBezTo>
                    <a:cubicBezTo>
                      <a:pt x="105" y="174"/>
                      <a:pt x="100" y="177"/>
                      <a:pt x="101" y="181"/>
                    </a:cubicBezTo>
                    <a:cubicBezTo>
                      <a:pt x="102" y="185"/>
                      <a:pt x="105" y="190"/>
                      <a:pt x="107" y="188"/>
                    </a:cubicBezTo>
                    <a:cubicBezTo>
                      <a:pt x="109" y="185"/>
                      <a:pt x="114" y="188"/>
                      <a:pt x="116" y="190"/>
                    </a:cubicBezTo>
                    <a:cubicBezTo>
                      <a:pt x="118" y="192"/>
                      <a:pt x="122" y="195"/>
                      <a:pt x="122" y="190"/>
                    </a:cubicBezTo>
                    <a:cubicBezTo>
                      <a:pt x="122" y="185"/>
                      <a:pt x="115" y="181"/>
                      <a:pt x="117" y="176"/>
                    </a:cubicBezTo>
                    <a:cubicBezTo>
                      <a:pt x="118" y="171"/>
                      <a:pt x="121" y="175"/>
                      <a:pt x="122" y="169"/>
                    </a:cubicBezTo>
                    <a:cubicBezTo>
                      <a:pt x="122" y="162"/>
                      <a:pt x="119" y="160"/>
                      <a:pt x="119" y="156"/>
                    </a:cubicBezTo>
                    <a:cubicBezTo>
                      <a:pt x="119" y="152"/>
                      <a:pt x="117" y="150"/>
                      <a:pt x="115" y="150"/>
                    </a:cubicBezTo>
                    <a:cubicBezTo>
                      <a:pt x="114" y="150"/>
                      <a:pt x="102" y="145"/>
                      <a:pt x="106" y="143"/>
                    </a:cubicBezTo>
                    <a:cubicBezTo>
                      <a:pt x="110" y="141"/>
                      <a:pt x="118" y="142"/>
                      <a:pt x="114" y="138"/>
                    </a:cubicBezTo>
                    <a:cubicBezTo>
                      <a:pt x="110" y="135"/>
                      <a:pt x="96" y="129"/>
                      <a:pt x="96" y="129"/>
                    </a:cubicBezTo>
                    <a:cubicBezTo>
                      <a:pt x="96" y="129"/>
                      <a:pt x="93" y="140"/>
                      <a:pt x="92" y="137"/>
                    </a:cubicBezTo>
                    <a:cubicBezTo>
                      <a:pt x="92" y="134"/>
                      <a:pt x="87" y="122"/>
                      <a:pt x="83" y="123"/>
                    </a:cubicBezTo>
                    <a:cubicBezTo>
                      <a:pt x="78" y="123"/>
                      <a:pt x="76" y="122"/>
                      <a:pt x="75" y="125"/>
                    </a:cubicBezTo>
                    <a:cubicBezTo>
                      <a:pt x="74" y="129"/>
                      <a:pt x="68" y="134"/>
                      <a:pt x="63" y="129"/>
                    </a:cubicBezTo>
                    <a:cubicBezTo>
                      <a:pt x="57" y="124"/>
                      <a:pt x="58" y="119"/>
                      <a:pt x="57" y="113"/>
                    </a:cubicBezTo>
                    <a:cubicBezTo>
                      <a:pt x="56" y="108"/>
                      <a:pt x="54" y="109"/>
                      <a:pt x="51" y="104"/>
                    </a:cubicBezTo>
                    <a:cubicBezTo>
                      <a:pt x="47" y="98"/>
                      <a:pt x="45" y="99"/>
                      <a:pt x="47" y="89"/>
                    </a:cubicBezTo>
                    <a:cubicBezTo>
                      <a:pt x="49" y="80"/>
                      <a:pt x="49" y="80"/>
                      <a:pt x="53" y="76"/>
                    </a:cubicBezTo>
                    <a:cubicBezTo>
                      <a:pt x="57" y="72"/>
                      <a:pt x="60" y="78"/>
                      <a:pt x="63" y="66"/>
                    </a:cubicBezTo>
                    <a:cubicBezTo>
                      <a:pt x="66" y="53"/>
                      <a:pt x="70" y="50"/>
                      <a:pt x="67" y="45"/>
                    </a:cubicBezTo>
                    <a:cubicBezTo>
                      <a:pt x="63" y="41"/>
                      <a:pt x="62" y="37"/>
                      <a:pt x="58" y="33"/>
                    </a:cubicBezTo>
                    <a:cubicBezTo>
                      <a:pt x="54" y="30"/>
                      <a:pt x="54" y="25"/>
                      <a:pt x="53" y="21"/>
                    </a:cubicBezTo>
                    <a:cubicBezTo>
                      <a:pt x="52" y="17"/>
                      <a:pt x="58" y="18"/>
                      <a:pt x="58" y="13"/>
                    </a:cubicBezTo>
                    <a:cubicBezTo>
                      <a:pt x="58" y="8"/>
                      <a:pt x="52" y="0"/>
                      <a:pt x="51" y="4"/>
                    </a:cubicBezTo>
                    <a:cubicBezTo>
                      <a:pt x="50" y="8"/>
                      <a:pt x="51" y="12"/>
                      <a:pt x="45" y="10"/>
                    </a:cubicBezTo>
                    <a:cubicBezTo>
                      <a:pt x="40" y="9"/>
                      <a:pt x="39" y="8"/>
                      <a:pt x="34" y="6"/>
                    </a:cubicBezTo>
                    <a:cubicBezTo>
                      <a:pt x="29" y="4"/>
                      <a:pt x="26" y="1"/>
                      <a:pt x="21" y="2"/>
                    </a:cubicBezTo>
                    <a:cubicBezTo>
                      <a:pt x="16" y="3"/>
                      <a:pt x="9" y="2"/>
                      <a:pt x="1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776">
                <a:extLst>
                  <a:ext uri="{FF2B5EF4-FFF2-40B4-BE49-F238E27FC236}">
                    <a16:creationId xmlns:a16="http://schemas.microsoft.com/office/drawing/2014/main" id="{275CE63B-2552-6EB8-8E32-850EA0B41995}"/>
                  </a:ext>
                </a:extLst>
              </p:cNvPr>
              <p:cNvSpPr>
                <a:spLocks/>
              </p:cNvSpPr>
              <p:nvPr/>
            </p:nvSpPr>
            <p:spPr bwMode="auto">
              <a:xfrm>
                <a:off x="4362" y="1881"/>
                <a:ext cx="70" cy="73"/>
              </a:xfrm>
              <a:custGeom>
                <a:avLst/>
                <a:gdLst>
                  <a:gd name="T0" fmla="*/ 0 w 117"/>
                  <a:gd name="T1" fmla="*/ 78 h 121"/>
                  <a:gd name="T2" fmla="*/ 5 w 117"/>
                  <a:gd name="T3" fmla="*/ 62 h 121"/>
                  <a:gd name="T4" fmla="*/ 11 w 117"/>
                  <a:gd name="T5" fmla="*/ 47 h 121"/>
                  <a:gd name="T6" fmla="*/ 23 w 117"/>
                  <a:gd name="T7" fmla="*/ 44 h 121"/>
                  <a:gd name="T8" fmla="*/ 30 w 117"/>
                  <a:gd name="T9" fmla="*/ 34 h 121"/>
                  <a:gd name="T10" fmla="*/ 44 w 117"/>
                  <a:gd name="T11" fmla="*/ 36 h 121"/>
                  <a:gd name="T12" fmla="*/ 46 w 117"/>
                  <a:gd name="T13" fmla="*/ 44 h 121"/>
                  <a:gd name="T14" fmla="*/ 55 w 117"/>
                  <a:gd name="T15" fmla="*/ 44 h 121"/>
                  <a:gd name="T16" fmla="*/ 59 w 117"/>
                  <a:gd name="T17" fmla="*/ 36 h 121"/>
                  <a:gd name="T18" fmla="*/ 66 w 117"/>
                  <a:gd name="T19" fmla="*/ 30 h 121"/>
                  <a:gd name="T20" fmla="*/ 66 w 117"/>
                  <a:gd name="T21" fmla="*/ 18 h 121"/>
                  <a:gd name="T22" fmla="*/ 76 w 117"/>
                  <a:gd name="T23" fmla="*/ 25 h 121"/>
                  <a:gd name="T24" fmla="*/ 79 w 117"/>
                  <a:gd name="T25" fmla="*/ 22 h 121"/>
                  <a:gd name="T26" fmla="*/ 87 w 117"/>
                  <a:gd name="T27" fmla="*/ 21 h 121"/>
                  <a:gd name="T28" fmla="*/ 84 w 117"/>
                  <a:gd name="T29" fmla="*/ 12 h 121"/>
                  <a:gd name="T30" fmla="*/ 82 w 117"/>
                  <a:gd name="T31" fmla="*/ 1 h 121"/>
                  <a:gd name="T32" fmla="*/ 86 w 117"/>
                  <a:gd name="T33" fmla="*/ 3 h 121"/>
                  <a:gd name="T34" fmla="*/ 91 w 117"/>
                  <a:gd name="T35" fmla="*/ 7 h 121"/>
                  <a:gd name="T36" fmla="*/ 98 w 117"/>
                  <a:gd name="T37" fmla="*/ 12 h 121"/>
                  <a:gd name="T38" fmla="*/ 103 w 117"/>
                  <a:gd name="T39" fmla="*/ 20 h 121"/>
                  <a:gd name="T40" fmla="*/ 107 w 117"/>
                  <a:gd name="T41" fmla="*/ 30 h 121"/>
                  <a:gd name="T42" fmla="*/ 106 w 117"/>
                  <a:gd name="T43" fmla="*/ 37 h 121"/>
                  <a:gd name="T44" fmla="*/ 111 w 117"/>
                  <a:gd name="T45" fmla="*/ 43 h 121"/>
                  <a:gd name="T46" fmla="*/ 113 w 117"/>
                  <a:gd name="T47" fmla="*/ 48 h 121"/>
                  <a:gd name="T48" fmla="*/ 112 w 117"/>
                  <a:gd name="T49" fmla="*/ 54 h 121"/>
                  <a:gd name="T50" fmla="*/ 116 w 117"/>
                  <a:gd name="T51" fmla="*/ 60 h 121"/>
                  <a:gd name="T52" fmla="*/ 117 w 117"/>
                  <a:gd name="T53" fmla="*/ 72 h 121"/>
                  <a:gd name="T54" fmla="*/ 111 w 117"/>
                  <a:gd name="T55" fmla="*/ 80 h 121"/>
                  <a:gd name="T56" fmla="*/ 108 w 117"/>
                  <a:gd name="T57" fmla="*/ 90 h 121"/>
                  <a:gd name="T58" fmla="*/ 108 w 117"/>
                  <a:gd name="T59" fmla="*/ 96 h 121"/>
                  <a:gd name="T60" fmla="*/ 102 w 117"/>
                  <a:gd name="T61" fmla="*/ 81 h 121"/>
                  <a:gd name="T62" fmla="*/ 99 w 117"/>
                  <a:gd name="T63" fmla="*/ 76 h 121"/>
                  <a:gd name="T64" fmla="*/ 92 w 117"/>
                  <a:gd name="T65" fmla="*/ 73 h 121"/>
                  <a:gd name="T66" fmla="*/ 91 w 117"/>
                  <a:gd name="T67" fmla="*/ 81 h 121"/>
                  <a:gd name="T68" fmla="*/ 89 w 117"/>
                  <a:gd name="T69" fmla="*/ 88 h 121"/>
                  <a:gd name="T70" fmla="*/ 96 w 117"/>
                  <a:gd name="T71" fmla="*/ 98 h 121"/>
                  <a:gd name="T72" fmla="*/ 96 w 117"/>
                  <a:gd name="T73" fmla="*/ 107 h 121"/>
                  <a:gd name="T74" fmla="*/ 94 w 117"/>
                  <a:gd name="T75" fmla="*/ 114 h 121"/>
                  <a:gd name="T76" fmla="*/ 91 w 117"/>
                  <a:gd name="T77" fmla="*/ 119 h 121"/>
                  <a:gd name="T78" fmla="*/ 85 w 117"/>
                  <a:gd name="T79" fmla="*/ 117 h 121"/>
                  <a:gd name="T80" fmla="*/ 86 w 117"/>
                  <a:gd name="T81" fmla="*/ 108 h 121"/>
                  <a:gd name="T82" fmla="*/ 83 w 117"/>
                  <a:gd name="T83" fmla="*/ 106 h 121"/>
                  <a:gd name="T84" fmla="*/ 77 w 117"/>
                  <a:gd name="T85" fmla="*/ 112 h 121"/>
                  <a:gd name="T86" fmla="*/ 69 w 117"/>
                  <a:gd name="T87" fmla="*/ 109 h 121"/>
                  <a:gd name="T88" fmla="*/ 59 w 117"/>
                  <a:gd name="T89" fmla="*/ 102 h 121"/>
                  <a:gd name="T90" fmla="*/ 53 w 117"/>
                  <a:gd name="T91" fmla="*/ 90 h 121"/>
                  <a:gd name="T92" fmla="*/ 53 w 117"/>
                  <a:gd name="T93" fmla="*/ 77 h 121"/>
                  <a:gd name="T94" fmla="*/ 54 w 117"/>
                  <a:gd name="T95" fmla="*/ 63 h 121"/>
                  <a:gd name="T96" fmla="*/ 48 w 117"/>
                  <a:gd name="T97" fmla="*/ 61 h 121"/>
                  <a:gd name="T98" fmla="*/ 39 w 117"/>
                  <a:gd name="T99" fmla="*/ 56 h 121"/>
                  <a:gd name="T100" fmla="*/ 37 w 117"/>
                  <a:gd name="T101" fmla="*/ 63 h 121"/>
                  <a:gd name="T102" fmla="*/ 37 w 117"/>
                  <a:gd name="T103" fmla="*/ 68 h 121"/>
                  <a:gd name="T104" fmla="*/ 29 w 117"/>
                  <a:gd name="T105" fmla="*/ 64 h 121"/>
                  <a:gd name="T106" fmla="*/ 24 w 117"/>
                  <a:gd name="T107" fmla="*/ 69 h 121"/>
                  <a:gd name="T108" fmla="*/ 21 w 117"/>
                  <a:gd name="T109" fmla="*/ 66 h 121"/>
                  <a:gd name="T110" fmla="*/ 18 w 117"/>
                  <a:gd name="T111" fmla="*/ 59 h 121"/>
                  <a:gd name="T112" fmla="*/ 14 w 117"/>
                  <a:gd name="T113" fmla="*/ 64 h 121"/>
                  <a:gd name="T114" fmla="*/ 12 w 117"/>
                  <a:gd name="T115" fmla="*/ 70 h 121"/>
                  <a:gd name="T116" fmla="*/ 9 w 117"/>
                  <a:gd name="T117" fmla="*/ 76 h 121"/>
                  <a:gd name="T118" fmla="*/ 5 w 117"/>
                  <a:gd name="T119" fmla="*/ 81 h 121"/>
                  <a:gd name="T120" fmla="*/ 0 w 117"/>
                  <a:gd name="T121"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21">
                    <a:moveTo>
                      <a:pt x="0" y="78"/>
                    </a:moveTo>
                    <a:cubicBezTo>
                      <a:pt x="0" y="69"/>
                      <a:pt x="6" y="73"/>
                      <a:pt x="5" y="62"/>
                    </a:cubicBezTo>
                    <a:cubicBezTo>
                      <a:pt x="5" y="51"/>
                      <a:pt x="4" y="47"/>
                      <a:pt x="11" y="47"/>
                    </a:cubicBezTo>
                    <a:cubicBezTo>
                      <a:pt x="18" y="47"/>
                      <a:pt x="20" y="50"/>
                      <a:pt x="23" y="44"/>
                    </a:cubicBezTo>
                    <a:cubicBezTo>
                      <a:pt x="26" y="38"/>
                      <a:pt x="27" y="34"/>
                      <a:pt x="30" y="34"/>
                    </a:cubicBezTo>
                    <a:cubicBezTo>
                      <a:pt x="33" y="34"/>
                      <a:pt x="43" y="33"/>
                      <a:pt x="44" y="36"/>
                    </a:cubicBezTo>
                    <a:cubicBezTo>
                      <a:pt x="44" y="38"/>
                      <a:pt x="41" y="42"/>
                      <a:pt x="46" y="44"/>
                    </a:cubicBezTo>
                    <a:cubicBezTo>
                      <a:pt x="51" y="46"/>
                      <a:pt x="55" y="47"/>
                      <a:pt x="55" y="44"/>
                    </a:cubicBezTo>
                    <a:cubicBezTo>
                      <a:pt x="55" y="41"/>
                      <a:pt x="55" y="36"/>
                      <a:pt x="59" y="36"/>
                    </a:cubicBezTo>
                    <a:cubicBezTo>
                      <a:pt x="63" y="36"/>
                      <a:pt x="66" y="35"/>
                      <a:pt x="66" y="30"/>
                    </a:cubicBezTo>
                    <a:cubicBezTo>
                      <a:pt x="66" y="26"/>
                      <a:pt x="64" y="19"/>
                      <a:pt x="66" y="18"/>
                    </a:cubicBezTo>
                    <a:cubicBezTo>
                      <a:pt x="69" y="17"/>
                      <a:pt x="71" y="24"/>
                      <a:pt x="76" y="25"/>
                    </a:cubicBezTo>
                    <a:cubicBezTo>
                      <a:pt x="80" y="27"/>
                      <a:pt x="75" y="21"/>
                      <a:pt x="79" y="22"/>
                    </a:cubicBezTo>
                    <a:cubicBezTo>
                      <a:pt x="84" y="23"/>
                      <a:pt x="88" y="24"/>
                      <a:pt x="87" y="21"/>
                    </a:cubicBezTo>
                    <a:cubicBezTo>
                      <a:pt x="87" y="17"/>
                      <a:pt x="86" y="15"/>
                      <a:pt x="84" y="12"/>
                    </a:cubicBezTo>
                    <a:cubicBezTo>
                      <a:pt x="82" y="8"/>
                      <a:pt x="81" y="3"/>
                      <a:pt x="82" y="1"/>
                    </a:cubicBezTo>
                    <a:cubicBezTo>
                      <a:pt x="82" y="0"/>
                      <a:pt x="86" y="1"/>
                      <a:pt x="86" y="3"/>
                    </a:cubicBezTo>
                    <a:cubicBezTo>
                      <a:pt x="87" y="5"/>
                      <a:pt x="87" y="6"/>
                      <a:pt x="91" y="7"/>
                    </a:cubicBezTo>
                    <a:cubicBezTo>
                      <a:pt x="95" y="9"/>
                      <a:pt x="94" y="8"/>
                      <a:pt x="98" y="12"/>
                    </a:cubicBezTo>
                    <a:cubicBezTo>
                      <a:pt x="102" y="15"/>
                      <a:pt x="101" y="15"/>
                      <a:pt x="103" y="20"/>
                    </a:cubicBezTo>
                    <a:cubicBezTo>
                      <a:pt x="105" y="24"/>
                      <a:pt x="109" y="29"/>
                      <a:pt x="107" y="30"/>
                    </a:cubicBezTo>
                    <a:cubicBezTo>
                      <a:pt x="106" y="32"/>
                      <a:pt x="103" y="35"/>
                      <a:pt x="106" y="37"/>
                    </a:cubicBezTo>
                    <a:cubicBezTo>
                      <a:pt x="109" y="39"/>
                      <a:pt x="111" y="40"/>
                      <a:pt x="111" y="43"/>
                    </a:cubicBezTo>
                    <a:cubicBezTo>
                      <a:pt x="110" y="45"/>
                      <a:pt x="113" y="48"/>
                      <a:pt x="113" y="48"/>
                    </a:cubicBezTo>
                    <a:cubicBezTo>
                      <a:pt x="113" y="49"/>
                      <a:pt x="109" y="50"/>
                      <a:pt x="112" y="54"/>
                    </a:cubicBezTo>
                    <a:cubicBezTo>
                      <a:pt x="114" y="57"/>
                      <a:pt x="116" y="55"/>
                      <a:pt x="116" y="60"/>
                    </a:cubicBezTo>
                    <a:cubicBezTo>
                      <a:pt x="116" y="64"/>
                      <a:pt x="117" y="71"/>
                      <a:pt x="117" y="72"/>
                    </a:cubicBezTo>
                    <a:cubicBezTo>
                      <a:pt x="117" y="73"/>
                      <a:pt x="113" y="78"/>
                      <a:pt x="111" y="80"/>
                    </a:cubicBezTo>
                    <a:cubicBezTo>
                      <a:pt x="110" y="83"/>
                      <a:pt x="108" y="86"/>
                      <a:pt x="108" y="90"/>
                    </a:cubicBezTo>
                    <a:cubicBezTo>
                      <a:pt x="109" y="94"/>
                      <a:pt x="112" y="102"/>
                      <a:pt x="108" y="96"/>
                    </a:cubicBezTo>
                    <a:cubicBezTo>
                      <a:pt x="104" y="89"/>
                      <a:pt x="103" y="83"/>
                      <a:pt x="102" y="81"/>
                    </a:cubicBezTo>
                    <a:cubicBezTo>
                      <a:pt x="102" y="79"/>
                      <a:pt x="100" y="78"/>
                      <a:pt x="99" y="76"/>
                    </a:cubicBezTo>
                    <a:cubicBezTo>
                      <a:pt x="98" y="74"/>
                      <a:pt x="93" y="70"/>
                      <a:pt x="92" y="73"/>
                    </a:cubicBezTo>
                    <a:cubicBezTo>
                      <a:pt x="92" y="76"/>
                      <a:pt x="91" y="77"/>
                      <a:pt x="91" y="81"/>
                    </a:cubicBezTo>
                    <a:cubicBezTo>
                      <a:pt x="91" y="85"/>
                      <a:pt x="86" y="81"/>
                      <a:pt x="89" y="88"/>
                    </a:cubicBezTo>
                    <a:cubicBezTo>
                      <a:pt x="93" y="94"/>
                      <a:pt x="96" y="95"/>
                      <a:pt x="96" y="98"/>
                    </a:cubicBezTo>
                    <a:cubicBezTo>
                      <a:pt x="96" y="102"/>
                      <a:pt x="97" y="104"/>
                      <a:pt x="96" y="107"/>
                    </a:cubicBezTo>
                    <a:cubicBezTo>
                      <a:pt x="96" y="110"/>
                      <a:pt x="95" y="110"/>
                      <a:pt x="94" y="114"/>
                    </a:cubicBezTo>
                    <a:cubicBezTo>
                      <a:pt x="93" y="117"/>
                      <a:pt x="93" y="118"/>
                      <a:pt x="91" y="119"/>
                    </a:cubicBezTo>
                    <a:cubicBezTo>
                      <a:pt x="88" y="119"/>
                      <a:pt x="86" y="121"/>
                      <a:pt x="85" y="117"/>
                    </a:cubicBezTo>
                    <a:cubicBezTo>
                      <a:pt x="84" y="113"/>
                      <a:pt x="86" y="111"/>
                      <a:pt x="86" y="108"/>
                    </a:cubicBezTo>
                    <a:cubicBezTo>
                      <a:pt x="86" y="106"/>
                      <a:pt x="85" y="102"/>
                      <a:pt x="83" y="106"/>
                    </a:cubicBezTo>
                    <a:cubicBezTo>
                      <a:pt x="80" y="111"/>
                      <a:pt x="82" y="113"/>
                      <a:pt x="77" y="112"/>
                    </a:cubicBezTo>
                    <a:cubicBezTo>
                      <a:pt x="72" y="111"/>
                      <a:pt x="74" y="112"/>
                      <a:pt x="69" y="109"/>
                    </a:cubicBezTo>
                    <a:cubicBezTo>
                      <a:pt x="64" y="106"/>
                      <a:pt x="63" y="105"/>
                      <a:pt x="59" y="102"/>
                    </a:cubicBezTo>
                    <a:cubicBezTo>
                      <a:pt x="54" y="99"/>
                      <a:pt x="53" y="94"/>
                      <a:pt x="53" y="90"/>
                    </a:cubicBezTo>
                    <a:cubicBezTo>
                      <a:pt x="52" y="87"/>
                      <a:pt x="52" y="80"/>
                      <a:pt x="53" y="77"/>
                    </a:cubicBezTo>
                    <a:cubicBezTo>
                      <a:pt x="55" y="73"/>
                      <a:pt x="54" y="64"/>
                      <a:pt x="54" y="63"/>
                    </a:cubicBezTo>
                    <a:cubicBezTo>
                      <a:pt x="53" y="63"/>
                      <a:pt x="52" y="63"/>
                      <a:pt x="48" y="61"/>
                    </a:cubicBezTo>
                    <a:cubicBezTo>
                      <a:pt x="44" y="59"/>
                      <a:pt x="40" y="54"/>
                      <a:pt x="39" y="56"/>
                    </a:cubicBezTo>
                    <a:cubicBezTo>
                      <a:pt x="38" y="58"/>
                      <a:pt x="35" y="60"/>
                      <a:pt x="37" y="63"/>
                    </a:cubicBezTo>
                    <a:cubicBezTo>
                      <a:pt x="39" y="67"/>
                      <a:pt x="41" y="69"/>
                      <a:pt x="37" y="68"/>
                    </a:cubicBezTo>
                    <a:cubicBezTo>
                      <a:pt x="34" y="67"/>
                      <a:pt x="32" y="63"/>
                      <a:pt x="29" y="64"/>
                    </a:cubicBezTo>
                    <a:cubicBezTo>
                      <a:pt x="25" y="65"/>
                      <a:pt x="25" y="66"/>
                      <a:pt x="24" y="69"/>
                    </a:cubicBezTo>
                    <a:cubicBezTo>
                      <a:pt x="23" y="71"/>
                      <a:pt x="21" y="68"/>
                      <a:pt x="21" y="66"/>
                    </a:cubicBezTo>
                    <a:cubicBezTo>
                      <a:pt x="21" y="64"/>
                      <a:pt x="19" y="59"/>
                      <a:pt x="18" y="59"/>
                    </a:cubicBezTo>
                    <a:cubicBezTo>
                      <a:pt x="17" y="59"/>
                      <a:pt x="15" y="61"/>
                      <a:pt x="14" y="64"/>
                    </a:cubicBezTo>
                    <a:cubicBezTo>
                      <a:pt x="13" y="67"/>
                      <a:pt x="13" y="68"/>
                      <a:pt x="12" y="70"/>
                    </a:cubicBezTo>
                    <a:cubicBezTo>
                      <a:pt x="11" y="73"/>
                      <a:pt x="10" y="73"/>
                      <a:pt x="9" y="76"/>
                    </a:cubicBezTo>
                    <a:cubicBezTo>
                      <a:pt x="8" y="80"/>
                      <a:pt x="8" y="81"/>
                      <a:pt x="5" y="81"/>
                    </a:cubicBezTo>
                    <a:cubicBezTo>
                      <a:pt x="2" y="81"/>
                      <a:pt x="0" y="83"/>
                      <a:pt x="0" y="7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777">
                <a:extLst>
                  <a:ext uri="{FF2B5EF4-FFF2-40B4-BE49-F238E27FC236}">
                    <a16:creationId xmlns:a16="http://schemas.microsoft.com/office/drawing/2014/main" id="{D96693ED-6C8E-3298-41AE-2FECB837E7A5}"/>
                  </a:ext>
                </a:extLst>
              </p:cNvPr>
              <p:cNvSpPr>
                <a:spLocks/>
              </p:cNvSpPr>
              <p:nvPr/>
            </p:nvSpPr>
            <p:spPr bwMode="auto">
              <a:xfrm>
                <a:off x="4360" y="1931"/>
                <a:ext cx="9" cy="8"/>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778">
                <a:extLst>
                  <a:ext uri="{FF2B5EF4-FFF2-40B4-BE49-F238E27FC236}">
                    <a16:creationId xmlns:a16="http://schemas.microsoft.com/office/drawing/2014/main" id="{B421C5EE-3F74-934A-2522-C4BD378C1692}"/>
                  </a:ext>
                </a:extLst>
              </p:cNvPr>
              <p:cNvSpPr>
                <a:spLocks/>
              </p:cNvSpPr>
              <p:nvPr/>
            </p:nvSpPr>
            <p:spPr bwMode="auto">
              <a:xfrm>
                <a:off x="4460" y="2000"/>
                <a:ext cx="7" cy="14"/>
              </a:xfrm>
              <a:custGeom>
                <a:avLst/>
                <a:gdLst>
                  <a:gd name="T0" fmla="*/ 2 w 12"/>
                  <a:gd name="T1" fmla="*/ 7 h 23"/>
                  <a:gd name="T2" fmla="*/ 4 w 12"/>
                  <a:gd name="T3" fmla="*/ 21 h 23"/>
                  <a:gd name="T4" fmla="*/ 8 w 12"/>
                  <a:gd name="T5" fmla="*/ 18 h 23"/>
                  <a:gd name="T6" fmla="*/ 12 w 12"/>
                  <a:gd name="T7" fmla="*/ 13 h 23"/>
                  <a:gd name="T8" fmla="*/ 11 w 12"/>
                  <a:gd name="T9" fmla="*/ 5 h 23"/>
                  <a:gd name="T10" fmla="*/ 8 w 12"/>
                  <a:gd name="T11" fmla="*/ 2 h 23"/>
                  <a:gd name="T12" fmla="*/ 3 w 12"/>
                  <a:gd name="T13" fmla="*/ 5 h 23"/>
                  <a:gd name="T14" fmla="*/ 2 w 12"/>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2" y="7"/>
                    </a:moveTo>
                    <a:cubicBezTo>
                      <a:pt x="2" y="7"/>
                      <a:pt x="1" y="23"/>
                      <a:pt x="4" y="21"/>
                    </a:cubicBezTo>
                    <a:cubicBezTo>
                      <a:pt x="6" y="20"/>
                      <a:pt x="5" y="20"/>
                      <a:pt x="8" y="18"/>
                    </a:cubicBezTo>
                    <a:cubicBezTo>
                      <a:pt x="10" y="16"/>
                      <a:pt x="12" y="17"/>
                      <a:pt x="12" y="13"/>
                    </a:cubicBezTo>
                    <a:cubicBezTo>
                      <a:pt x="12" y="10"/>
                      <a:pt x="11" y="7"/>
                      <a:pt x="11" y="5"/>
                    </a:cubicBezTo>
                    <a:cubicBezTo>
                      <a:pt x="11" y="3"/>
                      <a:pt x="10" y="0"/>
                      <a:pt x="8" y="2"/>
                    </a:cubicBezTo>
                    <a:cubicBezTo>
                      <a:pt x="7" y="5"/>
                      <a:pt x="4" y="5"/>
                      <a:pt x="3" y="5"/>
                    </a:cubicBezTo>
                    <a:cubicBezTo>
                      <a:pt x="1" y="6"/>
                      <a:pt x="0" y="5"/>
                      <a:pt x="2"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779">
                <a:extLst>
                  <a:ext uri="{FF2B5EF4-FFF2-40B4-BE49-F238E27FC236}">
                    <a16:creationId xmlns:a16="http://schemas.microsoft.com/office/drawing/2014/main" id="{788EB2A5-5432-D4B2-D697-356D2D69BB5A}"/>
                  </a:ext>
                </a:extLst>
              </p:cNvPr>
              <p:cNvSpPr>
                <a:spLocks/>
              </p:cNvSpPr>
              <p:nvPr/>
            </p:nvSpPr>
            <p:spPr bwMode="auto">
              <a:xfrm>
                <a:off x="3332" y="1831"/>
                <a:ext cx="19" cy="9"/>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780">
                <a:extLst>
                  <a:ext uri="{FF2B5EF4-FFF2-40B4-BE49-F238E27FC236}">
                    <a16:creationId xmlns:a16="http://schemas.microsoft.com/office/drawing/2014/main" id="{8A9761BB-0BC5-612B-20DC-9EC2C64F1B5D}"/>
                  </a:ext>
                </a:extLst>
              </p:cNvPr>
              <p:cNvSpPr>
                <a:spLocks/>
              </p:cNvSpPr>
              <p:nvPr/>
            </p:nvSpPr>
            <p:spPr bwMode="auto">
              <a:xfrm>
                <a:off x="3337" y="2065"/>
                <a:ext cx="13" cy="7"/>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781">
                <a:extLst>
                  <a:ext uri="{FF2B5EF4-FFF2-40B4-BE49-F238E27FC236}">
                    <a16:creationId xmlns:a16="http://schemas.microsoft.com/office/drawing/2014/main" id="{46523037-91D9-7167-125D-6769787D1D89}"/>
                  </a:ext>
                </a:extLst>
              </p:cNvPr>
              <p:cNvSpPr>
                <a:spLocks/>
              </p:cNvSpPr>
              <p:nvPr/>
            </p:nvSpPr>
            <p:spPr bwMode="auto">
              <a:xfrm>
                <a:off x="3350" y="2059"/>
                <a:ext cx="12" cy="5"/>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782">
                <a:extLst>
                  <a:ext uri="{FF2B5EF4-FFF2-40B4-BE49-F238E27FC236}">
                    <a16:creationId xmlns:a16="http://schemas.microsoft.com/office/drawing/2014/main" id="{548638BB-9545-E1F6-D770-ADDA95CDD1B0}"/>
                  </a:ext>
                </a:extLst>
              </p:cNvPr>
              <p:cNvSpPr>
                <a:spLocks/>
              </p:cNvSpPr>
              <p:nvPr/>
            </p:nvSpPr>
            <p:spPr bwMode="auto">
              <a:xfrm>
                <a:off x="3180" y="2233"/>
                <a:ext cx="7" cy="15"/>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83">
                <a:extLst>
                  <a:ext uri="{FF2B5EF4-FFF2-40B4-BE49-F238E27FC236}">
                    <a16:creationId xmlns:a16="http://schemas.microsoft.com/office/drawing/2014/main" id="{A0355B68-3C3B-441F-DC31-27EB52F3B0E0}"/>
                  </a:ext>
                </a:extLst>
              </p:cNvPr>
              <p:cNvSpPr>
                <a:spLocks/>
              </p:cNvSpPr>
              <p:nvPr/>
            </p:nvSpPr>
            <p:spPr bwMode="auto">
              <a:xfrm>
                <a:off x="3197" y="2248"/>
                <a:ext cx="7" cy="8"/>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784">
                <a:extLst>
                  <a:ext uri="{FF2B5EF4-FFF2-40B4-BE49-F238E27FC236}">
                    <a16:creationId xmlns:a16="http://schemas.microsoft.com/office/drawing/2014/main" id="{C9A829C4-EF69-E5FA-1069-6ED65EED9567}"/>
                  </a:ext>
                </a:extLst>
              </p:cNvPr>
              <p:cNvSpPr>
                <a:spLocks/>
              </p:cNvSpPr>
              <p:nvPr/>
            </p:nvSpPr>
            <p:spPr bwMode="auto">
              <a:xfrm>
                <a:off x="3207" y="2258"/>
                <a:ext cx="6" cy="7"/>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785">
                <a:extLst>
                  <a:ext uri="{FF2B5EF4-FFF2-40B4-BE49-F238E27FC236}">
                    <a16:creationId xmlns:a16="http://schemas.microsoft.com/office/drawing/2014/main" id="{A958F918-81EB-F478-09FC-4233BF2ECA94}"/>
                  </a:ext>
                </a:extLst>
              </p:cNvPr>
              <p:cNvSpPr>
                <a:spLocks/>
              </p:cNvSpPr>
              <p:nvPr/>
            </p:nvSpPr>
            <p:spPr bwMode="auto">
              <a:xfrm>
                <a:off x="3187" y="2251"/>
                <a:ext cx="5" cy="5"/>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786">
                <a:extLst>
                  <a:ext uri="{FF2B5EF4-FFF2-40B4-BE49-F238E27FC236}">
                    <a16:creationId xmlns:a16="http://schemas.microsoft.com/office/drawing/2014/main" id="{0FDB24B8-5174-A1F5-EBA9-ADBCEB160811}"/>
                  </a:ext>
                </a:extLst>
              </p:cNvPr>
              <p:cNvSpPr>
                <a:spLocks/>
              </p:cNvSpPr>
              <p:nvPr/>
            </p:nvSpPr>
            <p:spPr bwMode="auto">
              <a:xfrm>
                <a:off x="3351" y="2395"/>
                <a:ext cx="12" cy="12"/>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787">
                <a:extLst>
                  <a:ext uri="{FF2B5EF4-FFF2-40B4-BE49-F238E27FC236}">
                    <a16:creationId xmlns:a16="http://schemas.microsoft.com/office/drawing/2014/main" id="{420434D8-632D-052E-5B15-5EA531FD5425}"/>
                  </a:ext>
                </a:extLst>
              </p:cNvPr>
              <p:cNvSpPr>
                <a:spLocks/>
              </p:cNvSpPr>
              <p:nvPr/>
            </p:nvSpPr>
            <p:spPr bwMode="auto">
              <a:xfrm>
                <a:off x="3384" y="2380"/>
                <a:ext cx="8" cy="11"/>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788">
                <a:extLst>
                  <a:ext uri="{FF2B5EF4-FFF2-40B4-BE49-F238E27FC236}">
                    <a16:creationId xmlns:a16="http://schemas.microsoft.com/office/drawing/2014/main" id="{A0598A80-A975-83CB-9D93-7A85720DB26E}"/>
                  </a:ext>
                </a:extLst>
              </p:cNvPr>
              <p:cNvSpPr>
                <a:spLocks/>
              </p:cNvSpPr>
              <p:nvPr/>
            </p:nvSpPr>
            <p:spPr bwMode="auto">
              <a:xfrm>
                <a:off x="2875" y="1445"/>
                <a:ext cx="46" cy="14"/>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789">
                <a:extLst>
                  <a:ext uri="{FF2B5EF4-FFF2-40B4-BE49-F238E27FC236}">
                    <a16:creationId xmlns:a16="http://schemas.microsoft.com/office/drawing/2014/main" id="{53E8B5C7-BC23-9218-B612-047523B17261}"/>
                  </a:ext>
                </a:extLst>
              </p:cNvPr>
              <p:cNvSpPr>
                <a:spLocks/>
              </p:cNvSpPr>
              <p:nvPr/>
            </p:nvSpPr>
            <p:spPr bwMode="auto">
              <a:xfrm>
                <a:off x="2936" y="1433"/>
                <a:ext cx="7" cy="11"/>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790">
                <a:extLst>
                  <a:ext uri="{FF2B5EF4-FFF2-40B4-BE49-F238E27FC236}">
                    <a16:creationId xmlns:a16="http://schemas.microsoft.com/office/drawing/2014/main" id="{232E95D1-563B-95A4-2C01-D23AE874D6B9}"/>
                  </a:ext>
                </a:extLst>
              </p:cNvPr>
              <p:cNvSpPr>
                <a:spLocks/>
              </p:cNvSpPr>
              <p:nvPr/>
            </p:nvSpPr>
            <p:spPr bwMode="auto">
              <a:xfrm>
                <a:off x="2906" y="1385"/>
                <a:ext cx="12" cy="7"/>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791">
                <a:extLst>
                  <a:ext uri="{FF2B5EF4-FFF2-40B4-BE49-F238E27FC236}">
                    <a16:creationId xmlns:a16="http://schemas.microsoft.com/office/drawing/2014/main" id="{9C719382-6962-B5E0-28C2-A0439ECE03DB}"/>
                  </a:ext>
                </a:extLst>
              </p:cNvPr>
              <p:cNvSpPr>
                <a:spLocks/>
              </p:cNvSpPr>
              <p:nvPr/>
            </p:nvSpPr>
            <p:spPr bwMode="auto">
              <a:xfrm>
                <a:off x="2820" y="1378"/>
                <a:ext cx="8" cy="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792">
                <a:extLst>
                  <a:ext uri="{FF2B5EF4-FFF2-40B4-BE49-F238E27FC236}">
                    <a16:creationId xmlns:a16="http://schemas.microsoft.com/office/drawing/2014/main" id="{E59206FC-9B9B-6CE1-E128-1B9674084E2C}"/>
                  </a:ext>
                </a:extLst>
              </p:cNvPr>
              <p:cNvSpPr>
                <a:spLocks/>
              </p:cNvSpPr>
              <p:nvPr/>
            </p:nvSpPr>
            <p:spPr bwMode="auto">
              <a:xfrm>
                <a:off x="2830" y="1399"/>
                <a:ext cx="9" cy="8"/>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793">
                <a:extLst>
                  <a:ext uri="{FF2B5EF4-FFF2-40B4-BE49-F238E27FC236}">
                    <a16:creationId xmlns:a16="http://schemas.microsoft.com/office/drawing/2014/main" id="{B68C46F2-6C57-CA6F-0DD5-62757BFF7E23}"/>
                  </a:ext>
                </a:extLst>
              </p:cNvPr>
              <p:cNvSpPr>
                <a:spLocks/>
              </p:cNvSpPr>
              <p:nvPr/>
            </p:nvSpPr>
            <p:spPr bwMode="auto">
              <a:xfrm>
                <a:off x="2894" y="1374"/>
                <a:ext cx="9" cy="4"/>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794">
                <a:extLst>
                  <a:ext uri="{FF2B5EF4-FFF2-40B4-BE49-F238E27FC236}">
                    <a16:creationId xmlns:a16="http://schemas.microsoft.com/office/drawing/2014/main" id="{32E33FF0-42AA-A5DA-EB00-C1750F7BA757}"/>
                  </a:ext>
                </a:extLst>
              </p:cNvPr>
              <p:cNvSpPr>
                <a:spLocks/>
              </p:cNvSpPr>
              <p:nvPr/>
            </p:nvSpPr>
            <p:spPr bwMode="auto">
              <a:xfrm>
                <a:off x="2886" y="1390"/>
                <a:ext cx="6" cy="6"/>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795">
                <a:extLst>
                  <a:ext uri="{FF2B5EF4-FFF2-40B4-BE49-F238E27FC236}">
                    <a16:creationId xmlns:a16="http://schemas.microsoft.com/office/drawing/2014/main" id="{06C38F5C-C002-8E2B-43B4-B9E3AE55639F}"/>
                  </a:ext>
                </a:extLst>
              </p:cNvPr>
              <p:cNvSpPr>
                <a:spLocks/>
              </p:cNvSpPr>
              <p:nvPr/>
            </p:nvSpPr>
            <p:spPr bwMode="auto">
              <a:xfrm>
                <a:off x="2892" y="1407"/>
                <a:ext cx="11" cy="10"/>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796">
                <a:extLst>
                  <a:ext uri="{FF2B5EF4-FFF2-40B4-BE49-F238E27FC236}">
                    <a16:creationId xmlns:a16="http://schemas.microsoft.com/office/drawing/2014/main" id="{434ECB2C-3C90-DE42-EC4C-17244C57E2B6}"/>
                  </a:ext>
                </a:extLst>
              </p:cNvPr>
              <p:cNvSpPr>
                <a:spLocks/>
              </p:cNvSpPr>
              <p:nvPr/>
            </p:nvSpPr>
            <p:spPr bwMode="auto">
              <a:xfrm>
                <a:off x="2908" y="1395"/>
                <a:ext cx="4" cy="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797">
                <a:extLst>
                  <a:ext uri="{FF2B5EF4-FFF2-40B4-BE49-F238E27FC236}">
                    <a16:creationId xmlns:a16="http://schemas.microsoft.com/office/drawing/2014/main" id="{E3194169-1BB0-8C1A-9F5B-606EA6A695D3}"/>
                  </a:ext>
                </a:extLst>
              </p:cNvPr>
              <p:cNvSpPr>
                <a:spLocks/>
              </p:cNvSpPr>
              <p:nvPr/>
            </p:nvSpPr>
            <p:spPr bwMode="auto">
              <a:xfrm>
                <a:off x="2909" y="1412"/>
                <a:ext cx="7" cy="5"/>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798">
                <a:extLst>
                  <a:ext uri="{FF2B5EF4-FFF2-40B4-BE49-F238E27FC236}">
                    <a16:creationId xmlns:a16="http://schemas.microsoft.com/office/drawing/2014/main" id="{1F5BE338-E149-BA0E-9DA2-E6B14225877B}"/>
                  </a:ext>
                </a:extLst>
              </p:cNvPr>
              <p:cNvSpPr>
                <a:spLocks/>
              </p:cNvSpPr>
              <p:nvPr/>
            </p:nvSpPr>
            <p:spPr bwMode="auto">
              <a:xfrm>
                <a:off x="2885" y="1427"/>
                <a:ext cx="7" cy="4"/>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799">
                <a:extLst>
                  <a:ext uri="{FF2B5EF4-FFF2-40B4-BE49-F238E27FC236}">
                    <a16:creationId xmlns:a16="http://schemas.microsoft.com/office/drawing/2014/main" id="{E61A48AF-AE89-0D87-328A-BC602964292A}"/>
                  </a:ext>
                </a:extLst>
              </p:cNvPr>
              <p:cNvSpPr>
                <a:spLocks/>
              </p:cNvSpPr>
              <p:nvPr/>
            </p:nvSpPr>
            <p:spPr bwMode="auto">
              <a:xfrm>
                <a:off x="2902" y="1421"/>
                <a:ext cx="4" cy="6"/>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800">
                <a:extLst>
                  <a:ext uri="{FF2B5EF4-FFF2-40B4-BE49-F238E27FC236}">
                    <a16:creationId xmlns:a16="http://schemas.microsoft.com/office/drawing/2014/main" id="{C7A539BA-76B2-0ED4-9BE8-1A0A13795694}"/>
                  </a:ext>
                </a:extLst>
              </p:cNvPr>
              <p:cNvSpPr>
                <a:spLocks/>
              </p:cNvSpPr>
              <p:nvPr/>
            </p:nvSpPr>
            <p:spPr bwMode="auto">
              <a:xfrm>
                <a:off x="4449" y="2092"/>
                <a:ext cx="53" cy="21"/>
              </a:xfrm>
              <a:custGeom>
                <a:avLst/>
                <a:gdLst>
                  <a:gd name="T0" fmla="*/ 4 w 88"/>
                  <a:gd name="T1" fmla="*/ 13 h 34"/>
                  <a:gd name="T2" fmla="*/ 15 w 88"/>
                  <a:gd name="T3" fmla="*/ 8 h 34"/>
                  <a:gd name="T4" fmla="*/ 24 w 88"/>
                  <a:gd name="T5" fmla="*/ 3 h 34"/>
                  <a:gd name="T6" fmla="*/ 33 w 88"/>
                  <a:gd name="T7" fmla="*/ 1 h 34"/>
                  <a:gd name="T8" fmla="*/ 43 w 88"/>
                  <a:gd name="T9" fmla="*/ 4 h 34"/>
                  <a:gd name="T10" fmla="*/ 52 w 88"/>
                  <a:gd name="T11" fmla="*/ 3 h 34"/>
                  <a:gd name="T12" fmla="*/ 61 w 88"/>
                  <a:gd name="T13" fmla="*/ 4 h 34"/>
                  <a:gd name="T14" fmla="*/ 69 w 88"/>
                  <a:gd name="T15" fmla="*/ 7 h 34"/>
                  <a:gd name="T16" fmla="*/ 78 w 88"/>
                  <a:gd name="T17" fmla="*/ 8 h 34"/>
                  <a:gd name="T18" fmla="*/ 79 w 88"/>
                  <a:gd name="T19" fmla="*/ 16 h 34"/>
                  <a:gd name="T20" fmla="*/ 86 w 88"/>
                  <a:gd name="T21" fmla="*/ 22 h 34"/>
                  <a:gd name="T22" fmla="*/ 84 w 88"/>
                  <a:gd name="T23" fmla="*/ 30 h 34"/>
                  <a:gd name="T24" fmla="*/ 78 w 88"/>
                  <a:gd name="T25" fmla="*/ 30 h 34"/>
                  <a:gd name="T26" fmla="*/ 73 w 88"/>
                  <a:gd name="T27" fmla="*/ 25 h 34"/>
                  <a:gd name="T28" fmla="*/ 63 w 88"/>
                  <a:gd name="T29" fmla="*/ 23 h 34"/>
                  <a:gd name="T30" fmla="*/ 53 w 88"/>
                  <a:gd name="T31" fmla="*/ 17 h 34"/>
                  <a:gd name="T32" fmla="*/ 50 w 88"/>
                  <a:gd name="T33" fmla="*/ 19 h 34"/>
                  <a:gd name="T34" fmla="*/ 41 w 88"/>
                  <a:gd name="T35" fmla="*/ 19 h 34"/>
                  <a:gd name="T36" fmla="*/ 31 w 88"/>
                  <a:gd name="T37" fmla="*/ 14 h 34"/>
                  <a:gd name="T38" fmla="*/ 29 w 88"/>
                  <a:gd name="T39" fmla="*/ 20 h 34"/>
                  <a:gd name="T40" fmla="*/ 26 w 88"/>
                  <a:gd name="T41" fmla="*/ 24 h 34"/>
                  <a:gd name="T42" fmla="*/ 22 w 88"/>
                  <a:gd name="T43" fmla="*/ 17 h 34"/>
                  <a:gd name="T44" fmla="*/ 16 w 88"/>
                  <a:gd name="T45" fmla="*/ 13 h 34"/>
                  <a:gd name="T46" fmla="*/ 12 w 88"/>
                  <a:gd name="T47" fmla="*/ 16 h 34"/>
                  <a:gd name="T48" fmla="*/ 13 w 88"/>
                  <a:gd name="T49" fmla="*/ 22 h 34"/>
                  <a:gd name="T50" fmla="*/ 17 w 88"/>
                  <a:gd name="T51" fmla="*/ 25 h 34"/>
                  <a:gd name="T52" fmla="*/ 10 w 88"/>
                  <a:gd name="T53" fmla="*/ 27 h 34"/>
                  <a:gd name="T54" fmla="*/ 6 w 88"/>
                  <a:gd name="T55" fmla="*/ 20 h 34"/>
                  <a:gd name="T56" fmla="*/ 4 w 88"/>
                  <a:gd name="T5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4">
                    <a:moveTo>
                      <a:pt x="4" y="13"/>
                    </a:moveTo>
                    <a:cubicBezTo>
                      <a:pt x="11" y="12"/>
                      <a:pt x="7" y="11"/>
                      <a:pt x="15" y="8"/>
                    </a:cubicBezTo>
                    <a:cubicBezTo>
                      <a:pt x="22" y="5"/>
                      <a:pt x="19" y="3"/>
                      <a:pt x="24" y="3"/>
                    </a:cubicBezTo>
                    <a:cubicBezTo>
                      <a:pt x="30" y="2"/>
                      <a:pt x="27" y="0"/>
                      <a:pt x="33" y="1"/>
                    </a:cubicBezTo>
                    <a:cubicBezTo>
                      <a:pt x="38" y="3"/>
                      <a:pt x="38" y="3"/>
                      <a:pt x="43" y="4"/>
                    </a:cubicBezTo>
                    <a:cubicBezTo>
                      <a:pt x="48" y="4"/>
                      <a:pt x="47" y="2"/>
                      <a:pt x="52" y="3"/>
                    </a:cubicBezTo>
                    <a:cubicBezTo>
                      <a:pt x="57" y="4"/>
                      <a:pt x="59" y="3"/>
                      <a:pt x="61" y="4"/>
                    </a:cubicBezTo>
                    <a:cubicBezTo>
                      <a:pt x="64" y="5"/>
                      <a:pt x="62" y="6"/>
                      <a:pt x="69" y="7"/>
                    </a:cubicBezTo>
                    <a:cubicBezTo>
                      <a:pt x="76" y="8"/>
                      <a:pt x="76" y="5"/>
                      <a:pt x="78" y="8"/>
                    </a:cubicBezTo>
                    <a:cubicBezTo>
                      <a:pt x="79" y="12"/>
                      <a:pt x="78" y="11"/>
                      <a:pt x="79" y="16"/>
                    </a:cubicBezTo>
                    <a:cubicBezTo>
                      <a:pt x="81" y="20"/>
                      <a:pt x="87" y="18"/>
                      <a:pt x="86" y="22"/>
                    </a:cubicBezTo>
                    <a:cubicBezTo>
                      <a:pt x="85" y="25"/>
                      <a:pt x="88" y="30"/>
                      <a:pt x="84" y="30"/>
                    </a:cubicBezTo>
                    <a:cubicBezTo>
                      <a:pt x="80" y="31"/>
                      <a:pt x="82" y="34"/>
                      <a:pt x="78" y="30"/>
                    </a:cubicBezTo>
                    <a:cubicBezTo>
                      <a:pt x="75" y="26"/>
                      <a:pt x="77" y="25"/>
                      <a:pt x="73" y="25"/>
                    </a:cubicBezTo>
                    <a:cubicBezTo>
                      <a:pt x="68" y="25"/>
                      <a:pt x="68" y="25"/>
                      <a:pt x="63" y="23"/>
                    </a:cubicBezTo>
                    <a:cubicBezTo>
                      <a:pt x="58" y="20"/>
                      <a:pt x="54" y="17"/>
                      <a:pt x="53" y="17"/>
                    </a:cubicBezTo>
                    <a:cubicBezTo>
                      <a:pt x="53" y="17"/>
                      <a:pt x="56" y="18"/>
                      <a:pt x="50" y="19"/>
                    </a:cubicBezTo>
                    <a:cubicBezTo>
                      <a:pt x="45" y="20"/>
                      <a:pt x="43" y="20"/>
                      <a:pt x="41" y="19"/>
                    </a:cubicBezTo>
                    <a:cubicBezTo>
                      <a:pt x="38" y="18"/>
                      <a:pt x="33" y="13"/>
                      <a:pt x="31" y="14"/>
                    </a:cubicBezTo>
                    <a:cubicBezTo>
                      <a:pt x="30" y="16"/>
                      <a:pt x="28" y="18"/>
                      <a:pt x="29" y="20"/>
                    </a:cubicBezTo>
                    <a:cubicBezTo>
                      <a:pt x="29" y="22"/>
                      <a:pt x="27" y="29"/>
                      <a:pt x="26" y="24"/>
                    </a:cubicBezTo>
                    <a:cubicBezTo>
                      <a:pt x="25" y="19"/>
                      <a:pt x="25" y="17"/>
                      <a:pt x="22" y="17"/>
                    </a:cubicBezTo>
                    <a:cubicBezTo>
                      <a:pt x="20" y="17"/>
                      <a:pt x="20" y="12"/>
                      <a:pt x="16" y="13"/>
                    </a:cubicBezTo>
                    <a:cubicBezTo>
                      <a:pt x="13" y="14"/>
                      <a:pt x="12" y="13"/>
                      <a:pt x="12" y="16"/>
                    </a:cubicBezTo>
                    <a:cubicBezTo>
                      <a:pt x="13" y="18"/>
                      <a:pt x="11" y="21"/>
                      <a:pt x="13" y="22"/>
                    </a:cubicBezTo>
                    <a:cubicBezTo>
                      <a:pt x="16" y="23"/>
                      <a:pt x="21" y="22"/>
                      <a:pt x="17" y="25"/>
                    </a:cubicBezTo>
                    <a:cubicBezTo>
                      <a:pt x="14" y="27"/>
                      <a:pt x="14" y="31"/>
                      <a:pt x="10" y="27"/>
                    </a:cubicBezTo>
                    <a:cubicBezTo>
                      <a:pt x="7" y="23"/>
                      <a:pt x="8" y="22"/>
                      <a:pt x="6" y="20"/>
                    </a:cubicBezTo>
                    <a:cubicBezTo>
                      <a:pt x="3" y="18"/>
                      <a:pt x="0" y="12"/>
                      <a:pt x="4" y="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801">
                <a:extLst>
                  <a:ext uri="{FF2B5EF4-FFF2-40B4-BE49-F238E27FC236}">
                    <a16:creationId xmlns:a16="http://schemas.microsoft.com/office/drawing/2014/main" id="{2BC2BF45-7F4F-37DA-B7AF-F64520D785F3}"/>
                  </a:ext>
                </a:extLst>
              </p:cNvPr>
              <p:cNvSpPr>
                <a:spLocks/>
              </p:cNvSpPr>
              <p:nvPr/>
            </p:nvSpPr>
            <p:spPr bwMode="auto">
              <a:xfrm>
                <a:off x="4426" y="2097"/>
                <a:ext cx="21" cy="15"/>
              </a:xfrm>
              <a:custGeom>
                <a:avLst/>
                <a:gdLst>
                  <a:gd name="T0" fmla="*/ 2 w 35"/>
                  <a:gd name="T1" fmla="*/ 6 h 26"/>
                  <a:gd name="T2" fmla="*/ 5 w 35"/>
                  <a:gd name="T3" fmla="*/ 15 h 26"/>
                  <a:gd name="T4" fmla="*/ 9 w 35"/>
                  <a:gd name="T5" fmla="*/ 21 h 26"/>
                  <a:gd name="T6" fmla="*/ 18 w 35"/>
                  <a:gd name="T7" fmla="*/ 24 h 26"/>
                  <a:gd name="T8" fmla="*/ 23 w 35"/>
                  <a:gd name="T9" fmla="*/ 24 h 26"/>
                  <a:gd name="T10" fmla="*/ 30 w 35"/>
                  <a:gd name="T11" fmla="*/ 18 h 26"/>
                  <a:gd name="T12" fmla="*/ 33 w 35"/>
                  <a:gd name="T13" fmla="*/ 12 h 26"/>
                  <a:gd name="T14" fmla="*/ 30 w 35"/>
                  <a:gd name="T15" fmla="*/ 7 h 26"/>
                  <a:gd name="T16" fmla="*/ 24 w 35"/>
                  <a:gd name="T17" fmla="*/ 3 h 26"/>
                  <a:gd name="T18" fmla="*/ 12 w 35"/>
                  <a:gd name="T19" fmla="*/ 1 h 26"/>
                  <a:gd name="T20" fmla="*/ 4 w 35"/>
                  <a:gd name="T21" fmla="*/ 4 h 26"/>
                  <a:gd name="T22" fmla="*/ 2 w 35"/>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2" y="6"/>
                    </a:moveTo>
                    <a:cubicBezTo>
                      <a:pt x="2" y="10"/>
                      <a:pt x="2" y="13"/>
                      <a:pt x="5" y="15"/>
                    </a:cubicBezTo>
                    <a:cubicBezTo>
                      <a:pt x="7" y="18"/>
                      <a:pt x="6" y="19"/>
                      <a:pt x="9" y="21"/>
                    </a:cubicBezTo>
                    <a:cubicBezTo>
                      <a:pt x="11" y="24"/>
                      <a:pt x="14" y="24"/>
                      <a:pt x="18" y="24"/>
                    </a:cubicBezTo>
                    <a:cubicBezTo>
                      <a:pt x="21" y="24"/>
                      <a:pt x="19" y="26"/>
                      <a:pt x="23" y="24"/>
                    </a:cubicBezTo>
                    <a:cubicBezTo>
                      <a:pt x="27" y="21"/>
                      <a:pt x="27" y="22"/>
                      <a:pt x="30" y="18"/>
                    </a:cubicBezTo>
                    <a:cubicBezTo>
                      <a:pt x="33" y="14"/>
                      <a:pt x="35" y="15"/>
                      <a:pt x="33" y="12"/>
                    </a:cubicBezTo>
                    <a:cubicBezTo>
                      <a:pt x="31" y="9"/>
                      <a:pt x="35" y="11"/>
                      <a:pt x="30" y="7"/>
                    </a:cubicBezTo>
                    <a:cubicBezTo>
                      <a:pt x="25" y="4"/>
                      <a:pt x="27" y="3"/>
                      <a:pt x="24" y="3"/>
                    </a:cubicBezTo>
                    <a:cubicBezTo>
                      <a:pt x="20" y="2"/>
                      <a:pt x="15" y="0"/>
                      <a:pt x="12" y="1"/>
                    </a:cubicBezTo>
                    <a:cubicBezTo>
                      <a:pt x="8" y="2"/>
                      <a:pt x="5" y="3"/>
                      <a:pt x="4" y="4"/>
                    </a:cubicBezTo>
                    <a:cubicBezTo>
                      <a:pt x="3" y="4"/>
                      <a:pt x="0" y="5"/>
                      <a:pt x="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802">
                <a:extLst>
                  <a:ext uri="{FF2B5EF4-FFF2-40B4-BE49-F238E27FC236}">
                    <a16:creationId xmlns:a16="http://schemas.microsoft.com/office/drawing/2014/main" id="{372D87ED-1032-90FC-2E88-00B8BA1A6353}"/>
                  </a:ext>
                </a:extLst>
              </p:cNvPr>
              <p:cNvSpPr>
                <a:spLocks/>
              </p:cNvSpPr>
              <p:nvPr/>
            </p:nvSpPr>
            <p:spPr bwMode="auto">
              <a:xfrm>
                <a:off x="4482" y="2073"/>
                <a:ext cx="13" cy="9"/>
              </a:xfrm>
              <a:custGeom>
                <a:avLst/>
                <a:gdLst>
                  <a:gd name="T0" fmla="*/ 16 w 22"/>
                  <a:gd name="T1" fmla="*/ 2 h 14"/>
                  <a:gd name="T2" fmla="*/ 21 w 22"/>
                  <a:gd name="T3" fmla="*/ 8 h 14"/>
                  <a:gd name="T4" fmla="*/ 16 w 22"/>
                  <a:gd name="T5" fmla="*/ 13 h 14"/>
                  <a:gd name="T6" fmla="*/ 9 w 22"/>
                  <a:gd name="T7" fmla="*/ 12 h 14"/>
                  <a:gd name="T8" fmla="*/ 3 w 22"/>
                  <a:gd name="T9" fmla="*/ 7 h 14"/>
                  <a:gd name="T10" fmla="*/ 12 w 22"/>
                  <a:gd name="T11" fmla="*/ 3 h 14"/>
                  <a:gd name="T12" fmla="*/ 16 w 2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2"/>
                    </a:moveTo>
                    <a:cubicBezTo>
                      <a:pt x="19" y="2"/>
                      <a:pt x="22" y="4"/>
                      <a:pt x="21" y="8"/>
                    </a:cubicBezTo>
                    <a:cubicBezTo>
                      <a:pt x="20" y="11"/>
                      <a:pt x="20" y="12"/>
                      <a:pt x="16" y="13"/>
                    </a:cubicBezTo>
                    <a:cubicBezTo>
                      <a:pt x="13" y="14"/>
                      <a:pt x="13" y="12"/>
                      <a:pt x="9" y="12"/>
                    </a:cubicBezTo>
                    <a:cubicBezTo>
                      <a:pt x="6" y="12"/>
                      <a:pt x="0" y="10"/>
                      <a:pt x="3" y="7"/>
                    </a:cubicBezTo>
                    <a:cubicBezTo>
                      <a:pt x="6" y="5"/>
                      <a:pt x="10" y="4"/>
                      <a:pt x="12" y="3"/>
                    </a:cubicBezTo>
                    <a:cubicBezTo>
                      <a:pt x="14" y="3"/>
                      <a:pt x="14" y="0"/>
                      <a:pt x="16"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803">
                <a:extLst>
                  <a:ext uri="{FF2B5EF4-FFF2-40B4-BE49-F238E27FC236}">
                    <a16:creationId xmlns:a16="http://schemas.microsoft.com/office/drawing/2014/main" id="{3982677D-8426-61DF-DAF7-68BB23F701AD}"/>
                  </a:ext>
                </a:extLst>
              </p:cNvPr>
              <p:cNvSpPr>
                <a:spLocks/>
              </p:cNvSpPr>
              <p:nvPr/>
            </p:nvSpPr>
            <p:spPr bwMode="auto">
              <a:xfrm>
                <a:off x="4446" y="2067"/>
                <a:ext cx="14" cy="10"/>
              </a:xfrm>
              <a:custGeom>
                <a:avLst/>
                <a:gdLst>
                  <a:gd name="T0" fmla="*/ 20 w 23"/>
                  <a:gd name="T1" fmla="*/ 7 h 16"/>
                  <a:gd name="T2" fmla="*/ 13 w 23"/>
                  <a:gd name="T3" fmla="*/ 5 h 16"/>
                  <a:gd name="T4" fmla="*/ 8 w 23"/>
                  <a:gd name="T5" fmla="*/ 2 h 16"/>
                  <a:gd name="T6" fmla="*/ 5 w 23"/>
                  <a:gd name="T7" fmla="*/ 6 h 16"/>
                  <a:gd name="T8" fmla="*/ 4 w 23"/>
                  <a:gd name="T9" fmla="*/ 8 h 16"/>
                  <a:gd name="T10" fmla="*/ 6 w 23"/>
                  <a:gd name="T11" fmla="*/ 13 h 16"/>
                  <a:gd name="T12" fmla="*/ 14 w 23"/>
                  <a:gd name="T13" fmla="*/ 14 h 16"/>
                  <a:gd name="T14" fmla="*/ 17 w 23"/>
                  <a:gd name="T15" fmla="*/ 13 h 16"/>
                  <a:gd name="T16" fmla="*/ 21 w 23"/>
                  <a:gd name="T17" fmla="*/ 13 h 16"/>
                  <a:gd name="T18" fmla="*/ 20 w 23"/>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
                    <a:moveTo>
                      <a:pt x="20" y="7"/>
                    </a:moveTo>
                    <a:cubicBezTo>
                      <a:pt x="16" y="5"/>
                      <a:pt x="14" y="5"/>
                      <a:pt x="13" y="5"/>
                    </a:cubicBezTo>
                    <a:cubicBezTo>
                      <a:pt x="13" y="4"/>
                      <a:pt x="10" y="0"/>
                      <a:pt x="8" y="2"/>
                    </a:cubicBezTo>
                    <a:cubicBezTo>
                      <a:pt x="7" y="4"/>
                      <a:pt x="5" y="6"/>
                      <a:pt x="5" y="6"/>
                    </a:cubicBezTo>
                    <a:cubicBezTo>
                      <a:pt x="5" y="6"/>
                      <a:pt x="3" y="6"/>
                      <a:pt x="4" y="8"/>
                    </a:cubicBezTo>
                    <a:cubicBezTo>
                      <a:pt x="5" y="11"/>
                      <a:pt x="0" y="12"/>
                      <a:pt x="6" y="13"/>
                    </a:cubicBezTo>
                    <a:cubicBezTo>
                      <a:pt x="11" y="14"/>
                      <a:pt x="11" y="15"/>
                      <a:pt x="14" y="14"/>
                    </a:cubicBezTo>
                    <a:cubicBezTo>
                      <a:pt x="16" y="13"/>
                      <a:pt x="16" y="11"/>
                      <a:pt x="17" y="13"/>
                    </a:cubicBezTo>
                    <a:cubicBezTo>
                      <a:pt x="19" y="14"/>
                      <a:pt x="20" y="16"/>
                      <a:pt x="21" y="13"/>
                    </a:cubicBezTo>
                    <a:cubicBezTo>
                      <a:pt x="22" y="10"/>
                      <a:pt x="23" y="7"/>
                      <a:pt x="20"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804">
                <a:extLst>
                  <a:ext uri="{FF2B5EF4-FFF2-40B4-BE49-F238E27FC236}">
                    <a16:creationId xmlns:a16="http://schemas.microsoft.com/office/drawing/2014/main" id="{8B638C92-6EDF-4B0A-F6C3-CAE72C0F52FC}"/>
                  </a:ext>
                </a:extLst>
              </p:cNvPr>
              <p:cNvSpPr>
                <a:spLocks/>
              </p:cNvSpPr>
              <p:nvPr/>
            </p:nvSpPr>
            <p:spPr bwMode="auto">
              <a:xfrm>
                <a:off x="4400" y="2073"/>
                <a:ext cx="33" cy="17"/>
              </a:xfrm>
              <a:custGeom>
                <a:avLst/>
                <a:gdLst>
                  <a:gd name="T0" fmla="*/ 5 w 55"/>
                  <a:gd name="T1" fmla="*/ 4 h 29"/>
                  <a:gd name="T2" fmla="*/ 13 w 55"/>
                  <a:gd name="T3" fmla="*/ 2 h 29"/>
                  <a:gd name="T4" fmla="*/ 22 w 55"/>
                  <a:gd name="T5" fmla="*/ 4 h 29"/>
                  <a:gd name="T6" fmla="*/ 31 w 55"/>
                  <a:gd name="T7" fmla="*/ 6 h 29"/>
                  <a:gd name="T8" fmla="*/ 46 w 55"/>
                  <a:gd name="T9" fmla="*/ 7 h 29"/>
                  <a:gd name="T10" fmla="*/ 54 w 55"/>
                  <a:gd name="T11" fmla="*/ 8 h 29"/>
                  <a:gd name="T12" fmla="*/ 47 w 55"/>
                  <a:gd name="T13" fmla="*/ 12 h 29"/>
                  <a:gd name="T14" fmla="*/ 48 w 55"/>
                  <a:gd name="T15" fmla="*/ 20 h 29"/>
                  <a:gd name="T16" fmla="*/ 47 w 55"/>
                  <a:gd name="T17" fmla="*/ 27 h 29"/>
                  <a:gd name="T18" fmla="*/ 43 w 55"/>
                  <a:gd name="T19" fmla="*/ 22 h 29"/>
                  <a:gd name="T20" fmla="*/ 41 w 55"/>
                  <a:gd name="T21" fmla="*/ 15 h 29"/>
                  <a:gd name="T22" fmla="*/ 36 w 55"/>
                  <a:gd name="T23" fmla="*/ 9 h 29"/>
                  <a:gd name="T24" fmla="*/ 29 w 55"/>
                  <a:gd name="T25" fmla="*/ 9 h 29"/>
                  <a:gd name="T26" fmla="*/ 22 w 55"/>
                  <a:gd name="T27" fmla="*/ 10 h 29"/>
                  <a:gd name="T28" fmla="*/ 13 w 55"/>
                  <a:gd name="T29" fmla="*/ 12 h 29"/>
                  <a:gd name="T30" fmla="*/ 6 w 55"/>
                  <a:gd name="T31" fmla="*/ 11 h 29"/>
                  <a:gd name="T32" fmla="*/ 5 w 55"/>
                  <a:gd name="T3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9">
                    <a:moveTo>
                      <a:pt x="5" y="4"/>
                    </a:moveTo>
                    <a:cubicBezTo>
                      <a:pt x="7" y="2"/>
                      <a:pt x="10" y="0"/>
                      <a:pt x="13" y="2"/>
                    </a:cubicBezTo>
                    <a:cubicBezTo>
                      <a:pt x="17" y="3"/>
                      <a:pt x="19" y="3"/>
                      <a:pt x="22" y="4"/>
                    </a:cubicBezTo>
                    <a:cubicBezTo>
                      <a:pt x="25" y="6"/>
                      <a:pt x="26" y="5"/>
                      <a:pt x="31" y="6"/>
                    </a:cubicBezTo>
                    <a:cubicBezTo>
                      <a:pt x="37" y="6"/>
                      <a:pt x="40" y="7"/>
                      <a:pt x="46" y="7"/>
                    </a:cubicBezTo>
                    <a:cubicBezTo>
                      <a:pt x="51" y="7"/>
                      <a:pt x="55" y="6"/>
                      <a:pt x="54" y="8"/>
                    </a:cubicBezTo>
                    <a:cubicBezTo>
                      <a:pt x="52" y="10"/>
                      <a:pt x="47" y="9"/>
                      <a:pt x="47" y="12"/>
                    </a:cubicBezTo>
                    <a:cubicBezTo>
                      <a:pt x="46" y="14"/>
                      <a:pt x="47" y="17"/>
                      <a:pt x="48" y="20"/>
                    </a:cubicBezTo>
                    <a:cubicBezTo>
                      <a:pt x="49" y="23"/>
                      <a:pt x="49" y="29"/>
                      <a:pt x="47" y="27"/>
                    </a:cubicBezTo>
                    <a:cubicBezTo>
                      <a:pt x="45" y="25"/>
                      <a:pt x="46" y="25"/>
                      <a:pt x="43" y="22"/>
                    </a:cubicBezTo>
                    <a:cubicBezTo>
                      <a:pt x="41" y="19"/>
                      <a:pt x="41" y="17"/>
                      <a:pt x="41" y="15"/>
                    </a:cubicBezTo>
                    <a:cubicBezTo>
                      <a:pt x="41" y="13"/>
                      <a:pt x="38" y="9"/>
                      <a:pt x="36" y="9"/>
                    </a:cubicBezTo>
                    <a:cubicBezTo>
                      <a:pt x="34" y="9"/>
                      <a:pt x="33" y="9"/>
                      <a:pt x="29" y="9"/>
                    </a:cubicBezTo>
                    <a:cubicBezTo>
                      <a:pt x="25" y="9"/>
                      <a:pt x="27" y="9"/>
                      <a:pt x="22" y="10"/>
                    </a:cubicBezTo>
                    <a:cubicBezTo>
                      <a:pt x="18" y="12"/>
                      <a:pt x="15" y="11"/>
                      <a:pt x="13" y="12"/>
                    </a:cubicBezTo>
                    <a:cubicBezTo>
                      <a:pt x="11" y="13"/>
                      <a:pt x="9" y="15"/>
                      <a:pt x="6" y="11"/>
                    </a:cubicBezTo>
                    <a:cubicBezTo>
                      <a:pt x="6" y="11"/>
                      <a:pt x="0" y="3"/>
                      <a:pt x="5"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805">
                <a:extLst>
                  <a:ext uri="{FF2B5EF4-FFF2-40B4-BE49-F238E27FC236}">
                    <a16:creationId xmlns:a16="http://schemas.microsoft.com/office/drawing/2014/main" id="{648C5D6D-D728-202A-BD44-DE5EA3B1619E}"/>
                  </a:ext>
                </a:extLst>
              </p:cNvPr>
              <p:cNvSpPr>
                <a:spLocks/>
              </p:cNvSpPr>
              <p:nvPr/>
            </p:nvSpPr>
            <p:spPr bwMode="auto">
              <a:xfrm>
                <a:off x="4543" y="2137"/>
                <a:ext cx="14" cy="25"/>
              </a:xfrm>
              <a:custGeom>
                <a:avLst/>
                <a:gdLst>
                  <a:gd name="T0" fmla="*/ 22 w 23"/>
                  <a:gd name="T1" fmla="*/ 5 h 42"/>
                  <a:gd name="T2" fmla="*/ 20 w 23"/>
                  <a:gd name="T3" fmla="*/ 17 h 42"/>
                  <a:gd name="T4" fmla="*/ 22 w 23"/>
                  <a:gd name="T5" fmla="*/ 26 h 42"/>
                  <a:gd name="T6" fmla="*/ 16 w 23"/>
                  <a:gd name="T7" fmla="*/ 32 h 42"/>
                  <a:gd name="T8" fmla="*/ 12 w 23"/>
                  <a:gd name="T9" fmla="*/ 35 h 42"/>
                  <a:gd name="T10" fmla="*/ 8 w 23"/>
                  <a:gd name="T11" fmla="*/ 41 h 42"/>
                  <a:gd name="T12" fmla="*/ 1 w 23"/>
                  <a:gd name="T13" fmla="*/ 38 h 42"/>
                  <a:gd name="T14" fmla="*/ 6 w 23"/>
                  <a:gd name="T15" fmla="*/ 29 h 42"/>
                  <a:gd name="T16" fmla="*/ 5 w 23"/>
                  <a:gd name="T17" fmla="*/ 21 h 42"/>
                  <a:gd name="T18" fmla="*/ 10 w 23"/>
                  <a:gd name="T19" fmla="*/ 17 h 42"/>
                  <a:gd name="T20" fmla="*/ 10 w 23"/>
                  <a:gd name="T21" fmla="*/ 10 h 42"/>
                  <a:gd name="T22" fmla="*/ 14 w 23"/>
                  <a:gd name="T23" fmla="*/ 4 h 42"/>
                  <a:gd name="T24" fmla="*/ 18 w 23"/>
                  <a:gd name="T25" fmla="*/ 0 h 42"/>
                  <a:gd name="T26" fmla="*/ 22 w 23"/>
                  <a:gd name="T2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22" y="5"/>
                    </a:moveTo>
                    <a:cubicBezTo>
                      <a:pt x="22" y="13"/>
                      <a:pt x="19" y="12"/>
                      <a:pt x="20" y="17"/>
                    </a:cubicBezTo>
                    <a:cubicBezTo>
                      <a:pt x="21" y="23"/>
                      <a:pt x="23" y="19"/>
                      <a:pt x="22" y="26"/>
                    </a:cubicBezTo>
                    <a:cubicBezTo>
                      <a:pt x="20" y="33"/>
                      <a:pt x="17" y="31"/>
                      <a:pt x="16" y="32"/>
                    </a:cubicBezTo>
                    <a:cubicBezTo>
                      <a:pt x="14" y="32"/>
                      <a:pt x="12" y="34"/>
                      <a:pt x="12" y="35"/>
                    </a:cubicBezTo>
                    <a:cubicBezTo>
                      <a:pt x="12" y="37"/>
                      <a:pt x="11" y="40"/>
                      <a:pt x="8" y="41"/>
                    </a:cubicBezTo>
                    <a:cubicBezTo>
                      <a:pt x="6" y="42"/>
                      <a:pt x="0" y="40"/>
                      <a:pt x="1" y="38"/>
                    </a:cubicBezTo>
                    <a:cubicBezTo>
                      <a:pt x="2" y="35"/>
                      <a:pt x="5" y="32"/>
                      <a:pt x="6" y="29"/>
                    </a:cubicBezTo>
                    <a:cubicBezTo>
                      <a:pt x="7" y="27"/>
                      <a:pt x="2" y="24"/>
                      <a:pt x="5" y="21"/>
                    </a:cubicBezTo>
                    <a:cubicBezTo>
                      <a:pt x="8" y="18"/>
                      <a:pt x="10" y="20"/>
                      <a:pt x="10" y="17"/>
                    </a:cubicBezTo>
                    <a:cubicBezTo>
                      <a:pt x="11" y="14"/>
                      <a:pt x="9" y="14"/>
                      <a:pt x="10" y="10"/>
                    </a:cubicBezTo>
                    <a:cubicBezTo>
                      <a:pt x="11" y="5"/>
                      <a:pt x="12" y="5"/>
                      <a:pt x="14" y="4"/>
                    </a:cubicBezTo>
                    <a:cubicBezTo>
                      <a:pt x="16" y="2"/>
                      <a:pt x="17" y="0"/>
                      <a:pt x="18" y="0"/>
                    </a:cubicBezTo>
                    <a:cubicBezTo>
                      <a:pt x="19" y="1"/>
                      <a:pt x="22" y="1"/>
                      <a:pt x="2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806">
                <a:extLst>
                  <a:ext uri="{FF2B5EF4-FFF2-40B4-BE49-F238E27FC236}">
                    <a16:creationId xmlns:a16="http://schemas.microsoft.com/office/drawing/2014/main" id="{101C4A23-72EC-8091-4861-859BAAE5BED0}"/>
                  </a:ext>
                </a:extLst>
              </p:cNvPr>
              <p:cNvSpPr>
                <a:spLocks/>
              </p:cNvSpPr>
              <p:nvPr/>
            </p:nvSpPr>
            <p:spPr bwMode="auto">
              <a:xfrm>
                <a:off x="4499" y="2165"/>
                <a:ext cx="10" cy="19"/>
              </a:xfrm>
              <a:custGeom>
                <a:avLst/>
                <a:gdLst>
                  <a:gd name="T0" fmla="*/ 9 w 17"/>
                  <a:gd name="T1" fmla="*/ 4 h 31"/>
                  <a:gd name="T2" fmla="*/ 6 w 17"/>
                  <a:gd name="T3" fmla="*/ 10 h 31"/>
                  <a:gd name="T4" fmla="*/ 2 w 17"/>
                  <a:gd name="T5" fmla="*/ 17 h 31"/>
                  <a:gd name="T6" fmla="*/ 0 w 17"/>
                  <a:gd name="T7" fmla="*/ 24 h 31"/>
                  <a:gd name="T8" fmla="*/ 3 w 17"/>
                  <a:gd name="T9" fmla="*/ 27 h 31"/>
                  <a:gd name="T10" fmla="*/ 9 w 17"/>
                  <a:gd name="T11" fmla="*/ 22 h 31"/>
                  <a:gd name="T12" fmla="*/ 14 w 17"/>
                  <a:gd name="T13" fmla="*/ 16 h 31"/>
                  <a:gd name="T14" fmla="*/ 14 w 17"/>
                  <a:gd name="T15" fmla="*/ 9 h 31"/>
                  <a:gd name="T16" fmla="*/ 16 w 17"/>
                  <a:gd name="T17" fmla="*/ 4 h 31"/>
                  <a:gd name="T18" fmla="*/ 10 w 17"/>
                  <a:gd name="T19" fmla="*/ 2 h 31"/>
                  <a:gd name="T20" fmla="*/ 9 w 17"/>
                  <a:gd name="T2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1">
                    <a:moveTo>
                      <a:pt x="9" y="4"/>
                    </a:moveTo>
                    <a:cubicBezTo>
                      <a:pt x="7" y="8"/>
                      <a:pt x="7" y="7"/>
                      <a:pt x="6" y="10"/>
                    </a:cubicBezTo>
                    <a:cubicBezTo>
                      <a:pt x="4" y="13"/>
                      <a:pt x="2" y="14"/>
                      <a:pt x="2" y="17"/>
                    </a:cubicBezTo>
                    <a:cubicBezTo>
                      <a:pt x="1" y="19"/>
                      <a:pt x="0" y="21"/>
                      <a:pt x="0" y="24"/>
                    </a:cubicBezTo>
                    <a:cubicBezTo>
                      <a:pt x="1" y="26"/>
                      <a:pt x="0" y="31"/>
                      <a:pt x="3" y="27"/>
                    </a:cubicBezTo>
                    <a:cubicBezTo>
                      <a:pt x="7" y="24"/>
                      <a:pt x="4" y="26"/>
                      <a:pt x="9" y="22"/>
                    </a:cubicBezTo>
                    <a:cubicBezTo>
                      <a:pt x="13" y="18"/>
                      <a:pt x="14" y="21"/>
                      <a:pt x="14" y="16"/>
                    </a:cubicBezTo>
                    <a:cubicBezTo>
                      <a:pt x="15" y="12"/>
                      <a:pt x="13" y="12"/>
                      <a:pt x="14" y="9"/>
                    </a:cubicBezTo>
                    <a:cubicBezTo>
                      <a:pt x="16" y="6"/>
                      <a:pt x="17" y="5"/>
                      <a:pt x="16" y="4"/>
                    </a:cubicBezTo>
                    <a:cubicBezTo>
                      <a:pt x="14" y="3"/>
                      <a:pt x="11" y="2"/>
                      <a:pt x="10" y="2"/>
                    </a:cubicBezTo>
                    <a:cubicBezTo>
                      <a:pt x="10" y="2"/>
                      <a:pt x="7" y="0"/>
                      <a:pt x="9"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807">
                <a:extLst>
                  <a:ext uri="{FF2B5EF4-FFF2-40B4-BE49-F238E27FC236}">
                    <a16:creationId xmlns:a16="http://schemas.microsoft.com/office/drawing/2014/main" id="{30BFBA63-031C-68E5-B5B8-226E0DC24ADB}"/>
                  </a:ext>
                </a:extLst>
              </p:cNvPr>
              <p:cNvSpPr>
                <a:spLocks/>
              </p:cNvSpPr>
              <p:nvPr/>
            </p:nvSpPr>
            <p:spPr bwMode="auto">
              <a:xfrm>
                <a:off x="4449" y="2008"/>
                <a:ext cx="25" cy="55"/>
              </a:xfrm>
              <a:custGeom>
                <a:avLst/>
                <a:gdLst>
                  <a:gd name="T0" fmla="*/ 8 w 42"/>
                  <a:gd name="T1" fmla="*/ 5 h 92"/>
                  <a:gd name="T2" fmla="*/ 5 w 42"/>
                  <a:gd name="T3" fmla="*/ 15 h 92"/>
                  <a:gd name="T4" fmla="*/ 1 w 42"/>
                  <a:gd name="T5" fmla="*/ 25 h 92"/>
                  <a:gd name="T6" fmla="*/ 1 w 42"/>
                  <a:gd name="T7" fmla="*/ 32 h 92"/>
                  <a:gd name="T8" fmla="*/ 3 w 42"/>
                  <a:gd name="T9" fmla="*/ 43 h 92"/>
                  <a:gd name="T10" fmla="*/ 4 w 42"/>
                  <a:gd name="T11" fmla="*/ 52 h 92"/>
                  <a:gd name="T12" fmla="*/ 7 w 42"/>
                  <a:gd name="T13" fmla="*/ 62 h 92"/>
                  <a:gd name="T14" fmla="*/ 7 w 42"/>
                  <a:gd name="T15" fmla="*/ 73 h 92"/>
                  <a:gd name="T16" fmla="*/ 14 w 42"/>
                  <a:gd name="T17" fmla="*/ 84 h 92"/>
                  <a:gd name="T18" fmla="*/ 23 w 42"/>
                  <a:gd name="T19" fmla="*/ 89 h 92"/>
                  <a:gd name="T20" fmla="*/ 26 w 42"/>
                  <a:gd name="T21" fmla="*/ 86 h 92"/>
                  <a:gd name="T22" fmla="*/ 20 w 42"/>
                  <a:gd name="T23" fmla="*/ 78 h 92"/>
                  <a:gd name="T24" fmla="*/ 16 w 42"/>
                  <a:gd name="T25" fmla="*/ 66 h 92"/>
                  <a:gd name="T26" fmla="*/ 19 w 42"/>
                  <a:gd name="T27" fmla="*/ 52 h 92"/>
                  <a:gd name="T28" fmla="*/ 31 w 42"/>
                  <a:gd name="T29" fmla="*/ 56 h 92"/>
                  <a:gd name="T30" fmla="*/ 38 w 42"/>
                  <a:gd name="T31" fmla="*/ 53 h 92"/>
                  <a:gd name="T32" fmla="*/ 32 w 42"/>
                  <a:gd name="T33" fmla="*/ 47 h 92"/>
                  <a:gd name="T34" fmla="*/ 23 w 42"/>
                  <a:gd name="T35" fmla="*/ 42 h 92"/>
                  <a:gd name="T36" fmla="*/ 33 w 42"/>
                  <a:gd name="T37" fmla="*/ 34 h 92"/>
                  <a:gd name="T38" fmla="*/ 33 w 42"/>
                  <a:gd name="T39" fmla="*/ 27 h 92"/>
                  <a:gd name="T40" fmla="*/ 30 w 42"/>
                  <a:gd name="T41" fmla="*/ 19 h 92"/>
                  <a:gd name="T42" fmla="*/ 22 w 42"/>
                  <a:gd name="T43" fmla="*/ 24 h 92"/>
                  <a:gd name="T44" fmla="*/ 18 w 42"/>
                  <a:gd name="T45" fmla="*/ 32 h 92"/>
                  <a:gd name="T46" fmla="*/ 15 w 42"/>
                  <a:gd name="T47" fmla="*/ 39 h 92"/>
                  <a:gd name="T48" fmla="*/ 10 w 42"/>
                  <a:gd name="T49" fmla="*/ 38 h 92"/>
                  <a:gd name="T50" fmla="*/ 9 w 42"/>
                  <a:gd name="T51" fmla="*/ 33 h 92"/>
                  <a:gd name="T52" fmla="*/ 15 w 42"/>
                  <a:gd name="T53" fmla="*/ 23 h 92"/>
                  <a:gd name="T54" fmla="*/ 16 w 42"/>
                  <a:gd name="T55" fmla="*/ 16 h 92"/>
                  <a:gd name="T56" fmla="*/ 14 w 42"/>
                  <a:gd name="T57" fmla="*/ 10 h 92"/>
                  <a:gd name="T58" fmla="*/ 12 w 42"/>
                  <a:gd name="T59" fmla="*/ 1 h 92"/>
                  <a:gd name="T60" fmla="*/ 8 w 42"/>
                  <a:gd name="T6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2">
                    <a:moveTo>
                      <a:pt x="8" y="5"/>
                    </a:moveTo>
                    <a:cubicBezTo>
                      <a:pt x="7" y="12"/>
                      <a:pt x="7" y="10"/>
                      <a:pt x="5" y="15"/>
                    </a:cubicBezTo>
                    <a:cubicBezTo>
                      <a:pt x="3" y="20"/>
                      <a:pt x="1" y="21"/>
                      <a:pt x="1" y="25"/>
                    </a:cubicBezTo>
                    <a:cubicBezTo>
                      <a:pt x="1" y="28"/>
                      <a:pt x="0" y="30"/>
                      <a:pt x="1" y="32"/>
                    </a:cubicBezTo>
                    <a:cubicBezTo>
                      <a:pt x="2" y="35"/>
                      <a:pt x="3" y="39"/>
                      <a:pt x="3" y="43"/>
                    </a:cubicBezTo>
                    <a:cubicBezTo>
                      <a:pt x="3" y="46"/>
                      <a:pt x="4" y="50"/>
                      <a:pt x="4" y="52"/>
                    </a:cubicBezTo>
                    <a:cubicBezTo>
                      <a:pt x="5" y="55"/>
                      <a:pt x="7" y="59"/>
                      <a:pt x="7" y="62"/>
                    </a:cubicBezTo>
                    <a:cubicBezTo>
                      <a:pt x="7" y="64"/>
                      <a:pt x="6" y="70"/>
                      <a:pt x="7" y="73"/>
                    </a:cubicBezTo>
                    <a:cubicBezTo>
                      <a:pt x="8" y="76"/>
                      <a:pt x="14" y="84"/>
                      <a:pt x="14" y="84"/>
                    </a:cubicBezTo>
                    <a:cubicBezTo>
                      <a:pt x="15" y="85"/>
                      <a:pt x="20" y="89"/>
                      <a:pt x="23" y="89"/>
                    </a:cubicBezTo>
                    <a:cubicBezTo>
                      <a:pt x="27" y="90"/>
                      <a:pt x="30" y="92"/>
                      <a:pt x="26" y="86"/>
                    </a:cubicBezTo>
                    <a:cubicBezTo>
                      <a:pt x="21" y="81"/>
                      <a:pt x="23" y="88"/>
                      <a:pt x="20" y="78"/>
                    </a:cubicBezTo>
                    <a:cubicBezTo>
                      <a:pt x="17" y="67"/>
                      <a:pt x="16" y="77"/>
                      <a:pt x="16" y="66"/>
                    </a:cubicBezTo>
                    <a:cubicBezTo>
                      <a:pt x="16" y="55"/>
                      <a:pt x="17" y="50"/>
                      <a:pt x="19" y="52"/>
                    </a:cubicBezTo>
                    <a:cubicBezTo>
                      <a:pt x="22" y="54"/>
                      <a:pt x="25" y="56"/>
                      <a:pt x="31" y="56"/>
                    </a:cubicBezTo>
                    <a:cubicBezTo>
                      <a:pt x="37" y="57"/>
                      <a:pt x="42" y="59"/>
                      <a:pt x="38" y="53"/>
                    </a:cubicBezTo>
                    <a:cubicBezTo>
                      <a:pt x="34" y="48"/>
                      <a:pt x="39" y="51"/>
                      <a:pt x="32" y="47"/>
                    </a:cubicBezTo>
                    <a:cubicBezTo>
                      <a:pt x="26" y="44"/>
                      <a:pt x="14" y="49"/>
                      <a:pt x="23" y="42"/>
                    </a:cubicBezTo>
                    <a:cubicBezTo>
                      <a:pt x="32" y="35"/>
                      <a:pt x="33" y="37"/>
                      <a:pt x="33" y="34"/>
                    </a:cubicBezTo>
                    <a:cubicBezTo>
                      <a:pt x="33" y="31"/>
                      <a:pt x="33" y="31"/>
                      <a:pt x="33" y="27"/>
                    </a:cubicBezTo>
                    <a:cubicBezTo>
                      <a:pt x="33" y="23"/>
                      <a:pt x="35" y="17"/>
                      <a:pt x="30" y="19"/>
                    </a:cubicBezTo>
                    <a:cubicBezTo>
                      <a:pt x="25" y="21"/>
                      <a:pt x="23" y="22"/>
                      <a:pt x="22" y="24"/>
                    </a:cubicBezTo>
                    <a:cubicBezTo>
                      <a:pt x="20" y="26"/>
                      <a:pt x="19" y="29"/>
                      <a:pt x="18" y="32"/>
                    </a:cubicBezTo>
                    <a:cubicBezTo>
                      <a:pt x="17" y="36"/>
                      <a:pt x="16" y="38"/>
                      <a:pt x="15" y="39"/>
                    </a:cubicBezTo>
                    <a:cubicBezTo>
                      <a:pt x="13" y="40"/>
                      <a:pt x="10" y="40"/>
                      <a:pt x="10" y="38"/>
                    </a:cubicBezTo>
                    <a:cubicBezTo>
                      <a:pt x="9" y="35"/>
                      <a:pt x="6" y="38"/>
                      <a:pt x="9" y="33"/>
                    </a:cubicBezTo>
                    <a:cubicBezTo>
                      <a:pt x="13" y="28"/>
                      <a:pt x="13" y="31"/>
                      <a:pt x="15" y="23"/>
                    </a:cubicBezTo>
                    <a:cubicBezTo>
                      <a:pt x="16" y="16"/>
                      <a:pt x="18" y="19"/>
                      <a:pt x="16" y="16"/>
                    </a:cubicBezTo>
                    <a:cubicBezTo>
                      <a:pt x="14" y="12"/>
                      <a:pt x="12" y="16"/>
                      <a:pt x="14" y="10"/>
                    </a:cubicBezTo>
                    <a:cubicBezTo>
                      <a:pt x="15" y="4"/>
                      <a:pt x="15" y="1"/>
                      <a:pt x="12" y="1"/>
                    </a:cubicBezTo>
                    <a:cubicBezTo>
                      <a:pt x="10" y="1"/>
                      <a:pt x="8" y="0"/>
                      <a:pt x="8"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808">
                <a:extLst>
                  <a:ext uri="{FF2B5EF4-FFF2-40B4-BE49-F238E27FC236}">
                    <a16:creationId xmlns:a16="http://schemas.microsoft.com/office/drawing/2014/main" id="{7384CE5A-59EF-24FB-A6DE-DD11FAA58DE3}"/>
                  </a:ext>
                </a:extLst>
              </p:cNvPr>
              <p:cNvSpPr>
                <a:spLocks/>
              </p:cNvSpPr>
              <p:nvPr/>
            </p:nvSpPr>
            <p:spPr bwMode="auto">
              <a:xfrm>
                <a:off x="4491" y="2046"/>
                <a:ext cx="16" cy="10"/>
              </a:xfrm>
              <a:custGeom>
                <a:avLst/>
                <a:gdLst>
                  <a:gd name="T0" fmla="*/ 22 w 26"/>
                  <a:gd name="T1" fmla="*/ 3 h 17"/>
                  <a:gd name="T2" fmla="*/ 14 w 26"/>
                  <a:gd name="T3" fmla="*/ 1 h 17"/>
                  <a:gd name="T4" fmla="*/ 6 w 26"/>
                  <a:gd name="T5" fmla="*/ 1 h 17"/>
                  <a:gd name="T6" fmla="*/ 2 w 26"/>
                  <a:gd name="T7" fmla="*/ 4 h 17"/>
                  <a:gd name="T8" fmla="*/ 6 w 26"/>
                  <a:gd name="T9" fmla="*/ 9 h 17"/>
                  <a:gd name="T10" fmla="*/ 8 w 26"/>
                  <a:gd name="T11" fmla="*/ 12 h 17"/>
                  <a:gd name="T12" fmla="*/ 13 w 26"/>
                  <a:gd name="T13" fmla="*/ 14 h 17"/>
                  <a:gd name="T14" fmla="*/ 17 w 26"/>
                  <a:gd name="T15" fmla="*/ 10 h 17"/>
                  <a:gd name="T16" fmla="*/ 23 w 26"/>
                  <a:gd name="T17" fmla="*/ 11 h 17"/>
                  <a:gd name="T18" fmla="*/ 26 w 26"/>
                  <a:gd name="T19" fmla="*/ 9 h 17"/>
                  <a:gd name="T20" fmla="*/ 25 w 26"/>
                  <a:gd name="T21" fmla="*/ 2 h 17"/>
                  <a:gd name="T22" fmla="*/ 22 w 2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22" y="3"/>
                    </a:moveTo>
                    <a:cubicBezTo>
                      <a:pt x="18" y="3"/>
                      <a:pt x="18" y="1"/>
                      <a:pt x="14" y="1"/>
                    </a:cubicBezTo>
                    <a:cubicBezTo>
                      <a:pt x="10" y="1"/>
                      <a:pt x="8" y="0"/>
                      <a:pt x="6" y="1"/>
                    </a:cubicBezTo>
                    <a:cubicBezTo>
                      <a:pt x="4" y="2"/>
                      <a:pt x="0" y="1"/>
                      <a:pt x="2" y="4"/>
                    </a:cubicBezTo>
                    <a:cubicBezTo>
                      <a:pt x="4" y="7"/>
                      <a:pt x="5" y="7"/>
                      <a:pt x="6" y="9"/>
                    </a:cubicBezTo>
                    <a:cubicBezTo>
                      <a:pt x="7" y="10"/>
                      <a:pt x="5" y="10"/>
                      <a:pt x="8" y="12"/>
                    </a:cubicBezTo>
                    <a:cubicBezTo>
                      <a:pt x="11" y="15"/>
                      <a:pt x="10" y="17"/>
                      <a:pt x="13" y="14"/>
                    </a:cubicBezTo>
                    <a:cubicBezTo>
                      <a:pt x="16" y="12"/>
                      <a:pt x="14" y="10"/>
                      <a:pt x="17" y="10"/>
                    </a:cubicBezTo>
                    <a:cubicBezTo>
                      <a:pt x="19" y="11"/>
                      <a:pt x="20" y="11"/>
                      <a:pt x="23" y="11"/>
                    </a:cubicBezTo>
                    <a:cubicBezTo>
                      <a:pt x="25" y="10"/>
                      <a:pt x="25" y="11"/>
                      <a:pt x="26" y="9"/>
                    </a:cubicBezTo>
                    <a:cubicBezTo>
                      <a:pt x="26" y="6"/>
                      <a:pt x="25" y="2"/>
                      <a:pt x="25" y="2"/>
                    </a:cubicBezTo>
                    <a:cubicBezTo>
                      <a:pt x="24" y="2"/>
                      <a:pt x="22" y="1"/>
                      <a:pt x="2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809">
                <a:extLst>
                  <a:ext uri="{FF2B5EF4-FFF2-40B4-BE49-F238E27FC236}">
                    <a16:creationId xmlns:a16="http://schemas.microsoft.com/office/drawing/2014/main" id="{D38BC70E-21B4-98F5-859A-B690C1CB6D0E}"/>
                  </a:ext>
                </a:extLst>
              </p:cNvPr>
              <p:cNvSpPr>
                <a:spLocks/>
              </p:cNvSpPr>
              <p:nvPr/>
            </p:nvSpPr>
            <p:spPr bwMode="auto">
              <a:xfrm>
                <a:off x="3962" y="1949"/>
                <a:ext cx="166" cy="202"/>
              </a:xfrm>
              <a:custGeom>
                <a:avLst/>
                <a:gdLst>
                  <a:gd name="T0" fmla="*/ 18 w 276"/>
                  <a:gd name="T1" fmla="*/ 7 h 335"/>
                  <a:gd name="T2" fmla="*/ 49 w 276"/>
                  <a:gd name="T3" fmla="*/ 15 h 335"/>
                  <a:gd name="T4" fmla="*/ 79 w 276"/>
                  <a:gd name="T5" fmla="*/ 30 h 335"/>
                  <a:gd name="T6" fmla="*/ 94 w 276"/>
                  <a:gd name="T7" fmla="*/ 52 h 335"/>
                  <a:gd name="T8" fmla="*/ 114 w 276"/>
                  <a:gd name="T9" fmla="*/ 68 h 335"/>
                  <a:gd name="T10" fmla="*/ 127 w 276"/>
                  <a:gd name="T11" fmla="*/ 86 h 335"/>
                  <a:gd name="T12" fmla="*/ 146 w 276"/>
                  <a:gd name="T13" fmla="*/ 101 h 335"/>
                  <a:gd name="T14" fmla="*/ 161 w 276"/>
                  <a:gd name="T15" fmla="*/ 106 h 335"/>
                  <a:gd name="T16" fmla="*/ 172 w 276"/>
                  <a:gd name="T17" fmla="*/ 117 h 335"/>
                  <a:gd name="T18" fmla="*/ 192 w 276"/>
                  <a:gd name="T19" fmla="*/ 133 h 335"/>
                  <a:gd name="T20" fmla="*/ 207 w 276"/>
                  <a:gd name="T21" fmla="*/ 149 h 335"/>
                  <a:gd name="T22" fmla="*/ 216 w 276"/>
                  <a:gd name="T23" fmla="*/ 163 h 335"/>
                  <a:gd name="T24" fmla="*/ 214 w 276"/>
                  <a:gd name="T25" fmla="*/ 176 h 335"/>
                  <a:gd name="T26" fmla="*/ 234 w 276"/>
                  <a:gd name="T27" fmla="*/ 193 h 335"/>
                  <a:gd name="T28" fmla="*/ 242 w 276"/>
                  <a:gd name="T29" fmla="*/ 218 h 335"/>
                  <a:gd name="T30" fmla="*/ 259 w 276"/>
                  <a:gd name="T31" fmla="*/ 229 h 335"/>
                  <a:gd name="T32" fmla="*/ 272 w 276"/>
                  <a:gd name="T33" fmla="*/ 244 h 335"/>
                  <a:gd name="T34" fmla="*/ 270 w 276"/>
                  <a:gd name="T35" fmla="*/ 263 h 335"/>
                  <a:gd name="T36" fmla="*/ 270 w 276"/>
                  <a:gd name="T37" fmla="*/ 284 h 335"/>
                  <a:gd name="T38" fmla="*/ 268 w 276"/>
                  <a:gd name="T39" fmla="*/ 302 h 335"/>
                  <a:gd name="T40" fmla="*/ 265 w 276"/>
                  <a:gd name="T41" fmla="*/ 322 h 335"/>
                  <a:gd name="T42" fmla="*/ 254 w 276"/>
                  <a:gd name="T43" fmla="*/ 317 h 335"/>
                  <a:gd name="T44" fmla="*/ 238 w 276"/>
                  <a:gd name="T45" fmla="*/ 317 h 335"/>
                  <a:gd name="T46" fmla="*/ 221 w 276"/>
                  <a:gd name="T47" fmla="*/ 308 h 335"/>
                  <a:gd name="T48" fmla="*/ 194 w 276"/>
                  <a:gd name="T49" fmla="*/ 286 h 335"/>
                  <a:gd name="T50" fmla="*/ 176 w 276"/>
                  <a:gd name="T51" fmla="*/ 261 h 335"/>
                  <a:gd name="T52" fmla="*/ 159 w 276"/>
                  <a:gd name="T53" fmla="*/ 241 h 335"/>
                  <a:gd name="T54" fmla="*/ 147 w 276"/>
                  <a:gd name="T55" fmla="*/ 215 h 335"/>
                  <a:gd name="T56" fmla="*/ 135 w 276"/>
                  <a:gd name="T57" fmla="*/ 191 h 335"/>
                  <a:gd name="T58" fmla="*/ 123 w 276"/>
                  <a:gd name="T59" fmla="*/ 173 h 335"/>
                  <a:gd name="T60" fmla="*/ 103 w 276"/>
                  <a:gd name="T61" fmla="*/ 150 h 335"/>
                  <a:gd name="T62" fmla="*/ 95 w 276"/>
                  <a:gd name="T63" fmla="*/ 121 h 335"/>
                  <a:gd name="T64" fmla="*/ 81 w 276"/>
                  <a:gd name="T65" fmla="*/ 104 h 335"/>
                  <a:gd name="T66" fmla="*/ 64 w 276"/>
                  <a:gd name="T67" fmla="*/ 81 h 335"/>
                  <a:gd name="T68" fmla="*/ 51 w 276"/>
                  <a:gd name="T69" fmla="*/ 65 h 335"/>
                  <a:gd name="T70" fmla="*/ 33 w 276"/>
                  <a:gd name="T71" fmla="*/ 51 h 335"/>
                  <a:gd name="T72" fmla="*/ 8 w 276"/>
                  <a:gd name="T73" fmla="*/ 25 h 335"/>
                  <a:gd name="T74" fmla="*/ 5 w 276"/>
                  <a:gd name="T75" fmla="*/ 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335">
                    <a:moveTo>
                      <a:pt x="5" y="2"/>
                    </a:moveTo>
                    <a:cubicBezTo>
                      <a:pt x="12" y="4"/>
                      <a:pt x="12" y="1"/>
                      <a:pt x="18" y="7"/>
                    </a:cubicBezTo>
                    <a:cubicBezTo>
                      <a:pt x="24" y="13"/>
                      <a:pt x="13" y="14"/>
                      <a:pt x="28" y="15"/>
                    </a:cubicBezTo>
                    <a:cubicBezTo>
                      <a:pt x="43" y="15"/>
                      <a:pt x="45" y="14"/>
                      <a:pt x="49" y="15"/>
                    </a:cubicBezTo>
                    <a:cubicBezTo>
                      <a:pt x="54" y="15"/>
                      <a:pt x="61" y="7"/>
                      <a:pt x="64" y="15"/>
                    </a:cubicBezTo>
                    <a:cubicBezTo>
                      <a:pt x="67" y="23"/>
                      <a:pt x="79" y="23"/>
                      <a:pt x="79" y="30"/>
                    </a:cubicBezTo>
                    <a:cubicBezTo>
                      <a:pt x="79" y="37"/>
                      <a:pt x="76" y="37"/>
                      <a:pt x="82" y="43"/>
                    </a:cubicBezTo>
                    <a:cubicBezTo>
                      <a:pt x="89" y="49"/>
                      <a:pt x="91" y="49"/>
                      <a:pt x="94" y="52"/>
                    </a:cubicBezTo>
                    <a:cubicBezTo>
                      <a:pt x="97" y="56"/>
                      <a:pt x="99" y="57"/>
                      <a:pt x="103" y="61"/>
                    </a:cubicBezTo>
                    <a:cubicBezTo>
                      <a:pt x="108" y="64"/>
                      <a:pt x="108" y="61"/>
                      <a:pt x="114" y="68"/>
                    </a:cubicBezTo>
                    <a:cubicBezTo>
                      <a:pt x="119" y="74"/>
                      <a:pt x="123" y="76"/>
                      <a:pt x="124" y="79"/>
                    </a:cubicBezTo>
                    <a:cubicBezTo>
                      <a:pt x="125" y="81"/>
                      <a:pt x="124" y="83"/>
                      <a:pt x="127" y="86"/>
                    </a:cubicBezTo>
                    <a:cubicBezTo>
                      <a:pt x="130" y="89"/>
                      <a:pt x="134" y="96"/>
                      <a:pt x="139" y="100"/>
                    </a:cubicBezTo>
                    <a:cubicBezTo>
                      <a:pt x="144" y="103"/>
                      <a:pt x="146" y="105"/>
                      <a:pt x="146" y="101"/>
                    </a:cubicBezTo>
                    <a:cubicBezTo>
                      <a:pt x="147" y="97"/>
                      <a:pt x="152" y="97"/>
                      <a:pt x="155" y="99"/>
                    </a:cubicBezTo>
                    <a:cubicBezTo>
                      <a:pt x="159" y="101"/>
                      <a:pt x="155" y="108"/>
                      <a:pt x="161" y="106"/>
                    </a:cubicBezTo>
                    <a:cubicBezTo>
                      <a:pt x="166" y="104"/>
                      <a:pt x="172" y="106"/>
                      <a:pt x="172" y="109"/>
                    </a:cubicBezTo>
                    <a:cubicBezTo>
                      <a:pt x="173" y="112"/>
                      <a:pt x="165" y="115"/>
                      <a:pt x="172" y="117"/>
                    </a:cubicBezTo>
                    <a:cubicBezTo>
                      <a:pt x="180" y="120"/>
                      <a:pt x="185" y="117"/>
                      <a:pt x="186" y="121"/>
                    </a:cubicBezTo>
                    <a:cubicBezTo>
                      <a:pt x="187" y="125"/>
                      <a:pt x="190" y="128"/>
                      <a:pt x="192" y="133"/>
                    </a:cubicBezTo>
                    <a:cubicBezTo>
                      <a:pt x="194" y="138"/>
                      <a:pt x="194" y="141"/>
                      <a:pt x="200" y="143"/>
                    </a:cubicBezTo>
                    <a:cubicBezTo>
                      <a:pt x="205" y="145"/>
                      <a:pt x="204" y="152"/>
                      <a:pt x="207" y="149"/>
                    </a:cubicBezTo>
                    <a:cubicBezTo>
                      <a:pt x="210" y="146"/>
                      <a:pt x="219" y="150"/>
                      <a:pt x="220" y="154"/>
                    </a:cubicBezTo>
                    <a:cubicBezTo>
                      <a:pt x="221" y="157"/>
                      <a:pt x="219" y="158"/>
                      <a:pt x="216" y="163"/>
                    </a:cubicBezTo>
                    <a:cubicBezTo>
                      <a:pt x="213" y="167"/>
                      <a:pt x="212" y="166"/>
                      <a:pt x="214" y="169"/>
                    </a:cubicBezTo>
                    <a:cubicBezTo>
                      <a:pt x="217" y="171"/>
                      <a:pt x="216" y="174"/>
                      <a:pt x="214" y="176"/>
                    </a:cubicBezTo>
                    <a:cubicBezTo>
                      <a:pt x="211" y="178"/>
                      <a:pt x="206" y="179"/>
                      <a:pt x="212" y="183"/>
                    </a:cubicBezTo>
                    <a:cubicBezTo>
                      <a:pt x="218" y="188"/>
                      <a:pt x="232" y="188"/>
                      <a:pt x="234" y="193"/>
                    </a:cubicBezTo>
                    <a:cubicBezTo>
                      <a:pt x="235" y="198"/>
                      <a:pt x="241" y="201"/>
                      <a:pt x="241" y="207"/>
                    </a:cubicBezTo>
                    <a:cubicBezTo>
                      <a:pt x="241" y="214"/>
                      <a:pt x="237" y="215"/>
                      <a:pt x="242" y="218"/>
                    </a:cubicBezTo>
                    <a:cubicBezTo>
                      <a:pt x="247" y="222"/>
                      <a:pt x="245" y="223"/>
                      <a:pt x="248" y="225"/>
                    </a:cubicBezTo>
                    <a:cubicBezTo>
                      <a:pt x="252" y="227"/>
                      <a:pt x="254" y="227"/>
                      <a:pt x="259" y="229"/>
                    </a:cubicBezTo>
                    <a:cubicBezTo>
                      <a:pt x="265" y="231"/>
                      <a:pt x="266" y="230"/>
                      <a:pt x="268" y="235"/>
                    </a:cubicBezTo>
                    <a:cubicBezTo>
                      <a:pt x="270" y="240"/>
                      <a:pt x="268" y="238"/>
                      <a:pt x="272" y="244"/>
                    </a:cubicBezTo>
                    <a:cubicBezTo>
                      <a:pt x="276" y="250"/>
                      <a:pt x="276" y="250"/>
                      <a:pt x="274" y="254"/>
                    </a:cubicBezTo>
                    <a:cubicBezTo>
                      <a:pt x="271" y="258"/>
                      <a:pt x="268" y="260"/>
                      <a:pt x="270" y="263"/>
                    </a:cubicBezTo>
                    <a:cubicBezTo>
                      <a:pt x="272" y="267"/>
                      <a:pt x="273" y="267"/>
                      <a:pt x="272" y="273"/>
                    </a:cubicBezTo>
                    <a:cubicBezTo>
                      <a:pt x="270" y="279"/>
                      <a:pt x="268" y="279"/>
                      <a:pt x="270" y="284"/>
                    </a:cubicBezTo>
                    <a:cubicBezTo>
                      <a:pt x="272" y="288"/>
                      <a:pt x="272" y="290"/>
                      <a:pt x="271" y="293"/>
                    </a:cubicBezTo>
                    <a:cubicBezTo>
                      <a:pt x="270" y="296"/>
                      <a:pt x="268" y="297"/>
                      <a:pt x="268" y="302"/>
                    </a:cubicBezTo>
                    <a:cubicBezTo>
                      <a:pt x="268" y="306"/>
                      <a:pt x="269" y="304"/>
                      <a:pt x="268" y="310"/>
                    </a:cubicBezTo>
                    <a:cubicBezTo>
                      <a:pt x="268" y="317"/>
                      <a:pt x="266" y="321"/>
                      <a:pt x="265" y="322"/>
                    </a:cubicBezTo>
                    <a:cubicBezTo>
                      <a:pt x="265" y="323"/>
                      <a:pt x="261" y="328"/>
                      <a:pt x="258" y="322"/>
                    </a:cubicBezTo>
                    <a:cubicBezTo>
                      <a:pt x="256" y="316"/>
                      <a:pt x="255" y="311"/>
                      <a:pt x="254" y="317"/>
                    </a:cubicBezTo>
                    <a:cubicBezTo>
                      <a:pt x="253" y="322"/>
                      <a:pt x="252" y="325"/>
                      <a:pt x="249" y="324"/>
                    </a:cubicBezTo>
                    <a:cubicBezTo>
                      <a:pt x="246" y="322"/>
                      <a:pt x="237" y="312"/>
                      <a:pt x="238" y="317"/>
                    </a:cubicBezTo>
                    <a:cubicBezTo>
                      <a:pt x="239" y="323"/>
                      <a:pt x="244" y="335"/>
                      <a:pt x="236" y="326"/>
                    </a:cubicBezTo>
                    <a:cubicBezTo>
                      <a:pt x="227" y="316"/>
                      <a:pt x="224" y="311"/>
                      <a:pt x="221" y="308"/>
                    </a:cubicBezTo>
                    <a:cubicBezTo>
                      <a:pt x="218" y="304"/>
                      <a:pt x="220" y="302"/>
                      <a:pt x="212" y="299"/>
                    </a:cubicBezTo>
                    <a:cubicBezTo>
                      <a:pt x="204" y="296"/>
                      <a:pt x="195" y="286"/>
                      <a:pt x="194" y="286"/>
                    </a:cubicBezTo>
                    <a:cubicBezTo>
                      <a:pt x="193" y="285"/>
                      <a:pt x="186" y="277"/>
                      <a:pt x="183" y="272"/>
                    </a:cubicBezTo>
                    <a:cubicBezTo>
                      <a:pt x="180" y="268"/>
                      <a:pt x="181" y="265"/>
                      <a:pt x="176" y="261"/>
                    </a:cubicBezTo>
                    <a:cubicBezTo>
                      <a:pt x="171" y="256"/>
                      <a:pt x="166" y="256"/>
                      <a:pt x="164" y="251"/>
                    </a:cubicBezTo>
                    <a:cubicBezTo>
                      <a:pt x="162" y="246"/>
                      <a:pt x="163" y="244"/>
                      <a:pt x="159" y="241"/>
                    </a:cubicBezTo>
                    <a:cubicBezTo>
                      <a:pt x="156" y="237"/>
                      <a:pt x="152" y="233"/>
                      <a:pt x="149" y="230"/>
                    </a:cubicBezTo>
                    <a:cubicBezTo>
                      <a:pt x="147" y="227"/>
                      <a:pt x="148" y="221"/>
                      <a:pt x="147" y="215"/>
                    </a:cubicBezTo>
                    <a:cubicBezTo>
                      <a:pt x="147" y="208"/>
                      <a:pt x="142" y="204"/>
                      <a:pt x="139" y="199"/>
                    </a:cubicBezTo>
                    <a:cubicBezTo>
                      <a:pt x="136" y="195"/>
                      <a:pt x="134" y="195"/>
                      <a:pt x="135" y="191"/>
                    </a:cubicBezTo>
                    <a:cubicBezTo>
                      <a:pt x="135" y="187"/>
                      <a:pt x="136" y="187"/>
                      <a:pt x="132" y="182"/>
                    </a:cubicBezTo>
                    <a:cubicBezTo>
                      <a:pt x="127" y="178"/>
                      <a:pt x="129" y="176"/>
                      <a:pt x="123" y="173"/>
                    </a:cubicBezTo>
                    <a:cubicBezTo>
                      <a:pt x="118" y="169"/>
                      <a:pt x="119" y="160"/>
                      <a:pt x="115" y="158"/>
                    </a:cubicBezTo>
                    <a:cubicBezTo>
                      <a:pt x="110" y="156"/>
                      <a:pt x="104" y="153"/>
                      <a:pt x="103" y="150"/>
                    </a:cubicBezTo>
                    <a:cubicBezTo>
                      <a:pt x="103" y="148"/>
                      <a:pt x="104" y="139"/>
                      <a:pt x="101" y="135"/>
                    </a:cubicBezTo>
                    <a:cubicBezTo>
                      <a:pt x="98" y="130"/>
                      <a:pt x="95" y="125"/>
                      <a:pt x="95" y="121"/>
                    </a:cubicBezTo>
                    <a:cubicBezTo>
                      <a:pt x="95" y="117"/>
                      <a:pt x="94" y="113"/>
                      <a:pt x="92" y="111"/>
                    </a:cubicBezTo>
                    <a:cubicBezTo>
                      <a:pt x="89" y="109"/>
                      <a:pt x="88" y="108"/>
                      <a:pt x="81" y="104"/>
                    </a:cubicBezTo>
                    <a:cubicBezTo>
                      <a:pt x="74" y="100"/>
                      <a:pt x="65" y="95"/>
                      <a:pt x="64" y="92"/>
                    </a:cubicBezTo>
                    <a:cubicBezTo>
                      <a:pt x="64" y="88"/>
                      <a:pt x="67" y="83"/>
                      <a:pt x="64" y="81"/>
                    </a:cubicBezTo>
                    <a:cubicBezTo>
                      <a:pt x="62" y="79"/>
                      <a:pt x="60" y="79"/>
                      <a:pt x="58" y="75"/>
                    </a:cubicBezTo>
                    <a:cubicBezTo>
                      <a:pt x="55" y="71"/>
                      <a:pt x="55" y="70"/>
                      <a:pt x="51" y="65"/>
                    </a:cubicBezTo>
                    <a:cubicBezTo>
                      <a:pt x="47" y="60"/>
                      <a:pt x="48" y="56"/>
                      <a:pt x="44" y="55"/>
                    </a:cubicBezTo>
                    <a:cubicBezTo>
                      <a:pt x="40" y="54"/>
                      <a:pt x="38" y="57"/>
                      <a:pt x="33" y="51"/>
                    </a:cubicBezTo>
                    <a:cubicBezTo>
                      <a:pt x="27" y="46"/>
                      <a:pt x="24" y="42"/>
                      <a:pt x="21" y="39"/>
                    </a:cubicBezTo>
                    <a:cubicBezTo>
                      <a:pt x="19" y="36"/>
                      <a:pt x="9" y="27"/>
                      <a:pt x="8" y="25"/>
                    </a:cubicBezTo>
                    <a:cubicBezTo>
                      <a:pt x="7" y="22"/>
                      <a:pt x="1" y="15"/>
                      <a:pt x="1" y="11"/>
                    </a:cubicBezTo>
                    <a:cubicBezTo>
                      <a:pt x="1" y="7"/>
                      <a:pt x="0" y="0"/>
                      <a:pt x="5"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810">
                <a:extLst>
                  <a:ext uri="{FF2B5EF4-FFF2-40B4-BE49-F238E27FC236}">
                    <a16:creationId xmlns:a16="http://schemas.microsoft.com/office/drawing/2014/main" id="{B06E394F-5DC8-3CF8-05F6-9A79F950165F}"/>
                  </a:ext>
                </a:extLst>
              </p:cNvPr>
              <p:cNvSpPr>
                <a:spLocks/>
              </p:cNvSpPr>
              <p:nvPr/>
            </p:nvSpPr>
            <p:spPr bwMode="auto">
              <a:xfrm>
                <a:off x="4318" y="2017"/>
                <a:ext cx="99" cy="125"/>
              </a:xfrm>
              <a:custGeom>
                <a:avLst/>
                <a:gdLst>
                  <a:gd name="T0" fmla="*/ 4 w 165"/>
                  <a:gd name="T1" fmla="*/ 147 h 208"/>
                  <a:gd name="T2" fmla="*/ 19 w 165"/>
                  <a:gd name="T3" fmla="*/ 150 h 208"/>
                  <a:gd name="T4" fmla="*/ 18 w 165"/>
                  <a:gd name="T5" fmla="*/ 183 h 208"/>
                  <a:gd name="T6" fmla="*/ 13 w 165"/>
                  <a:gd name="T7" fmla="*/ 199 h 208"/>
                  <a:gd name="T8" fmla="*/ 29 w 165"/>
                  <a:gd name="T9" fmla="*/ 206 h 208"/>
                  <a:gd name="T10" fmla="*/ 38 w 165"/>
                  <a:gd name="T11" fmla="*/ 197 h 208"/>
                  <a:gd name="T12" fmla="*/ 39 w 165"/>
                  <a:gd name="T13" fmla="*/ 181 h 208"/>
                  <a:gd name="T14" fmla="*/ 41 w 165"/>
                  <a:gd name="T15" fmla="*/ 152 h 208"/>
                  <a:gd name="T16" fmla="*/ 41 w 165"/>
                  <a:gd name="T17" fmla="*/ 128 h 208"/>
                  <a:gd name="T18" fmla="*/ 56 w 165"/>
                  <a:gd name="T19" fmla="*/ 128 h 208"/>
                  <a:gd name="T20" fmla="*/ 60 w 165"/>
                  <a:gd name="T21" fmla="*/ 155 h 208"/>
                  <a:gd name="T22" fmla="*/ 69 w 165"/>
                  <a:gd name="T23" fmla="*/ 179 h 208"/>
                  <a:gd name="T24" fmla="*/ 96 w 165"/>
                  <a:gd name="T25" fmla="*/ 173 h 208"/>
                  <a:gd name="T26" fmla="*/ 87 w 165"/>
                  <a:gd name="T27" fmla="*/ 189 h 208"/>
                  <a:gd name="T28" fmla="*/ 97 w 165"/>
                  <a:gd name="T29" fmla="*/ 206 h 208"/>
                  <a:gd name="T30" fmla="*/ 108 w 165"/>
                  <a:gd name="T31" fmla="*/ 193 h 208"/>
                  <a:gd name="T32" fmla="*/ 110 w 165"/>
                  <a:gd name="T33" fmla="*/ 175 h 208"/>
                  <a:gd name="T34" fmla="*/ 102 w 165"/>
                  <a:gd name="T35" fmla="*/ 159 h 208"/>
                  <a:gd name="T36" fmla="*/ 92 w 165"/>
                  <a:gd name="T37" fmla="*/ 141 h 208"/>
                  <a:gd name="T38" fmla="*/ 77 w 165"/>
                  <a:gd name="T39" fmla="*/ 112 h 208"/>
                  <a:gd name="T40" fmla="*/ 80 w 165"/>
                  <a:gd name="T41" fmla="*/ 98 h 208"/>
                  <a:gd name="T42" fmla="*/ 101 w 165"/>
                  <a:gd name="T43" fmla="*/ 79 h 208"/>
                  <a:gd name="T44" fmla="*/ 114 w 165"/>
                  <a:gd name="T45" fmla="*/ 77 h 208"/>
                  <a:gd name="T46" fmla="*/ 114 w 165"/>
                  <a:gd name="T47" fmla="*/ 63 h 208"/>
                  <a:gd name="T48" fmla="*/ 93 w 165"/>
                  <a:gd name="T49" fmla="*/ 69 h 208"/>
                  <a:gd name="T50" fmla="*/ 78 w 165"/>
                  <a:gd name="T51" fmla="*/ 73 h 208"/>
                  <a:gd name="T52" fmla="*/ 61 w 165"/>
                  <a:gd name="T53" fmla="*/ 83 h 208"/>
                  <a:gd name="T54" fmla="*/ 48 w 165"/>
                  <a:gd name="T55" fmla="*/ 79 h 208"/>
                  <a:gd name="T56" fmla="*/ 34 w 165"/>
                  <a:gd name="T57" fmla="*/ 54 h 208"/>
                  <a:gd name="T58" fmla="*/ 46 w 165"/>
                  <a:gd name="T59" fmla="*/ 35 h 208"/>
                  <a:gd name="T60" fmla="*/ 70 w 165"/>
                  <a:gd name="T61" fmla="*/ 35 h 208"/>
                  <a:gd name="T62" fmla="*/ 96 w 165"/>
                  <a:gd name="T63" fmla="*/ 34 h 208"/>
                  <a:gd name="T64" fmla="*/ 131 w 165"/>
                  <a:gd name="T65" fmla="*/ 41 h 208"/>
                  <a:gd name="T66" fmla="*/ 152 w 165"/>
                  <a:gd name="T67" fmla="*/ 25 h 208"/>
                  <a:gd name="T68" fmla="*/ 164 w 165"/>
                  <a:gd name="T69" fmla="*/ 5 h 208"/>
                  <a:gd name="T70" fmla="*/ 149 w 165"/>
                  <a:gd name="T71" fmla="*/ 9 h 208"/>
                  <a:gd name="T72" fmla="*/ 113 w 165"/>
                  <a:gd name="T73" fmla="*/ 24 h 208"/>
                  <a:gd name="T74" fmla="*/ 87 w 165"/>
                  <a:gd name="T75" fmla="*/ 18 h 208"/>
                  <a:gd name="T76" fmla="*/ 60 w 165"/>
                  <a:gd name="T77" fmla="*/ 11 h 208"/>
                  <a:gd name="T78" fmla="*/ 49 w 165"/>
                  <a:gd name="T79" fmla="*/ 22 h 208"/>
                  <a:gd name="T80" fmla="*/ 34 w 165"/>
                  <a:gd name="T81" fmla="*/ 29 h 208"/>
                  <a:gd name="T82" fmla="*/ 25 w 165"/>
                  <a:gd name="T83" fmla="*/ 52 h 208"/>
                  <a:gd name="T84" fmla="*/ 24 w 165"/>
                  <a:gd name="T85" fmla="*/ 71 h 208"/>
                  <a:gd name="T86" fmla="*/ 16 w 165"/>
                  <a:gd name="T87" fmla="*/ 97 h 208"/>
                  <a:gd name="T88" fmla="*/ 4 w 165"/>
                  <a:gd name="T8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208">
                    <a:moveTo>
                      <a:pt x="2" y="133"/>
                    </a:moveTo>
                    <a:cubicBezTo>
                      <a:pt x="2" y="138"/>
                      <a:pt x="2" y="147"/>
                      <a:pt x="4" y="147"/>
                    </a:cubicBezTo>
                    <a:cubicBezTo>
                      <a:pt x="7" y="147"/>
                      <a:pt x="10" y="146"/>
                      <a:pt x="13" y="145"/>
                    </a:cubicBezTo>
                    <a:cubicBezTo>
                      <a:pt x="16" y="145"/>
                      <a:pt x="19" y="143"/>
                      <a:pt x="19" y="150"/>
                    </a:cubicBezTo>
                    <a:cubicBezTo>
                      <a:pt x="19" y="156"/>
                      <a:pt x="22" y="163"/>
                      <a:pt x="21" y="170"/>
                    </a:cubicBezTo>
                    <a:cubicBezTo>
                      <a:pt x="21" y="177"/>
                      <a:pt x="19" y="181"/>
                      <a:pt x="18" y="183"/>
                    </a:cubicBezTo>
                    <a:cubicBezTo>
                      <a:pt x="18" y="186"/>
                      <a:pt x="18" y="186"/>
                      <a:pt x="16" y="190"/>
                    </a:cubicBezTo>
                    <a:cubicBezTo>
                      <a:pt x="14" y="194"/>
                      <a:pt x="11" y="194"/>
                      <a:pt x="13" y="199"/>
                    </a:cubicBezTo>
                    <a:cubicBezTo>
                      <a:pt x="15" y="204"/>
                      <a:pt x="14" y="207"/>
                      <a:pt x="19" y="207"/>
                    </a:cubicBezTo>
                    <a:cubicBezTo>
                      <a:pt x="24" y="208"/>
                      <a:pt x="26" y="208"/>
                      <a:pt x="29" y="206"/>
                    </a:cubicBezTo>
                    <a:cubicBezTo>
                      <a:pt x="31" y="205"/>
                      <a:pt x="37" y="204"/>
                      <a:pt x="38" y="203"/>
                    </a:cubicBezTo>
                    <a:cubicBezTo>
                      <a:pt x="39" y="202"/>
                      <a:pt x="40" y="201"/>
                      <a:pt x="38" y="197"/>
                    </a:cubicBezTo>
                    <a:cubicBezTo>
                      <a:pt x="36" y="193"/>
                      <a:pt x="34" y="193"/>
                      <a:pt x="36" y="189"/>
                    </a:cubicBezTo>
                    <a:cubicBezTo>
                      <a:pt x="38" y="185"/>
                      <a:pt x="37" y="184"/>
                      <a:pt x="39" y="181"/>
                    </a:cubicBezTo>
                    <a:cubicBezTo>
                      <a:pt x="41" y="179"/>
                      <a:pt x="41" y="172"/>
                      <a:pt x="41" y="170"/>
                    </a:cubicBezTo>
                    <a:cubicBezTo>
                      <a:pt x="41" y="168"/>
                      <a:pt x="40" y="158"/>
                      <a:pt x="41" y="152"/>
                    </a:cubicBezTo>
                    <a:cubicBezTo>
                      <a:pt x="41" y="146"/>
                      <a:pt x="42" y="142"/>
                      <a:pt x="41" y="139"/>
                    </a:cubicBezTo>
                    <a:cubicBezTo>
                      <a:pt x="39" y="135"/>
                      <a:pt x="37" y="131"/>
                      <a:pt x="41" y="128"/>
                    </a:cubicBezTo>
                    <a:cubicBezTo>
                      <a:pt x="44" y="126"/>
                      <a:pt x="44" y="124"/>
                      <a:pt x="50" y="123"/>
                    </a:cubicBezTo>
                    <a:cubicBezTo>
                      <a:pt x="56" y="122"/>
                      <a:pt x="56" y="125"/>
                      <a:pt x="56" y="128"/>
                    </a:cubicBezTo>
                    <a:cubicBezTo>
                      <a:pt x="57" y="131"/>
                      <a:pt x="58" y="139"/>
                      <a:pt x="56" y="143"/>
                    </a:cubicBezTo>
                    <a:cubicBezTo>
                      <a:pt x="55" y="146"/>
                      <a:pt x="58" y="154"/>
                      <a:pt x="60" y="155"/>
                    </a:cubicBezTo>
                    <a:cubicBezTo>
                      <a:pt x="61" y="157"/>
                      <a:pt x="70" y="163"/>
                      <a:pt x="69" y="165"/>
                    </a:cubicBezTo>
                    <a:cubicBezTo>
                      <a:pt x="68" y="168"/>
                      <a:pt x="65" y="174"/>
                      <a:pt x="69" y="179"/>
                    </a:cubicBezTo>
                    <a:cubicBezTo>
                      <a:pt x="73" y="184"/>
                      <a:pt x="78" y="193"/>
                      <a:pt x="79" y="186"/>
                    </a:cubicBezTo>
                    <a:cubicBezTo>
                      <a:pt x="81" y="180"/>
                      <a:pt x="95" y="172"/>
                      <a:pt x="96" y="173"/>
                    </a:cubicBezTo>
                    <a:cubicBezTo>
                      <a:pt x="98" y="174"/>
                      <a:pt x="102" y="179"/>
                      <a:pt x="98" y="180"/>
                    </a:cubicBezTo>
                    <a:cubicBezTo>
                      <a:pt x="95" y="181"/>
                      <a:pt x="87" y="185"/>
                      <a:pt x="87" y="189"/>
                    </a:cubicBezTo>
                    <a:cubicBezTo>
                      <a:pt x="87" y="192"/>
                      <a:pt x="86" y="198"/>
                      <a:pt x="88" y="199"/>
                    </a:cubicBezTo>
                    <a:cubicBezTo>
                      <a:pt x="91" y="200"/>
                      <a:pt x="94" y="205"/>
                      <a:pt x="97" y="206"/>
                    </a:cubicBezTo>
                    <a:cubicBezTo>
                      <a:pt x="100" y="208"/>
                      <a:pt x="106" y="202"/>
                      <a:pt x="107" y="199"/>
                    </a:cubicBezTo>
                    <a:cubicBezTo>
                      <a:pt x="109" y="197"/>
                      <a:pt x="110" y="195"/>
                      <a:pt x="108" y="193"/>
                    </a:cubicBezTo>
                    <a:cubicBezTo>
                      <a:pt x="106" y="191"/>
                      <a:pt x="103" y="186"/>
                      <a:pt x="106" y="184"/>
                    </a:cubicBezTo>
                    <a:cubicBezTo>
                      <a:pt x="109" y="182"/>
                      <a:pt x="111" y="177"/>
                      <a:pt x="110" y="175"/>
                    </a:cubicBezTo>
                    <a:cubicBezTo>
                      <a:pt x="108" y="173"/>
                      <a:pt x="103" y="169"/>
                      <a:pt x="104" y="166"/>
                    </a:cubicBezTo>
                    <a:cubicBezTo>
                      <a:pt x="105" y="164"/>
                      <a:pt x="106" y="159"/>
                      <a:pt x="102" y="159"/>
                    </a:cubicBezTo>
                    <a:cubicBezTo>
                      <a:pt x="97" y="159"/>
                      <a:pt x="95" y="155"/>
                      <a:pt x="93" y="153"/>
                    </a:cubicBezTo>
                    <a:cubicBezTo>
                      <a:pt x="90" y="150"/>
                      <a:pt x="92" y="147"/>
                      <a:pt x="92" y="141"/>
                    </a:cubicBezTo>
                    <a:cubicBezTo>
                      <a:pt x="92" y="134"/>
                      <a:pt x="94" y="136"/>
                      <a:pt x="88" y="129"/>
                    </a:cubicBezTo>
                    <a:cubicBezTo>
                      <a:pt x="83" y="122"/>
                      <a:pt x="81" y="118"/>
                      <a:pt x="77" y="112"/>
                    </a:cubicBezTo>
                    <a:cubicBezTo>
                      <a:pt x="73" y="107"/>
                      <a:pt x="62" y="100"/>
                      <a:pt x="69" y="101"/>
                    </a:cubicBezTo>
                    <a:cubicBezTo>
                      <a:pt x="76" y="102"/>
                      <a:pt x="79" y="100"/>
                      <a:pt x="80" y="98"/>
                    </a:cubicBezTo>
                    <a:cubicBezTo>
                      <a:pt x="82" y="96"/>
                      <a:pt x="89" y="95"/>
                      <a:pt x="93" y="90"/>
                    </a:cubicBezTo>
                    <a:cubicBezTo>
                      <a:pt x="97" y="84"/>
                      <a:pt x="96" y="82"/>
                      <a:pt x="101" y="79"/>
                    </a:cubicBezTo>
                    <a:cubicBezTo>
                      <a:pt x="105" y="75"/>
                      <a:pt x="108" y="70"/>
                      <a:pt x="109" y="72"/>
                    </a:cubicBezTo>
                    <a:cubicBezTo>
                      <a:pt x="109" y="74"/>
                      <a:pt x="111" y="78"/>
                      <a:pt x="114" y="77"/>
                    </a:cubicBezTo>
                    <a:cubicBezTo>
                      <a:pt x="118" y="75"/>
                      <a:pt x="120" y="71"/>
                      <a:pt x="120" y="69"/>
                    </a:cubicBezTo>
                    <a:cubicBezTo>
                      <a:pt x="121" y="67"/>
                      <a:pt x="121" y="63"/>
                      <a:pt x="114" y="63"/>
                    </a:cubicBezTo>
                    <a:cubicBezTo>
                      <a:pt x="107" y="63"/>
                      <a:pt x="106" y="59"/>
                      <a:pt x="102" y="64"/>
                    </a:cubicBezTo>
                    <a:cubicBezTo>
                      <a:pt x="98" y="69"/>
                      <a:pt x="98" y="68"/>
                      <a:pt x="93" y="69"/>
                    </a:cubicBezTo>
                    <a:cubicBezTo>
                      <a:pt x="89" y="71"/>
                      <a:pt x="89" y="71"/>
                      <a:pt x="85" y="73"/>
                    </a:cubicBezTo>
                    <a:cubicBezTo>
                      <a:pt x="81" y="74"/>
                      <a:pt x="80" y="76"/>
                      <a:pt x="78" y="73"/>
                    </a:cubicBezTo>
                    <a:cubicBezTo>
                      <a:pt x="75" y="70"/>
                      <a:pt x="71" y="72"/>
                      <a:pt x="69" y="74"/>
                    </a:cubicBezTo>
                    <a:cubicBezTo>
                      <a:pt x="67" y="76"/>
                      <a:pt x="63" y="79"/>
                      <a:pt x="61" y="83"/>
                    </a:cubicBezTo>
                    <a:cubicBezTo>
                      <a:pt x="59" y="87"/>
                      <a:pt x="64" y="93"/>
                      <a:pt x="57" y="87"/>
                    </a:cubicBezTo>
                    <a:cubicBezTo>
                      <a:pt x="50" y="81"/>
                      <a:pt x="51" y="83"/>
                      <a:pt x="48" y="79"/>
                    </a:cubicBezTo>
                    <a:cubicBezTo>
                      <a:pt x="44" y="75"/>
                      <a:pt x="42" y="72"/>
                      <a:pt x="39" y="70"/>
                    </a:cubicBezTo>
                    <a:cubicBezTo>
                      <a:pt x="36" y="67"/>
                      <a:pt x="33" y="60"/>
                      <a:pt x="34" y="54"/>
                    </a:cubicBezTo>
                    <a:cubicBezTo>
                      <a:pt x="36" y="47"/>
                      <a:pt x="39" y="45"/>
                      <a:pt x="41" y="41"/>
                    </a:cubicBezTo>
                    <a:cubicBezTo>
                      <a:pt x="42" y="37"/>
                      <a:pt x="42" y="35"/>
                      <a:pt x="46" y="35"/>
                    </a:cubicBezTo>
                    <a:cubicBezTo>
                      <a:pt x="50" y="35"/>
                      <a:pt x="51" y="32"/>
                      <a:pt x="58" y="35"/>
                    </a:cubicBezTo>
                    <a:cubicBezTo>
                      <a:pt x="65" y="37"/>
                      <a:pt x="66" y="36"/>
                      <a:pt x="70" y="35"/>
                    </a:cubicBezTo>
                    <a:cubicBezTo>
                      <a:pt x="74" y="34"/>
                      <a:pt x="77" y="35"/>
                      <a:pt x="83" y="35"/>
                    </a:cubicBezTo>
                    <a:cubicBezTo>
                      <a:pt x="89" y="35"/>
                      <a:pt x="92" y="35"/>
                      <a:pt x="96" y="34"/>
                    </a:cubicBezTo>
                    <a:cubicBezTo>
                      <a:pt x="101" y="34"/>
                      <a:pt x="108" y="37"/>
                      <a:pt x="112" y="38"/>
                    </a:cubicBezTo>
                    <a:cubicBezTo>
                      <a:pt x="116" y="40"/>
                      <a:pt x="128" y="43"/>
                      <a:pt x="131" y="41"/>
                    </a:cubicBezTo>
                    <a:cubicBezTo>
                      <a:pt x="135" y="40"/>
                      <a:pt x="136" y="42"/>
                      <a:pt x="142" y="37"/>
                    </a:cubicBezTo>
                    <a:cubicBezTo>
                      <a:pt x="148" y="31"/>
                      <a:pt x="150" y="28"/>
                      <a:pt x="152" y="25"/>
                    </a:cubicBezTo>
                    <a:cubicBezTo>
                      <a:pt x="155" y="22"/>
                      <a:pt x="155" y="19"/>
                      <a:pt x="159" y="15"/>
                    </a:cubicBezTo>
                    <a:cubicBezTo>
                      <a:pt x="162" y="12"/>
                      <a:pt x="163" y="8"/>
                      <a:pt x="164" y="5"/>
                    </a:cubicBezTo>
                    <a:cubicBezTo>
                      <a:pt x="165" y="3"/>
                      <a:pt x="165" y="0"/>
                      <a:pt x="159" y="2"/>
                    </a:cubicBezTo>
                    <a:cubicBezTo>
                      <a:pt x="154" y="4"/>
                      <a:pt x="157" y="0"/>
                      <a:pt x="149" y="9"/>
                    </a:cubicBezTo>
                    <a:cubicBezTo>
                      <a:pt x="142" y="17"/>
                      <a:pt x="135" y="21"/>
                      <a:pt x="130" y="24"/>
                    </a:cubicBezTo>
                    <a:cubicBezTo>
                      <a:pt x="126" y="27"/>
                      <a:pt x="119" y="24"/>
                      <a:pt x="113" y="24"/>
                    </a:cubicBezTo>
                    <a:cubicBezTo>
                      <a:pt x="106" y="23"/>
                      <a:pt x="105" y="26"/>
                      <a:pt x="98" y="23"/>
                    </a:cubicBezTo>
                    <a:cubicBezTo>
                      <a:pt x="91" y="20"/>
                      <a:pt x="89" y="17"/>
                      <a:pt x="87" y="18"/>
                    </a:cubicBezTo>
                    <a:cubicBezTo>
                      <a:pt x="84" y="18"/>
                      <a:pt x="81" y="20"/>
                      <a:pt x="75" y="17"/>
                    </a:cubicBezTo>
                    <a:cubicBezTo>
                      <a:pt x="69" y="13"/>
                      <a:pt x="64" y="11"/>
                      <a:pt x="60" y="11"/>
                    </a:cubicBezTo>
                    <a:cubicBezTo>
                      <a:pt x="57" y="11"/>
                      <a:pt x="53" y="12"/>
                      <a:pt x="53" y="16"/>
                    </a:cubicBezTo>
                    <a:cubicBezTo>
                      <a:pt x="52" y="20"/>
                      <a:pt x="52" y="22"/>
                      <a:pt x="49" y="22"/>
                    </a:cubicBezTo>
                    <a:cubicBezTo>
                      <a:pt x="45" y="23"/>
                      <a:pt x="43" y="22"/>
                      <a:pt x="41" y="21"/>
                    </a:cubicBezTo>
                    <a:cubicBezTo>
                      <a:pt x="38" y="21"/>
                      <a:pt x="37" y="25"/>
                      <a:pt x="34" y="29"/>
                    </a:cubicBezTo>
                    <a:cubicBezTo>
                      <a:pt x="30" y="33"/>
                      <a:pt x="29" y="30"/>
                      <a:pt x="28" y="38"/>
                    </a:cubicBezTo>
                    <a:cubicBezTo>
                      <a:pt x="26" y="45"/>
                      <a:pt x="23" y="49"/>
                      <a:pt x="25" y="52"/>
                    </a:cubicBezTo>
                    <a:cubicBezTo>
                      <a:pt x="28" y="56"/>
                      <a:pt x="25" y="63"/>
                      <a:pt x="26" y="65"/>
                    </a:cubicBezTo>
                    <a:cubicBezTo>
                      <a:pt x="27" y="67"/>
                      <a:pt x="28" y="65"/>
                      <a:pt x="24" y="71"/>
                    </a:cubicBezTo>
                    <a:cubicBezTo>
                      <a:pt x="20" y="78"/>
                      <a:pt x="18" y="78"/>
                      <a:pt x="17" y="83"/>
                    </a:cubicBezTo>
                    <a:cubicBezTo>
                      <a:pt x="16" y="89"/>
                      <a:pt x="17" y="89"/>
                      <a:pt x="16" y="97"/>
                    </a:cubicBezTo>
                    <a:cubicBezTo>
                      <a:pt x="14" y="106"/>
                      <a:pt x="11" y="109"/>
                      <a:pt x="10" y="113"/>
                    </a:cubicBezTo>
                    <a:cubicBezTo>
                      <a:pt x="9" y="117"/>
                      <a:pt x="7" y="118"/>
                      <a:pt x="4" y="121"/>
                    </a:cubicBezTo>
                    <a:cubicBezTo>
                      <a:pt x="0" y="124"/>
                      <a:pt x="1" y="129"/>
                      <a:pt x="2" y="13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811">
                <a:extLst>
                  <a:ext uri="{FF2B5EF4-FFF2-40B4-BE49-F238E27FC236}">
                    <a16:creationId xmlns:a16="http://schemas.microsoft.com/office/drawing/2014/main" id="{ED3BC811-890F-5CDA-1A8A-4E13C9DE8AFA}"/>
                  </a:ext>
                </a:extLst>
              </p:cNvPr>
              <p:cNvSpPr>
                <a:spLocks/>
              </p:cNvSpPr>
              <p:nvPr/>
            </p:nvSpPr>
            <p:spPr bwMode="auto">
              <a:xfrm>
                <a:off x="4114" y="2142"/>
                <a:ext cx="155" cy="54"/>
              </a:xfrm>
              <a:custGeom>
                <a:avLst/>
                <a:gdLst>
                  <a:gd name="T0" fmla="*/ 14 w 259"/>
                  <a:gd name="T1" fmla="*/ 19 h 89"/>
                  <a:gd name="T2" fmla="*/ 22 w 259"/>
                  <a:gd name="T3" fmla="*/ 3 h 89"/>
                  <a:gd name="T4" fmla="*/ 39 w 259"/>
                  <a:gd name="T5" fmla="*/ 10 h 89"/>
                  <a:gd name="T6" fmla="*/ 49 w 259"/>
                  <a:gd name="T7" fmla="*/ 8 h 89"/>
                  <a:gd name="T8" fmla="*/ 71 w 259"/>
                  <a:gd name="T9" fmla="*/ 15 h 89"/>
                  <a:gd name="T10" fmla="*/ 83 w 259"/>
                  <a:gd name="T11" fmla="*/ 24 h 89"/>
                  <a:gd name="T12" fmla="*/ 93 w 259"/>
                  <a:gd name="T13" fmla="*/ 32 h 89"/>
                  <a:gd name="T14" fmla="*/ 117 w 259"/>
                  <a:gd name="T15" fmla="*/ 33 h 89"/>
                  <a:gd name="T16" fmla="*/ 129 w 259"/>
                  <a:gd name="T17" fmla="*/ 33 h 89"/>
                  <a:gd name="T18" fmla="*/ 137 w 259"/>
                  <a:gd name="T19" fmla="*/ 19 h 89"/>
                  <a:gd name="T20" fmla="*/ 152 w 259"/>
                  <a:gd name="T21" fmla="*/ 30 h 89"/>
                  <a:gd name="T22" fmla="*/ 166 w 259"/>
                  <a:gd name="T23" fmla="*/ 32 h 89"/>
                  <a:gd name="T24" fmla="*/ 182 w 259"/>
                  <a:gd name="T25" fmla="*/ 34 h 89"/>
                  <a:gd name="T26" fmla="*/ 216 w 259"/>
                  <a:gd name="T27" fmla="*/ 35 h 89"/>
                  <a:gd name="T28" fmla="*/ 199 w 259"/>
                  <a:gd name="T29" fmla="*/ 42 h 89"/>
                  <a:gd name="T30" fmla="*/ 186 w 259"/>
                  <a:gd name="T31" fmla="*/ 48 h 89"/>
                  <a:gd name="T32" fmla="*/ 199 w 259"/>
                  <a:gd name="T33" fmla="*/ 56 h 89"/>
                  <a:gd name="T34" fmla="*/ 226 w 259"/>
                  <a:gd name="T35" fmla="*/ 56 h 89"/>
                  <a:gd name="T36" fmla="*/ 229 w 259"/>
                  <a:gd name="T37" fmla="*/ 69 h 89"/>
                  <a:gd name="T38" fmla="*/ 258 w 259"/>
                  <a:gd name="T39" fmla="*/ 74 h 89"/>
                  <a:gd name="T40" fmla="*/ 250 w 259"/>
                  <a:gd name="T41" fmla="*/ 82 h 89"/>
                  <a:gd name="T42" fmla="*/ 241 w 259"/>
                  <a:gd name="T43" fmla="*/ 85 h 89"/>
                  <a:gd name="T44" fmla="*/ 226 w 259"/>
                  <a:gd name="T45" fmla="*/ 77 h 89"/>
                  <a:gd name="T46" fmla="*/ 217 w 259"/>
                  <a:gd name="T47" fmla="*/ 79 h 89"/>
                  <a:gd name="T48" fmla="*/ 202 w 259"/>
                  <a:gd name="T49" fmla="*/ 76 h 89"/>
                  <a:gd name="T50" fmla="*/ 189 w 259"/>
                  <a:gd name="T51" fmla="*/ 73 h 89"/>
                  <a:gd name="T52" fmla="*/ 174 w 259"/>
                  <a:gd name="T53" fmla="*/ 76 h 89"/>
                  <a:gd name="T54" fmla="*/ 150 w 259"/>
                  <a:gd name="T55" fmla="*/ 70 h 89"/>
                  <a:gd name="T56" fmla="*/ 127 w 259"/>
                  <a:gd name="T57" fmla="*/ 66 h 89"/>
                  <a:gd name="T58" fmla="*/ 98 w 259"/>
                  <a:gd name="T59" fmla="*/ 56 h 89"/>
                  <a:gd name="T60" fmla="*/ 84 w 259"/>
                  <a:gd name="T61" fmla="*/ 58 h 89"/>
                  <a:gd name="T62" fmla="*/ 67 w 259"/>
                  <a:gd name="T63" fmla="*/ 57 h 89"/>
                  <a:gd name="T64" fmla="*/ 43 w 259"/>
                  <a:gd name="T65" fmla="*/ 51 h 89"/>
                  <a:gd name="T66" fmla="*/ 28 w 259"/>
                  <a:gd name="T67" fmla="*/ 44 h 89"/>
                  <a:gd name="T68" fmla="*/ 25 w 259"/>
                  <a:gd name="T69" fmla="*/ 34 h 89"/>
                  <a:gd name="T70" fmla="*/ 7 w 259"/>
                  <a:gd name="T71" fmla="*/ 29 h 89"/>
                  <a:gd name="T72" fmla="*/ 5 w 259"/>
                  <a:gd name="T73" fmla="*/ 24 h 89"/>
                  <a:gd name="T74" fmla="*/ 14 w 259"/>
                  <a:gd name="T7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89">
                    <a:moveTo>
                      <a:pt x="14" y="19"/>
                    </a:moveTo>
                    <a:cubicBezTo>
                      <a:pt x="19" y="8"/>
                      <a:pt x="18" y="0"/>
                      <a:pt x="22" y="3"/>
                    </a:cubicBezTo>
                    <a:cubicBezTo>
                      <a:pt x="26" y="6"/>
                      <a:pt x="33" y="12"/>
                      <a:pt x="39" y="10"/>
                    </a:cubicBezTo>
                    <a:cubicBezTo>
                      <a:pt x="44" y="9"/>
                      <a:pt x="40" y="6"/>
                      <a:pt x="49" y="8"/>
                    </a:cubicBezTo>
                    <a:cubicBezTo>
                      <a:pt x="57" y="11"/>
                      <a:pt x="65" y="11"/>
                      <a:pt x="71" y="15"/>
                    </a:cubicBezTo>
                    <a:cubicBezTo>
                      <a:pt x="76" y="20"/>
                      <a:pt x="81" y="19"/>
                      <a:pt x="83" y="24"/>
                    </a:cubicBezTo>
                    <a:cubicBezTo>
                      <a:pt x="85" y="29"/>
                      <a:pt x="80" y="30"/>
                      <a:pt x="93" y="32"/>
                    </a:cubicBezTo>
                    <a:cubicBezTo>
                      <a:pt x="106" y="33"/>
                      <a:pt x="106" y="33"/>
                      <a:pt x="117" y="33"/>
                    </a:cubicBezTo>
                    <a:cubicBezTo>
                      <a:pt x="127" y="33"/>
                      <a:pt x="125" y="38"/>
                      <a:pt x="129" y="33"/>
                    </a:cubicBezTo>
                    <a:cubicBezTo>
                      <a:pt x="132" y="28"/>
                      <a:pt x="134" y="16"/>
                      <a:pt x="137" y="19"/>
                    </a:cubicBezTo>
                    <a:cubicBezTo>
                      <a:pt x="139" y="22"/>
                      <a:pt x="147" y="28"/>
                      <a:pt x="152" y="30"/>
                    </a:cubicBezTo>
                    <a:cubicBezTo>
                      <a:pt x="157" y="32"/>
                      <a:pt x="158" y="29"/>
                      <a:pt x="166" y="32"/>
                    </a:cubicBezTo>
                    <a:cubicBezTo>
                      <a:pt x="174" y="34"/>
                      <a:pt x="174" y="34"/>
                      <a:pt x="182" y="34"/>
                    </a:cubicBezTo>
                    <a:cubicBezTo>
                      <a:pt x="190" y="34"/>
                      <a:pt x="220" y="29"/>
                      <a:pt x="216" y="35"/>
                    </a:cubicBezTo>
                    <a:cubicBezTo>
                      <a:pt x="212" y="42"/>
                      <a:pt x="209" y="41"/>
                      <a:pt x="199" y="42"/>
                    </a:cubicBezTo>
                    <a:cubicBezTo>
                      <a:pt x="189" y="44"/>
                      <a:pt x="182" y="42"/>
                      <a:pt x="186" y="48"/>
                    </a:cubicBezTo>
                    <a:cubicBezTo>
                      <a:pt x="190" y="55"/>
                      <a:pt x="191" y="56"/>
                      <a:pt x="199" y="56"/>
                    </a:cubicBezTo>
                    <a:cubicBezTo>
                      <a:pt x="207" y="56"/>
                      <a:pt x="226" y="51"/>
                      <a:pt x="226" y="56"/>
                    </a:cubicBezTo>
                    <a:cubicBezTo>
                      <a:pt x="227" y="62"/>
                      <a:pt x="217" y="67"/>
                      <a:pt x="229" y="69"/>
                    </a:cubicBezTo>
                    <a:cubicBezTo>
                      <a:pt x="241" y="70"/>
                      <a:pt x="259" y="70"/>
                      <a:pt x="258" y="74"/>
                    </a:cubicBezTo>
                    <a:cubicBezTo>
                      <a:pt x="258" y="78"/>
                      <a:pt x="252" y="79"/>
                      <a:pt x="250" y="82"/>
                    </a:cubicBezTo>
                    <a:cubicBezTo>
                      <a:pt x="248" y="84"/>
                      <a:pt x="248" y="89"/>
                      <a:pt x="241" y="85"/>
                    </a:cubicBezTo>
                    <a:cubicBezTo>
                      <a:pt x="235" y="81"/>
                      <a:pt x="227" y="72"/>
                      <a:pt x="226" y="77"/>
                    </a:cubicBezTo>
                    <a:cubicBezTo>
                      <a:pt x="225" y="82"/>
                      <a:pt x="220" y="81"/>
                      <a:pt x="217" y="79"/>
                    </a:cubicBezTo>
                    <a:cubicBezTo>
                      <a:pt x="215" y="78"/>
                      <a:pt x="209" y="79"/>
                      <a:pt x="202" y="76"/>
                    </a:cubicBezTo>
                    <a:cubicBezTo>
                      <a:pt x="195" y="73"/>
                      <a:pt x="194" y="69"/>
                      <a:pt x="189" y="73"/>
                    </a:cubicBezTo>
                    <a:cubicBezTo>
                      <a:pt x="184" y="76"/>
                      <a:pt x="189" y="80"/>
                      <a:pt x="174" y="76"/>
                    </a:cubicBezTo>
                    <a:cubicBezTo>
                      <a:pt x="158" y="72"/>
                      <a:pt x="166" y="71"/>
                      <a:pt x="150" y="70"/>
                    </a:cubicBezTo>
                    <a:cubicBezTo>
                      <a:pt x="135" y="69"/>
                      <a:pt x="137" y="72"/>
                      <a:pt x="127" y="66"/>
                    </a:cubicBezTo>
                    <a:cubicBezTo>
                      <a:pt x="118" y="61"/>
                      <a:pt x="100" y="56"/>
                      <a:pt x="98" y="56"/>
                    </a:cubicBezTo>
                    <a:cubicBezTo>
                      <a:pt x="95" y="56"/>
                      <a:pt x="94" y="56"/>
                      <a:pt x="84" y="58"/>
                    </a:cubicBezTo>
                    <a:cubicBezTo>
                      <a:pt x="73" y="59"/>
                      <a:pt x="77" y="61"/>
                      <a:pt x="67" y="57"/>
                    </a:cubicBezTo>
                    <a:cubicBezTo>
                      <a:pt x="56" y="54"/>
                      <a:pt x="52" y="51"/>
                      <a:pt x="43" y="51"/>
                    </a:cubicBezTo>
                    <a:cubicBezTo>
                      <a:pt x="33" y="51"/>
                      <a:pt x="27" y="50"/>
                      <a:pt x="28" y="44"/>
                    </a:cubicBezTo>
                    <a:cubicBezTo>
                      <a:pt x="29" y="39"/>
                      <a:pt x="33" y="38"/>
                      <a:pt x="25" y="34"/>
                    </a:cubicBezTo>
                    <a:cubicBezTo>
                      <a:pt x="16" y="31"/>
                      <a:pt x="14" y="29"/>
                      <a:pt x="7" y="29"/>
                    </a:cubicBezTo>
                    <a:cubicBezTo>
                      <a:pt x="0" y="29"/>
                      <a:pt x="0" y="26"/>
                      <a:pt x="5" y="24"/>
                    </a:cubicBezTo>
                    <a:cubicBezTo>
                      <a:pt x="9" y="22"/>
                      <a:pt x="16" y="23"/>
                      <a:pt x="14"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812">
                <a:extLst>
                  <a:ext uri="{FF2B5EF4-FFF2-40B4-BE49-F238E27FC236}">
                    <a16:creationId xmlns:a16="http://schemas.microsoft.com/office/drawing/2014/main" id="{AA25C5E4-53D9-21CA-910C-721F0C39C9DF}"/>
                  </a:ext>
                </a:extLst>
              </p:cNvPr>
              <p:cNvSpPr>
                <a:spLocks/>
              </p:cNvSpPr>
              <p:nvPr/>
            </p:nvSpPr>
            <p:spPr bwMode="auto">
              <a:xfrm>
                <a:off x="4269" y="2184"/>
                <a:ext cx="15" cy="13"/>
              </a:xfrm>
              <a:custGeom>
                <a:avLst/>
                <a:gdLst>
                  <a:gd name="T0" fmla="*/ 3 w 25"/>
                  <a:gd name="T1" fmla="*/ 16 h 22"/>
                  <a:gd name="T2" fmla="*/ 7 w 25"/>
                  <a:gd name="T3" fmla="*/ 10 h 22"/>
                  <a:gd name="T4" fmla="*/ 10 w 25"/>
                  <a:gd name="T5" fmla="*/ 3 h 22"/>
                  <a:gd name="T6" fmla="*/ 16 w 25"/>
                  <a:gd name="T7" fmla="*/ 0 h 22"/>
                  <a:gd name="T8" fmla="*/ 21 w 25"/>
                  <a:gd name="T9" fmla="*/ 3 h 22"/>
                  <a:gd name="T10" fmla="*/ 23 w 25"/>
                  <a:gd name="T11" fmla="*/ 8 h 22"/>
                  <a:gd name="T12" fmla="*/ 18 w 25"/>
                  <a:gd name="T13" fmla="*/ 15 h 22"/>
                  <a:gd name="T14" fmla="*/ 15 w 25"/>
                  <a:gd name="T15" fmla="*/ 20 h 22"/>
                  <a:gd name="T16" fmla="*/ 6 w 25"/>
                  <a:gd name="T17" fmla="*/ 18 h 22"/>
                  <a:gd name="T18" fmla="*/ 3 w 2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3" y="16"/>
                    </a:moveTo>
                    <a:cubicBezTo>
                      <a:pt x="6" y="13"/>
                      <a:pt x="7" y="14"/>
                      <a:pt x="7" y="10"/>
                    </a:cubicBezTo>
                    <a:cubicBezTo>
                      <a:pt x="7" y="6"/>
                      <a:pt x="7" y="5"/>
                      <a:pt x="10" y="3"/>
                    </a:cubicBezTo>
                    <a:cubicBezTo>
                      <a:pt x="12" y="0"/>
                      <a:pt x="14" y="0"/>
                      <a:pt x="16" y="0"/>
                    </a:cubicBezTo>
                    <a:cubicBezTo>
                      <a:pt x="18" y="1"/>
                      <a:pt x="21" y="1"/>
                      <a:pt x="21" y="3"/>
                    </a:cubicBezTo>
                    <a:cubicBezTo>
                      <a:pt x="22" y="5"/>
                      <a:pt x="25" y="5"/>
                      <a:pt x="23" y="8"/>
                    </a:cubicBezTo>
                    <a:cubicBezTo>
                      <a:pt x="20" y="10"/>
                      <a:pt x="18" y="11"/>
                      <a:pt x="18" y="15"/>
                    </a:cubicBezTo>
                    <a:cubicBezTo>
                      <a:pt x="17" y="18"/>
                      <a:pt x="20" y="22"/>
                      <a:pt x="15" y="20"/>
                    </a:cubicBezTo>
                    <a:cubicBezTo>
                      <a:pt x="9" y="18"/>
                      <a:pt x="10" y="18"/>
                      <a:pt x="6" y="18"/>
                    </a:cubicBezTo>
                    <a:cubicBezTo>
                      <a:pt x="3" y="19"/>
                      <a:pt x="0" y="16"/>
                      <a:pt x="3" y="1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813">
                <a:extLst>
                  <a:ext uri="{FF2B5EF4-FFF2-40B4-BE49-F238E27FC236}">
                    <a16:creationId xmlns:a16="http://schemas.microsoft.com/office/drawing/2014/main" id="{13416405-93E9-9191-CF67-D6EABFB45AB4}"/>
                  </a:ext>
                </a:extLst>
              </p:cNvPr>
              <p:cNvSpPr>
                <a:spLocks/>
              </p:cNvSpPr>
              <p:nvPr/>
            </p:nvSpPr>
            <p:spPr bwMode="auto">
              <a:xfrm>
                <a:off x="4281" y="2181"/>
                <a:ext cx="39" cy="18"/>
              </a:xfrm>
              <a:custGeom>
                <a:avLst/>
                <a:gdLst>
                  <a:gd name="T0" fmla="*/ 4 w 65"/>
                  <a:gd name="T1" fmla="*/ 26 h 30"/>
                  <a:gd name="T2" fmla="*/ 7 w 65"/>
                  <a:gd name="T3" fmla="*/ 15 h 30"/>
                  <a:gd name="T4" fmla="*/ 14 w 65"/>
                  <a:gd name="T5" fmla="*/ 12 h 30"/>
                  <a:gd name="T6" fmla="*/ 23 w 65"/>
                  <a:gd name="T7" fmla="*/ 10 h 30"/>
                  <a:gd name="T8" fmla="*/ 28 w 65"/>
                  <a:gd name="T9" fmla="*/ 4 h 30"/>
                  <a:gd name="T10" fmla="*/ 39 w 65"/>
                  <a:gd name="T11" fmla="*/ 3 h 30"/>
                  <a:gd name="T12" fmla="*/ 45 w 65"/>
                  <a:gd name="T13" fmla="*/ 10 h 30"/>
                  <a:gd name="T14" fmla="*/ 54 w 65"/>
                  <a:gd name="T15" fmla="*/ 8 h 30"/>
                  <a:gd name="T16" fmla="*/ 61 w 65"/>
                  <a:gd name="T17" fmla="*/ 7 h 30"/>
                  <a:gd name="T18" fmla="*/ 62 w 65"/>
                  <a:gd name="T19" fmla="*/ 15 h 30"/>
                  <a:gd name="T20" fmla="*/ 63 w 65"/>
                  <a:gd name="T21" fmla="*/ 19 h 30"/>
                  <a:gd name="T22" fmla="*/ 54 w 65"/>
                  <a:gd name="T23" fmla="*/ 22 h 30"/>
                  <a:gd name="T24" fmla="*/ 45 w 65"/>
                  <a:gd name="T25" fmla="*/ 19 h 30"/>
                  <a:gd name="T26" fmla="*/ 40 w 65"/>
                  <a:gd name="T27" fmla="*/ 19 h 30"/>
                  <a:gd name="T28" fmla="*/ 31 w 65"/>
                  <a:gd name="T29" fmla="*/ 24 h 30"/>
                  <a:gd name="T30" fmla="*/ 18 w 65"/>
                  <a:gd name="T31" fmla="*/ 29 h 30"/>
                  <a:gd name="T32" fmla="*/ 7 w 65"/>
                  <a:gd name="T33" fmla="*/ 29 h 30"/>
                  <a:gd name="T34" fmla="*/ 4 w 65"/>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0">
                    <a:moveTo>
                      <a:pt x="4" y="26"/>
                    </a:moveTo>
                    <a:cubicBezTo>
                      <a:pt x="6" y="21"/>
                      <a:pt x="4" y="18"/>
                      <a:pt x="7" y="15"/>
                    </a:cubicBezTo>
                    <a:cubicBezTo>
                      <a:pt x="10" y="13"/>
                      <a:pt x="8" y="12"/>
                      <a:pt x="14" y="12"/>
                    </a:cubicBezTo>
                    <a:cubicBezTo>
                      <a:pt x="19" y="11"/>
                      <a:pt x="20" y="14"/>
                      <a:pt x="23" y="10"/>
                    </a:cubicBezTo>
                    <a:cubicBezTo>
                      <a:pt x="26" y="6"/>
                      <a:pt x="22" y="5"/>
                      <a:pt x="28" y="4"/>
                    </a:cubicBezTo>
                    <a:cubicBezTo>
                      <a:pt x="33" y="4"/>
                      <a:pt x="36" y="0"/>
                      <a:pt x="39" y="3"/>
                    </a:cubicBezTo>
                    <a:cubicBezTo>
                      <a:pt x="41" y="7"/>
                      <a:pt x="43" y="11"/>
                      <a:pt x="45" y="10"/>
                    </a:cubicBezTo>
                    <a:cubicBezTo>
                      <a:pt x="46" y="9"/>
                      <a:pt x="52" y="8"/>
                      <a:pt x="54" y="8"/>
                    </a:cubicBezTo>
                    <a:cubicBezTo>
                      <a:pt x="57" y="8"/>
                      <a:pt x="62" y="4"/>
                      <a:pt x="61" y="7"/>
                    </a:cubicBezTo>
                    <a:cubicBezTo>
                      <a:pt x="61" y="10"/>
                      <a:pt x="60" y="13"/>
                      <a:pt x="62" y="15"/>
                    </a:cubicBezTo>
                    <a:cubicBezTo>
                      <a:pt x="65" y="17"/>
                      <a:pt x="65" y="18"/>
                      <a:pt x="63" y="19"/>
                    </a:cubicBezTo>
                    <a:cubicBezTo>
                      <a:pt x="61" y="20"/>
                      <a:pt x="59" y="22"/>
                      <a:pt x="54" y="22"/>
                    </a:cubicBezTo>
                    <a:cubicBezTo>
                      <a:pt x="49" y="21"/>
                      <a:pt x="45" y="21"/>
                      <a:pt x="45" y="19"/>
                    </a:cubicBezTo>
                    <a:cubicBezTo>
                      <a:pt x="44" y="17"/>
                      <a:pt x="42" y="15"/>
                      <a:pt x="40" y="19"/>
                    </a:cubicBezTo>
                    <a:cubicBezTo>
                      <a:pt x="38" y="22"/>
                      <a:pt x="38" y="21"/>
                      <a:pt x="31" y="24"/>
                    </a:cubicBezTo>
                    <a:cubicBezTo>
                      <a:pt x="25" y="26"/>
                      <a:pt x="22" y="28"/>
                      <a:pt x="18" y="29"/>
                    </a:cubicBezTo>
                    <a:cubicBezTo>
                      <a:pt x="13" y="29"/>
                      <a:pt x="10" y="30"/>
                      <a:pt x="7" y="29"/>
                    </a:cubicBezTo>
                    <a:cubicBezTo>
                      <a:pt x="4" y="27"/>
                      <a:pt x="0" y="26"/>
                      <a:pt x="4" y="2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814">
                <a:extLst>
                  <a:ext uri="{FF2B5EF4-FFF2-40B4-BE49-F238E27FC236}">
                    <a16:creationId xmlns:a16="http://schemas.microsoft.com/office/drawing/2014/main" id="{8C63C0C3-5624-AAF9-7CF0-2CF74EEAB7FA}"/>
                  </a:ext>
                </a:extLst>
              </p:cNvPr>
              <p:cNvSpPr>
                <a:spLocks/>
              </p:cNvSpPr>
              <p:nvPr/>
            </p:nvSpPr>
            <p:spPr bwMode="auto">
              <a:xfrm>
                <a:off x="4312" y="2203"/>
                <a:ext cx="32" cy="18"/>
              </a:xfrm>
              <a:custGeom>
                <a:avLst/>
                <a:gdLst>
                  <a:gd name="T0" fmla="*/ 17 w 52"/>
                  <a:gd name="T1" fmla="*/ 2 h 29"/>
                  <a:gd name="T2" fmla="*/ 31 w 52"/>
                  <a:gd name="T3" fmla="*/ 1 h 29"/>
                  <a:gd name="T4" fmla="*/ 35 w 52"/>
                  <a:gd name="T5" fmla="*/ 4 h 29"/>
                  <a:gd name="T6" fmla="*/ 41 w 52"/>
                  <a:gd name="T7" fmla="*/ 9 h 29"/>
                  <a:gd name="T8" fmla="*/ 51 w 52"/>
                  <a:gd name="T9" fmla="*/ 18 h 29"/>
                  <a:gd name="T10" fmla="*/ 49 w 52"/>
                  <a:gd name="T11" fmla="*/ 24 h 29"/>
                  <a:gd name="T12" fmla="*/ 43 w 52"/>
                  <a:gd name="T13" fmla="*/ 26 h 29"/>
                  <a:gd name="T14" fmla="*/ 36 w 52"/>
                  <a:gd name="T15" fmla="*/ 25 h 29"/>
                  <a:gd name="T16" fmla="*/ 29 w 52"/>
                  <a:gd name="T17" fmla="*/ 20 h 29"/>
                  <a:gd name="T18" fmla="*/ 23 w 52"/>
                  <a:gd name="T19" fmla="*/ 13 h 29"/>
                  <a:gd name="T20" fmla="*/ 17 w 52"/>
                  <a:gd name="T21" fmla="*/ 11 h 29"/>
                  <a:gd name="T22" fmla="*/ 9 w 52"/>
                  <a:gd name="T23" fmla="*/ 9 h 29"/>
                  <a:gd name="T24" fmla="*/ 5 w 52"/>
                  <a:gd name="T25" fmla="*/ 5 h 29"/>
                  <a:gd name="T26" fmla="*/ 13 w 52"/>
                  <a:gd name="T27" fmla="*/ 1 h 29"/>
                  <a:gd name="T28" fmla="*/ 17 w 52"/>
                  <a:gd name="T2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9">
                    <a:moveTo>
                      <a:pt x="17" y="2"/>
                    </a:moveTo>
                    <a:cubicBezTo>
                      <a:pt x="22" y="1"/>
                      <a:pt x="29" y="1"/>
                      <a:pt x="31" y="1"/>
                    </a:cubicBezTo>
                    <a:cubicBezTo>
                      <a:pt x="34" y="1"/>
                      <a:pt x="34" y="1"/>
                      <a:pt x="35" y="4"/>
                    </a:cubicBezTo>
                    <a:cubicBezTo>
                      <a:pt x="37" y="7"/>
                      <a:pt x="33" y="3"/>
                      <a:pt x="41" y="9"/>
                    </a:cubicBezTo>
                    <a:cubicBezTo>
                      <a:pt x="49" y="14"/>
                      <a:pt x="50" y="14"/>
                      <a:pt x="51" y="18"/>
                    </a:cubicBezTo>
                    <a:cubicBezTo>
                      <a:pt x="51" y="21"/>
                      <a:pt x="52" y="23"/>
                      <a:pt x="49" y="24"/>
                    </a:cubicBezTo>
                    <a:cubicBezTo>
                      <a:pt x="47" y="26"/>
                      <a:pt x="45" y="26"/>
                      <a:pt x="43" y="26"/>
                    </a:cubicBezTo>
                    <a:cubicBezTo>
                      <a:pt x="40" y="26"/>
                      <a:pt x="41" y="29"/>
                      <a:pt x="36" y="25"/>
                    </a:cubicBezTo>
                    <a:cubicBezTo>
                      <a:pt x="30" y="22"/>
                      <a:pt x="34" y="28"/>
                      <a:pt x="29" y="20"/>
                    </a:cubicBezTo>
                    <a:cubicBezTo>
                      <a:pt x="23" y="13"/>
                      <a:pt x="26" y="14"/>
                      <a:pt x="23" y="13"/>
                    </a:cubicBezTo>
                    <a:cubicBezTo>
                      <a:pt x="19" y="12"/>
                      <a:pt x="21" y="11"/>
                      <a:pt x="17" y="11"/>
                    </a:cubicBezTo>
                    <a:cubicBezTo>
                      <a:pt x="13" y="11"/>
                      <a:pt x="11" y="12"/>
                      <a:pt x="9" y="9"/>
                    </a:cubicBezTo>
                    <a:cubicBezTo>
                      <a:pt x="6" y="7"/>
                      <a:pt x="0" y="7"/>
                      <a:pt x="5" y="5"/>
                    </a:cubicBezTo>
                    <a:cubicBezTo>
                      <a:pt x="10" y="2"/>
                      <a:pt x="13" y="1"/>
                      <a:pt x="13" y="1"/>
                    </a:cubicBezTo>
                    <a:cubicBezTo>
                      <a:pt x="14" y="1"/>
                      <a:pt x="15" y="0"/>
                      <a:pt x="17"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815">
                <a:extLst>
                  <a:ext uri="{FF2B5EF4-FFF2-40B4-BE49-F238E27FC236}">
                    <a16:creationId xmlns:a16="http://schemas.microsoft.com/office/drawing/2014/main" id="{D4BB4B79-FA4C-A36D-6A45-87D90376D24B}"/>
                  </a:ext>
                </a:extLst>
              </p:cNvPr>
              <p:cNvSpPr>
                <a:spLocks/>
              </p:cNvSpPr>
              <p:nvPr/>
            </p:nvSpPr>
            <p:spPr bwMode="auto">
              <a:xfrm>
                <a:off x="4326" y="2182"/>
                <a:ext cx="82" cy="16"/>
              </a:xfrm>
              <a:custGeom>
                <a:avLst/>
                <a:gdLst>
                  <a:gd name="T0" fmla="*/ 3 w 137"/>
                  <a:gd name="T1" fmla="*/ 15 h 27"/>
                  <a:gd name="T2" fmla="*/ 12 w 137"/>
                  <a:gd name="T3" fmla="*/ 10 h 27"/>
                  <a:gd name="T4" fmla="*/ 18 w 137"/>
                  <a:gd name="T5" fmla="*/ 7 h 27"/>
                  <a:gd name="T6" fmla="*/ 29 w 137"/>
                  <a:gd name="T7" fmla="*/ 7 h 27"/>
                  <a:gd name="T8" fmla="*/ 37 w 137"/>
                  <a:gd name="T9" fmla="*/ 9 h 27"/>
                  <a:gd name="T10" fmla="*/ 48 w 137"/>
                  <a:gd name="T11" fmla="*/ 13 h 27"/>
                  <a:gd name="T12" fmla="*/ 55 w 137"/>
                  <a:gd name="T13" fmla="*/ 13 h 27"/>
                  <a:gd name="T14" fmla="*/ 69 w 137"/>
                  <a:gd name="T15" fmla="*/ 13 h 27"/>
                  <a:gd name="T16" fmla="*/ 78 w 137"/>
                  <a:gd name="T17" fmla="*/ 8 h 27"/>
                  <a:gd name="T18" fmla="*/ 82 w 137"/>
                  <a:gd name="T19" fmla="*/ 0 h 27"/>
                  <a:gd name="T20" fmla="*/ 91 w 137"/>
                  <a:gd name="T21" fmla="*/ 5 h 27"/>
                  <a:gd name="T22" fmla="*/ 97 w 137"/>
                  <a:gd name="T23" fmla="*/ 4 h 27"/>
                  <a:gd name="T24" fmla="*/ 104 w 137"/>
                  <a:gd name="T25" fmla="*/ 5 h 27"/>
                  <a:gd name="T26" fmla="*/ 113 w 137"/>
                  <a:gd name="T27" fmla="*/ 4 h 27"/>
                  <a:gd name="T28" fmla="*/ 122 w 137"/>
                  <a:gd name="T29" fmla="*/ 6 h 27"/>
                  <a:gd name="T30" fmla="*/ 137 w 137"/>
                  <a:gd name="T31" fmla="*/ 4 h 27"/>
                  <a:gd name="T32" fmla="*/ 130 w 137"/>
                  <a:gd name="T33" fmla="*/ 9 h 27"/>
                  <a:gd name="T34" fmla="*/ 121 w 137"/>
                  <a:gd name="T35" fmla="*/ 11 h 27"/>
                  <a:gd name="T36" fmla="*/ 111 w 137"/>
                  <a:gd name="T37" fmla="*/ 14 h 27"/>
                  <a:gd name="T38" fmla="*/ 105 w 137"/>
                  <a:gd name="T39" fmla="*/ 11 h 27"/>
                  <a:gd name="T40" fmla="*/ 96 w 137"/>
                  <a:gd name="T41" fmla="*/ 15 h 27"/>
                  <a:gd name="T42" fmla="*/ 89 w 137"/>
                  <a:gd name="T43" fmla="*/ 13 h 27"/>
                  <a:gd name="T44" fmla="*/ 80 w 137"/>
                  <a:gd name="T45" fmla="*/ 16 h 27"/>
                  <a:gd name="T46" fmla="*/ 69 w 137"/>
                  <a:gd name="T47" fmla="*/ 20 h 27"/>
                  <a:gd name="T48" fmla="*/ 54 w 137"/>
                  <a:gd name="T49" fmla="*/ 22 h 27"/>
                  <a:gd name="T50" fmla="*/ 45 w 137"/>
                  <a:gd name="T51" fmla="*/ 24 h 27"/>
                  <a:gd name="T52" fmla="*/ 32 w 137"/>
                  <a:gd name="T53" fmla="*/ 24 h 27"/>
                  <a:gd name="T54" fmla="*/ 20 w 137"/>
                  <a:gd name="T55" fmla="*/ 21 h 27"/>
                  <a:gd name="T56" fmla="*/ 10 w 137"/>
                  <a:gd name="T57" fmla="*/ 22 h 27"/>
                  <a:gd name="T58" fmla="*/ 1 w 137"/>
                  <a:gd name="T59" fmla="*/ 20 h 27"/>
                  <a:gd name="T60" fmla="*/ 3 w 137"/>
                  <a:gd name="T6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27">
                    <a:moveTo>
                      <a:pt x="3" y="15"/>
                    </a:moveTo>
                    <a:cubicBezTo>
                      <a:pt x="6" y="14"/>
                      <a:pt x="7" y="13"/>
                      <a:pt x="12" y="10"/>
                    </a:cubicBezTo>
                    <a:cubicBezTo>
                      <a:pt x="17" y="8"/>
                      <a:pt x="13" y="8"/>
                      <a:pt x="18" y="7"/>
                    </a:cubicBezTo>
                    <a:cubicBezTo>
                      <a:pt x="24" y="6"/>
                      <a:pt x="24" y="6"/>
                      <a:pt x="29" y="7"/>
                    </a:cubicBezTo>
                    <a:cubicBezTo>
                      <a:pt x="33" y="8"/>
                      <a:pt x="32" y="7"/>
                      <a:pt x="37" y="9"/>
                    </a:cubicBezTo>
                    <a:cubicBezTo>
                      <a:pt x="42" y="11"/>
                      <a:pt x="45" y="13"/>
                      <a:pt x="48" y="13"/>
                    </a:cubicBezTo>
                    <a:cubicBezTo>
                      <a:pt x="51" y="14"/>
                      <a:pt x="51" y="13"/>
                      <a:pt x="55" y="13"/>
                    </a:cubicBezTo>
                    <a:cubicBezTo>
                      <a:pt x="60" y="13"/>
                      <a:pt x="65" y="16"/>
                      <a:pt x="69" y="13"/>
                    </a:cubicBezTo>
                    <a:cubicBezTo>
                      <a:pt x="73" y="10"/>
                      <a:pt x="76" y="11"/>
                      <a:pt x="78" y="8"/>
                    </a:cubicBezTo>
                    <a:cubicBezTo>
                      <a:pt x="79" y="6"/>
                      <a:pt x="79" y="0"/>
                      <a:pt x="82" y="0"/>
                    </a:cubicBezTo>
                    <a:cubicBezTo>
                      <a:pt x="86" y="0"/>
                      <a:pt x="91" y="4"/>
                      <a:pt x="91" y="5"/>
                    </a:cubicBezTo>
                    <a:cubicBezTo>
                      <a:pt x="92" y="5"/>
                      <a:pt x="93" y="3"/>
                      <a:pt x="97" y="4"/>
                    </a:cubicBezTo>
                    <a:cubicBezTo>
                      <a:pt x="101" y="6"/>
                      <a:pt x="101" y="4"/>
                      <a:pt x="104" y="5"/>
                    </a:cubicBezTo>
                    <a:cubicBezTo>
                      <a:pt x="107" y="5"/>
                      <a:pt x="111" y="2"/>
                      <a:pt x="113" y="4"/>
                    </a:cubicBezTo>
                    <a:cubicBezTo>
                      <a:pt x="114" y="5"/>
                      <a:pt x="117" y="9"/>
                      <a:pt x="122" y="6"/>
                    </a:cubicBezTo>
                    <a:cubicBezTo>
                      <a:pt x="127" y="4"/>
                      <a:pt x="137" y="1"/>
                      <a:pt x="137" y="4"/>
                    </a:cubicBezTo>
                    <a:cubicBezTo>
                      <a:pt x="137" y="6"/>
                      <a:pt x="136" y="8"/>
                      <a:pt x="130" y="9"/>
                    </a:cubicBezTo>
                    <a:cubicBezTo>
                      <a:pt x="125" y="10"/>
                      <a:pt x="126" y="8"/>
                      <a:pt x="121" y="11"/>
                    </a:cubicBezTo>
                    <a:cubicBezTo>
                      <a:pt x="116" y="14"/>
                      <a:pt x="114" y="16"/>
                      <a:pt x="111" y="14"/>
                    </a:cubicBezTo>
                    <a:cubicBezTo>
                      <a:pt x="108" y="11"/>
                      <a:pt x="110" y="9"/>
                      <a:pt x="105" y="11"/>
                    </a:cubicBezTo>
                    <a:cubicBezTo>
                      <a:pt x="100" y="12"/>
                      <a:pt x="100" y="14"/>
                      <a:pt x="96" y="15"/>
                    </a:cubicBezTo>
                    <a:cubicBezTo>
                      <a:pt x="91" y="16"/>
                      <a:pt x="92" y="14"/>
                      <a:pt x="89" y="13"/>
                    </a:cubicBezTo>
                    <a:cubicBezTo>
                      <a:pt x="86" y="12"/>
                      <a:pt x="82" y="13"/>
                      <a:pt x="80" y="16"/>
                    </a:cubicBezTo>
                    <a:cubicBezTo>
                      <a:pt x="77" y="19"/>
                      <a:pt x="75" y="19"/>
                      <a:pt x="69" y="20"/>
                    </a:cubicBezTo>
                    <a:cubicBezTo>
                      <a:pt x="62" y="21"/>
                      <a:pt x="58" y="21"/>
                      <a:pt x="54" y="22"/>
                    </a:cubicBezTo>
                    <a:cubicBezTo>
                      <a:pt x="49" y="24"/>
                      <a:pt x="52" y="22"/>
                      <a:pt x="45" y="24"/>
                    </a:cubicBezTo>
                    <a:cubicBezTo>
                      <a:pt x="37" y="25"/>
                      <a:pt x="38" y="27"/>
                      <a:pt x="32" y="24"/>
                    </a:cubicBezTo>
                    <a:cubicBezTo>
                      <a:pt x="27" y="22"/>
                      <a:pt x="24" y="20"/>
                      <a:pt x="20" y="21"/>
                    </a:cubicBezTo>
                    <a:cubicBezTo>
                      <a:pt x="15" y="22"/>
                      <a:pt x="17" y="22"/>
                      <a:pt x="10" y="22"/>
                    </a:cubicBezTo>
                    <a:cubicBezTo>
                      <a:pt x="3" y="22"/>
                      <a:pt x="1" y="22"/>
                      <a:pt x="1" y="20"/>
                    </a:cubicBezTo>
                    <a:cubicBezTo>
                      <a:pt x="2" y="18"/>
                      <a:pt x="0" y="15"/>
                      <a:pt x="3"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816">
                <a:extLst>
                  <a:ext uri="{FF2B5EF4-FFF2-40B4-BE49-F238E27FC236}">
                    <a16:creationId xmlns:a16="http://schemas.microsoft.com/office/drawing/2014/main" id="{C50E4BFB-163C-B099-4A6F-097990D527B4}"/>
                  </a:ext>
                </a:extLst>
              </p:cNvPr>
              <p:cNvSpPr>
                <a:spLocks/>
              </p:cNvSpPr>
              <p:nvPr/>
            </p:nvSpPr>
            <p:spPr bwMode="auto">
              <a:xfrm>
                <a:off x="4419" y="2173"/>
                <a:ext cx="16" cy="9"/>
              </a:xfrm>
              <a:custGeom>
                <a:avLst/>
                <a:gdLst>
                  <a:gd name="T0" fmla="*/ 6 w 27"/>
                  <a:gd name="T1" fmla="*/ 5 h 16"/>
                  <a:gd name="T2" fmla="*/ 16 w 27"/>
                  <a:gd name="T3" fmla="*/ 3 h 16"/>
                  <a:gd name="T4" fmla="*/ 22 w 27"/>
                  <a:gd name="T5" fmla="*/ 1 h 16"/>
                  <a:gd name="T6" fmla="*/ 23 w 27"/>
                  <a:gd name="T7" fmla="*/ 4 h 16"/>
                  <a:gd name="T8" fmla="*/ 25 w 27"/>
                  <a:gd name="T9" fmla="*/ 6 h 16"/>
                  <a:gd name="T10" fmla="*/ 20 w 27"/>
                  <a:gd name="T11" fmla="*/ 8 h 16"/>
                  <a:gd name="T12" fmla="*/ 17 w 27"/>
                  <a:gd name="T13" fmla="*/ 12 h 16"/>
                  <a:gd name="T14" fmla="*/ 11 w 27"/>
                  <a:gd name="T15" fmla="*/ 11 h 16"/>
                  <a:gd name="T16" fmla="*/ 5 w 27"/>
                  <a:gd name="T17" fmla="*/ 11 h 16"/>
                  <a:gd name="T18" fmla="*/ 2 w 27"/>
                  <a:gd name="T19" fmla="*/ 13 h 16"/>
                  <a:gd name="T20" fmla="*/ 1 w 27"/>
                  <a:gd name="T21" fmla="*/ 7 h 16"/>
                  <a:gd name="T22" fmla="*/ 6 w 27"/>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6" y="5"/>
                    </a:moveTo>
                    <a:cubicBezTo>
                      <a:pt x="10" y="8"/>
                      <a:pt x="14" y="4"/>
                      <a:pt x="16" y="3"/>
                    </a:cubicBezTo>
                    <a:cubicBezTo>
                      <a:pt x="19" y="2"/>
                      <a:pt x="21" y="0"/>
                      <a:pt x="22" y="1"/>
                    </a:cubicBezTo>
                    <a:cubicBezTo>
                      <a:pt x="22" y="2"/>
                      <a:pt x="20" y="3"/>
                      <a:pt x="23" y="4"/>
                    </a:cubicBezTo>
                    <a:cubicBezTo>
                      <a:pt x="25" y="5"/>
                      <a:pt x="27" y="5"/>
                      <a:pt x="25" y="6"/>
                    </a:cubicBezTo>
                    <a:cubicBezTo>
                      <a:pt x="24" y="7"/>
                      <a:pt x="22" y="6"/>
                      <a:pt x="20" y="8"/>
                    </a:cubicBezTo>
                    <a:cubicBezTo>
                      <a:pt x="18" y="10"/>
                      <a:pt x="19" y="12"/>
                      <a:pt x="17" y="12"/>
                    </a:cubicBezTo>
                    <a:cubicBezTo>
                      <a:pt x="14" y="12"/>
                      <a:pt x="14" y="12"/>
                      <a:pt x="11" y="11"/>
                    </a:cubicBezTo>
                    <a:cubicBezTo>
                      <a:pt x="7" y="10"/>
                      <a:pt x="7" y="9"/>
                      <a:pt x="5" y="11"/>
                    </a:cubicBezTo>
                    <a:cubicBezTo>
                      <a:pt x="4" y="13"/>
                      <a:pt x="4" y="16"/>
                      <a:pt x="2" y="13"/>
                    </a:cubicBezTo>
                    <a:cubicBezTo>
                      <a:pt x="0" y="10"/>
                      <a:pt x="0" y="9"/>
                      <a:pt x="1" y="7"/>
                    </a:cubicBezTo>
                    <a:cubicBezTo>
                      <a:pt x="3" y="6"/>
                      <a:pt x="4" y="4"/>
                      <a:pt x="6"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817">
                <a:extLst>
                  <a:ext uri="{FF2B5EF4-FFF2-40B4-BE49-F238E27FC236}">
                    <a16:creationId xmlns:a16="http://schemas.microsoft.com/office/drawing/2014/main" id="{A92A1E0E-0B9B-B45E-C024-CF1651507C25}"/>
                  </a:ext>
                </a:extLst>
              </p:cNvPr>
              <p:cNvSpPr>
                <a:spLocks/>
              </p:cNvSpPr>
              <p:nvPr/>
            </p:nvSpPr>
            <p:spPr bwMode="auto">
              <a:xfrm>
                <a:off x="4380" y="2065"/>
                <a:ext cx="10" cy="11"/>
              </a:xfrm>
              <a:custGeom>
                <a:avLst/>
                <a:gdLst>
                  <a:gd name="T0" fmla="*/ 1 w 18"/>
                  <a:gd name="T1" fmla="*/ 9 h 18"/>
                  <a:gd name="T2" fmla="*/ 2 w 18"/>
                  <a:gd name="T3" fmla="*/ 3 h 18"/>
                  <a:gd name="T4" fmla="*/ 7 w 18"/>
                  <a:gd name="T5" fmla="*/ 2 h 18"/>
                  <a:gd name="T6" fmla="*/ 10 w 18"/>
                  <a:gd name="T7" fmla="*/ 2 h 18"/>
                  <a:gd name="T8" fmla="*/ 15 w 18"/>
                  <a:gd name="T9" fmla="*/ 5 h 18"/>
                  <a:gd name="T10" fmla="*/ 18 w 18"/>
                  <a:gd name="T11" fmla="*/ 6 h 18"/>
                  <a:gd name="T12" fmla="*/ 15 w 18"/>
                  <a:gd name="T13" fmla="*/ 11 h 18"/>
                  <a:gd name="T14" fmla="*/ 12 w 18"/>
                  <a:gd name="T15" fmla="*/ 13 h 18"/>
                  <a:gd name="T16" fmla="*/ 9 w 18"/>
                  <a:gd name="T17" fmla="*/ 15 h 18"/>
                  <a:gd name="T18" fmla="*/ 8 w 18"/>
                  <a:gd name="T19" fmla="*/ 12 h 18"/>
                  <a:gd name="T20" fmla="*/ 4 w 18"/>
                  <a:gd name="T21" fmla="*/ 15 h 18"/>
                  <a:gd name="T22" fmla="*/ 1 w 18"/>
                  <a:gd name="T23" fmla="*/ 12 h 18"/>
                  <a:gd name="T24" fmla="*/ 1 w 18"/>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9"/>
                    </a:moveTo>
                    <a:cubicBezTo>
                      <a:pt x="1" y="6"/>
                      <a:pt x="0" y="4"/>
                      <a:pt x="2" y="3"/>
                    </a:cubicBezTo>
                    <a:cubicBezTo>
                      <a:pt x="5" y="2"/>
                      <a:pt x="4" y="3"/>
                      <a:pt x="7" y="2"/>
                    </a:cubicBezTo>
                    <a:cubicBezTo>
                      <a:pt x="9" y="1"/>
                      <a:pt x="8" y="0"/>
                      <a:pt x="10" y="2"/>
                    </a:cubicBezTo>
                    <a:cubicBezTo>
                      <a:pt x="12" y="4"/>
                      <a:pt x="14" y="5"/>
                      <a:pt x="15" y="5"/>
                    </a:cubicBezTo>
                    <a:cubicBezTo>
                      <a:pt x="17" y="6"/>
                      <a:pt x="18" y="4"/>
                      <a:pt x="18" y="6"/>
                    </a:cubicBezTo>
                    <a:cubicBezTo>
                      <a:pt x="18" y="8"/>
                      <a:pt x="17" y="9"/>
                      <a:pt x="15" y="11"/>
                    </a:cubicBezTo>
                    <a:cubicBezTo>
                      <a:pt x="13" y="12"/>
                      <a:pt x="12" y="11"/>
                      <a:pt x="12" y="13"/>
                    </a:cubicBezTo>
                    <a:cubicBezTo>
                      <a:pt x="11" y="15"/>
                      <a:pt x="11" y="18"/>
                      <a:pt x="9" y="15"/>
                    </a:cubicBezTo>
                    <a:cubicBezTo>
                      <a:pt x="8" y="12"/>
                      <a:pt x="9" y="10"/>
                      <a:pt x="8" y="12"/>
                    </a:cubicBezTo>
                    <a:cubicBezTo>
                      <a:pt x="6" y="13"/>
                      <a:pt x="6" y="16"/>
                      <a:pt x="4" y="15"/>
                    </a:cubicBezTo>
                    <a:cubicBezTo>
                      <a:pt x="1" y="14"/>
                      <a:pt x="1" y="14"/>
                      <a:pt x="1" y="12"/>
                    </a:cubicBezTo>
                    <a:cubicBezTo>
                      <a:pt x="1" y="11"/>
                      <a:pt x="0" y="9"/>
                      <a:pt x="1"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818">
                <a:extLst>
                  <a:ext uri="{FF2B5EF4-FFF2-40B4-BE49-F238E27FC236}">
                    <a16:creationId xmlns:a16="http://schemas.microsoft.com/office/drawing/2014/main" id="{D08322A7-897B-A994-9595-F6D132EB6DA3}"/>
                  </a:ext>
                </a:extLst>
              </p:cNvPr>
              <p:cNvSpPr>
                <a:spLocks/>
              </p:cNvSpPr>
              <p:nvPr/>
            </p:nvSpPr>
            <p:spPr bwMode="auto">
              <a:xfrm>
                <a:off x="4113" y="2069"/>
                <a:ext cx="28" cy="31"/>
              </a:xfrm>
              <a:custGeom>
                <a:avLst/>
                <a:gdLst>
                  <a:gd name="T0" fmla="*/ 7 w 47"/>
                  <a:gd name="T1" fmla="*/ 13 h 51"/>
                  <a:gd name="T2" fmla="*/ 12 w 47"/>
                  <a:gd name="T3" fmla="*/ 3 h 51"/>
                  <a:gd name="T4" fmla="*/ 18 w 47"/>
                  <a:gd name="T5" fmla="*/ 8 h 51"/>
                  <a:gd name="T6" fmla="*/ 25 w 47"/>
                  <a:gd name="T7" fmla="*/ 6 h 51"/>
                  <a:gd name="T8" fmla="*/ 26 w 47"/>
                  <a:gd name="T9" fmla="*/ 15 h 51"/>
                  <a:gd name="T10" fmla="*/ 33 w 47"/>
                  <a:gd name="T11" fmla="*/ 26 h 51"/>
                  <a:gd name="T12" fmla="*/ 35 w 47"/>
                  <a:gd name="T13" fmla="*/ 33 h 51"/>
                  <a:gd name="T14" fmla="*/ 43 w 47"/>
                  <a:gd name="T15" fmla="*/ 36 h 51"/>
                  <a:gd name="T16" fmla="*/ 40 w 47"/>
                  <a:gd name="T17" fmla="*/ 43 h 51"/>
                  <a:gd name="T18" fmla="*/ 42 w 47"/>
                  <a:gd name="T19" fmla="*/ 48 h 51"/>
                  <a:gd name="T20" fmla="*/ 33 w 47"/>
                  <a:gd name="T21" fmla="*/ 48 h 51"/>
                  <a:gd name="T22" fmla="*/ 25 w 47"/>
                  <a:gd name="T23" fmla="*/ 43 h 51"/>
                  <a:gd name="T24" fmla="*/ 22 w 47"/>
                  <a:gd name="T25" fmla="*/ 34 h 51"/>
                  <a:gd name="T26" fmla="*/ 18 w 47"/>
                  <a:gd name="T27" fmla="*/ 26 h 51"/>
                  <a:gd name="T28" fmla="*/ 11 w 47"/>
                  <a:gd name="T29" fmla="*/ 24 h 51"/>
                  <a:gd name="T30" fmla="*/ 2 w 47"/>
                  <a:gd name="T31" fmla="*/ 21 h 51"/>
                  <a:gd name="T32" fmla="*/ 7 w 47"/>
                  <a:gd name="T3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1">
                    <a:moveTo>
                      <a:pt x="7" y="13"/>
                    </a:moveTo>
                    <a:cubicBezTo>
                      <a:pt x="9" y="7"/>
                      <a:pt x="10" y="0"/>
                      <a:pt x="12" y="3"/>
                    </a:cubicBezTo>
                    <a:cubicBezTo>
                      <a:pt x="15" y="7"/>
                      <a:pt x="17" y="10"/>
                      <a:pt x="18" y="8"/>
                    </a:cubicBezTo>
                    <a:cubicBezTo>
                      <a:pt x="20" y="5"/>
                      <a:pt x="24" y="4"/>
                      <a:pt x="25" y="6"/>
                    </a:cubicBezTo>
                    <a:cubicBezTo>
                      <a:pt x="25" y="9"/>
                      <a:pt x="24" y="10"/>
                      <a:pt x="26" y="15"/>
                    </a:cubicBezTo>
                    <a:cubicBezTo>
                      <a:pt x="29" y="20"/>
                      <a:pt x="33" y="23"/>
                      <a:pt x="33" y="26"/>
                    </a:cubicBezTo>
                    <a:cubicBezTo>
                      <a:pt x="33" y="29"/>
                      <a:pt x="32" y="32"/>
                      <a:pt x="35" y="33"/>
                    </a:cubicBezTo>
                    <a:cubicBezTo>
                      <a:pt x="39" y="33"/>
                      <a:pt x="44" y="34"/>
                      <a:pt x="43" y="36"/>
                    </a:cubicBezTo>
                    <a:cubicBezTo>
                      <a:pt x="42" y="38"/>
                      <a:pt x="39" y="43"/>
                      <a:pt x="40" y="43"/>
                    </a:cubicBezTo>
                    <a:cubicBezTo>
                      <a:pt x="41" y="43"/>
                      <a:pt x="47" y="46"/>
                      <a:pt x="42" y="48"/>
                    </a:cubicBezTo>
                    <a:cubicBezTo>
                      <a:pt x="37" y="50"/>
                      <a:pt x="37" y="51"/>
                      <a:pt x="33" y="48"/>
                    </a:cubicBezTo>
                    <a:cubicBezTo>
                      <a:pt x="29" y="44"/>
                      <a:pt x="31" y="49"/>
                      <a:pt x="25" y="43"/>
                    </a:cubicBezTo>
                    <a:cubicBezTo>
                      <a:pt x="19" y="37"/>
                      <a:pt x="24" y="41"/>
                      <a:pt x="22" y="34"/>
                    </a:cubicBezTo>
                    <a:cubicBezTo>
                      <a:pt x="19" y="27"/>
                      <a:pt x="20" y="29"/>
                      <a:pt x="18" y="26"/>
                    </a:cubicBezTo>
                    <a:cubicBezTo>
                      <a:pt x="16" y="24"/>
                      <a:pt x="15" y="24"/>
                      <a:pt x="11" y="24"/>
                    </a:cubicBezTo>
                    <a:cubicBezTo>
                      <a:pt x="7" y="24"/>
                      <a:pt x="0" y="25"/>
                      <a:pt x="2" y="21"/>
                    </a:cubicBezTo>
                    <a:cubicBezTo>
                      <a:pt x="5" y="16"/>
                      <a:pt x="2" y="12"/>
                      <a:pt x="7" y="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819">
                <a:extLst>
                  <a:ext uri="{FF2B5EF4-FFF2-40B4-BE49-F238E27FC236}">
                    <a16:creationId xmlns:a16="http://schemas.microsoft.com/office/drawing/2014/main" id="{07347D26-1AD3-1703-9AF4-AB8D05D9CAB3}"/>
                  </a:ext>
                </a:extLst>
              </p:cNvPr>
              <p:cNvSpPr>
                <a:spLocks/>
              </p:cNvSpPr>
              <p:nvPr/>
            </p:nvSpPr>
            <p:spPr bwMode="auto">
              <a:xfrm>
                <a:off x="4150" y="2088"/>
                <a:ext cx="11" cy="13"/>
              </a:xfrm>
              <a:custGeom>
                <a:avLst/>
                <a:gdLst>
                  <a:gd name="T0" fmla="*/ 3 w 19"/>
                  <a:gd name="T1" fmla="*/ 12 h 22"/>
                  <a:gd name="T2" fmla="*/ 6 w 19"/>
                  <a:gd name="T3" fmla="*/ 2 h 22"/>
                  <a:gd name="T4" fmla="*/ 13 w 19"/>
                  <a:gd name="T5" fmla="*/ 2 h 22"/>
                  <a:gd name="T6" fmla="*/ 18 w 19"/>
                  <a:gd name="T7" fmla="*/ 9 h 22"/>
                  <a:gd name="T8" fmla="*/ 16 w 19"/>
                  <a:gd name="T9" fmla="*/ 18 h 22"/>
                  <a:gd name="T10" fmla="*/ 9 w 19"/>
                  <a:gd name="T11" fmla="*/ 20 h 22"/>
                  <a:gd name="T12" fmla="*/ 4 w 19"/>
                  <a:gd name="T13" fmla="*/ 19 h 22"/>
                  <a:gd name="T14" fmla="*/ 1 w 19"/>
                  <a:gd name="T15" fmla="*/ 16 h 22"/>
                  <a:gd name="T16" fmla="*/ 3 w 1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3" y="12"/>
                    </a:moveTo>
                    <a:cubicBezTo>
                      <a:pt x="3" y="7"/>
                      <a:pt x="3" y="2"/>
                      <a:pt x="6" y="2"/>
                    </a:cubicBezTo>
                    <a:cubicBezTo>
                      <a:pt x="9" y="2"/>
                      <a:pt x="11" y="0"/>
                      <a:pt x="13" y="2"/>
                    </a:cubicBezTo>
                    <a:cubicBezTo>
                      <a:pt x="16" y="4"/>
                      <a:pt x="19" y="5"/>
                      <a:pt x="18" y="9"/>
                    </a:cubicBezTo>
                    <a:cubicBezTo>
                      <a:pt x="17" y="13"/>
                      <a:pt x="17" y="14"/>
                      <a:pt x="16" y="18"/>
                    </a:cubicBezTo>
                    <a:cubicBezTo>
                      <a:pt x="14" y="21"/>
                      <a:pt x="11" y="22"/>
                      <a:pt x="9" y="20"/>
                    </a:cubicBezTo>
                    <a:cubicBezTo>
                      <a:pt x="8" y="18"/>
                      <a:pt x="6" y="20"/>
                      <a:pt x="4" y="19"/>
                    </a:cubicBezTo>
                    <a:cubicBezTo>
                      <a:pt x="1" y="18"/>
                      <a:pt x="0" y="17"/>
                      <a:pt x="1" y="16"/>
                    </a:cubicBezTo>
                    <a:cubicBezTo>
                      <a:pt x="1" y="14"/>
                      <a:pt x="1" y="11"/>
                      <a:pt x="3"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820">
                <a:extLst>
                  <a:ext uri="{FF2B5EF4-FFF2-40B4-BE49-F238E27FC236}">
                    <a16:creationId xmlns:a16="http://schemas.microsoft.com/office/drawing/2014/main" id="{DD94E4DC-757A-1C06-C859-4BD8D0D071B4}"/>
                  </a:ext>
                </a:extLst>
              </p:cNvPr>
              <p:cNvSpPr>
                <a:spLocks/>
              </p:cNvSpPr>
              <p:nvPr/>
            </p:nvSpPr>
            <p:spPr bwMode="auto">
              <a:xfrm>
                <a:off x="3973" y="1996"/>
                <a:ext cx="13" cy="11"/>
              </a:xfrm>
              <a:custGeom>
                <a:avLst/>
                <a:gdLst>
                  <a:gd name="T0" fmla="*/ 4 w 22"/>
                  <a:gd name="T1" fmla="*/ 10 h 18"/>
                  <a:gd name="T2" fmla="*/ 1 w 22"/>
                  <a:gd name="T3" fmla="*/ 5 h 18"/>
                  <a:gd name="T4" fmla="*/ 4 w 22"/>
                  <a:gd name="T5" fmla="*/ 1 h 18"/>
                  <a:gd name="T6" fmla="*/ 6 w 22"/>
                  <a:gd name="T7" fmla="*/ 4 h 18"/>
                  <a:gd name="T8" fmla="*/ 10 w 22"/>
                  <a:gd name="T9" fmla="*/ 6 h 18"/>
                  <a:gd name="T10" fmla="*/ 16 w 22"/>
                  <a:gd name="T11" fmla="*/ 11 h 18"/>
                  <a:gd name="T12" fmla="*/ 19 w 22"/>
                  <a:gd name="T13" fmla="*/ 14 h 18"/>
                  <a:gd name="T14" fmla="*/ 17 w 22"/>
                  <a:gd name="T15" fmla="*/ 17 h 18"/>
                  <a:gd name="T16" fmla="*/ 12 w 22"/>
                  <a:gd name="T17" fmla="*/ 14 h 18"/>
                  <a:gd name="T18" fmla="*/ 8 w 22"/>
                  <a:gd name="T19" fmla="*/ 11 h 18"/>
                  <a:gd name="T20" fmla="*/ 4 w 22"/>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4" y="10"/>
                    </a:moveTo>
                    <a:cubicBezTo>
                      <a:pt x="2" y="7"/>
                      <a:pt x="0" y="7"/>
                      <a:pt x="1" y="5"/>
                    </a:cubicBezTo>
                    <a:cubicBezTo>
                      <a:pt x="2" y="2"/>
                      <a:pt x="3" y="0"/>
                      <a:pt x="4" y="1"/>
                    </a:cubicBezTo>
                    <a:cubicBezTo>
                      <a:pt x="5" y="3"/>
                      <a:pt x="3" y="3"/>
                      <a:pt x="6" y="4"/>
                    </a:cubicBezTo>
                    <a:cubicBezTo>
                      <a:pt x="8" y="5"/>
                      <a:pt x="8" y="4"/>
                      <a:pt x="10" y="6"/>
                    </a:cubicBezTo>
                    <a:cubicBezTo>
                      <a:pt x="12" y="9"/>
                      <a:pt x="14" y="11"/>
                      <a:pt x="16" y="11"/>
                    </a:cubicBezTo>
                    <a:cubicBezTo>
                      <a:pt x="18" y="12"/>
                      <a:pt x="19" y="12"/>
                      <a:pt x="19" y="14"/>
                    </a:cubicBezTo>
                    <a:cubicBezTo>
                      <a:pt x="20" y="16"/>
                      <a:pt x="22" y="18"/>
                      <a:pt x="17" y="17"/>
                    </a:cubicBezTo>
                    <a:cubicBezTo>
                      <a:pt x="13" y="15"/>
                      <a:pt x="14" y="16"/>
                      <a:pt x="12" y="14"/>
                    </a:cubicBezTo>
                    <a:cubicBezTo>
                      <a:pt x="10" y="12"/>
                      <a:pt x="10" y="11"/>
                      <a:pt x="8" y="11"/>
                    </a:cubicBezTo>
                    <a:cubicBezTo>
                      <a:pt x="5" y="11"/>
                      <a:pt x="6" y="9"/>
                      <a:pt x="4" y="1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821">
                <a:extLst>
                  <a:ext uri="{FF2B5EF4-FFF2-40B4-BE49-F238E27FC236}">
                    <a16:creationId xmlns:a16="http://schemas.microsoft.com/office/drawing/2014/main" id="{FDB22232-2C19-5E7C-F084-58525FC58894}"/>
                  </a:ext>
                </a:extLst>
              </p:cNvPr>
              <p:cNvSpPr>
                <a:spLocks/>
              </p:cNvSpPr>
              <p:nvPr/>
            </p:nvSpPr>
            <p:spPr bwMode="auto">
              <a:xfrm>
                <a:off x="3994" y="2020"/>
                <a:ext cx="12" cy="18"/>
              </a:xfrm>
              <a:custGeom>
                <a:avLst/>
                <a:gdLst>
                  <a:gd name="T0" fmla="*/ 6 w 21"/>
                  <a:gd name="T1" fmla="*/ 1 h 29"/>
                  <a:gd name="T2" fmla="*/ 11 w 21"/>
                  <a:gd name="T3" fmla="*/ 2 h 29"/>
                  <a:gd name="T4" fmla="*/ 15 w 21"/>
                  <a:gd name="T5" fmla="*/ 5 h 29"/>
                  <a:gd name="T6" fmla="*/ 18 w 21"/>
                  <a:gd name="T7" fmla="*/ 10 h 29"/>
                  <a:gd name="T8" fmla="*/ 20 w 21"/>
                  <a:gd name="T9" fmla="*/ 16 h 29"/>
                  <a:gd name="T10" fmla="*/ 19 w 21"/>
                  <a:gd name="T11" fmla="*/ 23 h 29"/>
                  <a:gd name="T12" fmla="*/ 17 w 21"/>
                  <a:gd name="T13" fmla="*/ 27 h 29"/>
                  <a:gd name="T14" fmla="*/ 13 w 21"/>
                  <a:gd name="T15" fmla="*/ 22 h 29"/>
                  <a:gd name="T16" fmla="*/ 10 w 21"/>
                  <a:gd name="T17" fmla="*/ 18 h 29"/>
                  <a:gd name="T18" fmla="*/ 6 w 21"/>
                  <a:gd name="T19" fmla="*/ 13 h 29"/>
                  <a:gd name="T20" fmla="*/ 3 w 21"/>
                  <a:gd name="T21" fmla="*/ 10 h 29"/>
                  <a:gd name="T22" fmla="*/ 2 w 21"/>
                  <a:gd name="T23" fmla="*/ 4 h 29"/>
                  <a:gd name="T24" fmla="*/ 6 w 21"/>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6" y="1"/>
                    </a:moveTo>
                    <a:cubicBezTo>
                      <a:pt x="9" y="1"/>
                      <a:pt x="9" y="1"/>
                      <a:pt x="11" y="2"/>
                    </a:cubicBezTo>
                    <a:cubicBezTo>
                      <a:pt x="13" y="4"/>
                      <a:pt x="13" y="3"/>
                      <a:pt x="15" y="5"/>
                    </a:cubicBezTo>
                    <a:cubicBezTo>
                      <a:pt x="16" y="8"/>
                      <a:pt x="15" y="6"/>
                      <a:pt x="18" y="10"/>
                    </a:cubicBezTo>
                    <a:cubicBezTo>
                      <a:pt x="20" y="13"/>
                      <a:pt x="21" y="12"/>
                      <a:pt x="20" y="16"/>
                    </a:cubicBezTo>
                    <a:cubicBezTo>
                      <a:pt x="20" y="19"/>
                      <a:pt x="20" y="21"/>
                      <a:pt x="19" y="23"/>
                    </a:cubicBezTo>
                    <a:cubicBezTo>
                      <a:pt x="18" y="26"/>
                      <a:pt x="19" y="29"/>
                      <a:pt x="17" y="27"/>
                    </a:cubicBezTo>
                    <a:cubicBezTo>
                      <a:pt x="15" y="25"/>
                      <a:pt x="15" y="24"/>
                      <a:pt x="13" y="22"/>
                    </a:cubicBezTo>
                    <a:cubicBezTo>
                      <a:pt x="12" y="20"/>
                      <a:pt x="12" y="20"/>
                      <a:pt x="10" y="18"/>
                    </a:cubicBezTo>
                    <a:cubicBezTo>
                      <a:pt x="9" y="16"/>
                      <a:pt x="9" y="15"/>
                      <a:pt x="6" y="13"/>
                    </a:cubicBezTo>
                    <a:cubicBezTo>
                      <a:pt x="4" y="11"/>
                      <a:pt x="5" y="12"/>
                      <a:pt x="3" y="10"/>
                    </a:cubicBezTo>
                    <a:cubicBezTo>
                      <a:pt x="2" y="8"/>
                      <a:pt x="0" y="6"/>
                      <a:pt x="2" y="4"/>
                    </a:cubicBezTo>
                    <a:cubicBezTo>
                      <a:pt x="4" y="3"/>
                      <a:pt x="5" y="0"/>
                      <a:pt x="6"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822">
                <a:extLst>
                  <a:ext uri="{FF2B5EF4-FFF2-40B4-BE49-F238E27FC236}">
                    <a16:creationId xmlns:a16="http://schemas.microsoft.com/office/drawing/2014/main" id="{DCF467DD-F916-CEF3-580B-083A05689B32}"/>
                  </a:ext>
                </a:extLst>
              </p:cNvPr>
              <p:cNvSpPr>
                <a:spLocks/>
              </p:cNvSpPr>
              <p:nvPr/>
            </p:nvSpPr>
            <p:spPr bwMode="auto">
              <a:xfrm>
                <a:off x="4012" y="2044"/>
                <a:ext cx="5" cy="14"/>
              </a:xfrm>
              <a:custGeom>
                <a:avLst/>
                <a:gdLst>
                  <a:gd name="T0" fmla="*/ 3 w 8"/>
                  <a:gd name="T1" fmla="*/ 3 h 23"/>
                  <a:gd name="T2" fmla="*/ 5 w 8"/>
                  <a:gd name="T3" fmla="*/ 7 h 23"/>
                  <a:gd name="T4" fmla="*/ 7 w 8"/>
                  <a:gd name="T5" fmla="*/ 15 h 23"/>
                  <a:gd name="T6" fmla="*/ 4 w 8"/>
                  <a:gd name="T7" fmla="*/ 22 h 23"/>
                  <a:gd name="T8" fmla="*/ 1 w 8"/>
                  <a:gd name="T9" fmla="*/ 17 h 23"/>
                  <a:gd name="T10" fmla="*/ 2 w 8"/>
                  <a:gd name="T11" fmla="*/ 11 h 23"/>
                  <a:gd name="T12" fmla="*/ 0 w 8"/>
                  <a:gd name="T13" fmla="*/ 5 h 23"/>
                  <a:gd name="T14" fmla="*/ 3 w 8"/>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3" y="3"/>
                    </a:moveTo>
                    <a:cubicBezTo>
                      <a:pt x="5" y="4"/>
                      <a:pt x="5" y="5"/>
                      <a:pt x="5" y="7"/>
                    </a:cubicBezTo>
                    <a:cubicBezTo>
                      <a:pt x="5" y="10"/>
                      <a:pt x="8" y="12"/>
                      <a:pt x="7" y="15"/>
                    </a:cubicBezTo>
                    <a:cubicBezTo>
                      <a:pt x="6" y="18"/>
                      <a:pt x="6" y="23"/>
                      <a:pt x="4" y="22"/>
                    </a:cubicBezTo>
                    <a:cubicBezTo>
                      <a:pt x="2" y="21"/>
                      <a:pt x="0" y="20"/>
                      <a:pt x="1" y="17"/>
                    </a:cubicBezTo>
                    <a:cubicBezTo>
                      <a:pt x="1" y="15"/>
                      <a:pt x="2" y="14"/>
                      <a:pt x="2" y="11"/>
                    </a:cubicBezTo>
                    <a:cubicBezTo>
                      <a:pt x="2" y="9"/>
                      <a:pt x="0" y="7"/>
                      <a:pt x="0" y="5"/>
                    </a:cubicBezTo>
                    <a:cubicBezTo>
                      <a:pt x="0" y="3"/>
                      <a:pt x="1" y="0"/>
                      <a:pt x="3"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823">
                <a:extLst>
                  <a:ext uri="{FF2B5EF4-FFF2-40B4-BE49-F238E27FC236}">
                    <a16:creationId xmlns:a16="http://schemas.microsoft.com/office/drawing/2014/main" id="{12E7DB1C-8DDE-C219-9C84-E5CEF38B81BF}"/>
                  </a:ext>
                </a:extLst>
              </p:cNvPr>
              <p:cNvSpPr>
                <a:spLocks/>
              </p:cNvSpPr>
              <p:nvPr/>
            </p:nvSpPr>
            <p:spPr bwMode="auto">
              <a:xfrm>
                <a:off x="4016" y="2061"/>
                <a:ext cx="11" cy="18"/>
              </a:xfrm>
              <a:custGeom>
                <a:avLst/>
                <a:gdLst>
                  <a:gd name="T0" fmla="*/ 7 w 18"/>
                  <a:gd name="T1" fmla="*/ 2 h 29"/>
                  <a:gd name="T2" fmla="*/ 10 w 18"/>
                  <a:gd name="T3" fmla="*/ 6 h 29"/>
                  <a:gd name="T4" fmla="*/ 14 w 18"/>
                  <a:gd name="T5" fmla="*/ 11 h 29"/>
                  <a:gd name="T6" fmla="*/ 16 w 18"/>
                  <a:gd name="T7" fmla="*/ 16 h 29"/>
                  <a:gd name="T8" fmla="*/ 18 w 18"/>
                  <a:gd name="T9" fmla="*/ 23 h 29"/>
                  <a:gd name="T10" fmla="*/ 14 w 18"/>
                  <a:gd name="T11" fmla="*/ 25 h 29"/>
                  <a:gd name="T12" fmla="*/ 9 w 18"/>
                  <a:gd name="T13" fmla="*/ 25 h 29"/>
                  <a:gd name="T14" fmla="*/ 5 w 18"/>
                  <a:gd name="T15" fmla="*/ 18 h 29"/>
                  <a:gd name="T16" fmla="*/ 1 w 18"/>
                  <a:gd name="T17" fmla="*/ 12 h 29"/>
                  <a:gd name="T18" fmla="*/ 1 w 18"/>
                  <a:gd name="T19" fmla="*/ 6 h 29"/>
                  <a:gd name="T20" fmla="*/ 3 w 18"/>
                  <a:gd name="T21" fmla="*/ 2 h 29"/>
                  <a:gd name="T22" fmla="*/ 7 w 18"/>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9">
                    <a:moveTo>
                      <a:pt x="7" y="2"/>
                    </a:moveTo>
                    <a:cubicBezTo>
                      <a:pt x="9" y="3"/>
                      <a:pt x="10" y="4"/>
                      <a:pt x="10" y="6"/>
                    </a:cubicBezTo>
                    <a:cubicBezTo>
                      <a:pt x="10" y="8"/>
                      <a:pt x="13" y="9"/>
                      <a:pt x="14" y="11"/>
                    </a:cubicBezTo>
                    <a:cubicBezTo>
                      <a:pt x="15" y="13"/>
                      <a:pt x="15" y="13"/>
                      <a:pt x="16" y="16"/>
                    </a:cubicBezTo>
                    <a:cubicBezTo>
                      <a:pt x="17" y="19"/>
                      <a:pt x="18" y="21"/>
                      <a:pt x="18" y="23"/>
                    </a:cubicBezTo>
                    <a:cubicBezTo>
                      <a:pt x="17" y="24"/>
                      <a:pt x="16" y="25"/>
                      <a:pt x="14" y="25"/>
                    </a:cubicBezTo>
                    <a:cubicBezTo>
                      <a:pt x="11" y="25"/>
                      <a:pt x="12" y="29"/>
                      <a:pt x="9" y="25"/>
                    </a:cubicBezTo>
                    <a:cubicBezTo>
                      <a:pt x="7" y="21"/>
                      <a:pt x="7" y="22"/>
                      <a:pt x="5" y="18"/>
                    </a:cubicBezTo>
                    <a:cubicBezTo>
                      <a:pt x="3" y="15"/>
                      <a:pt x="3" y="15"/>
                      <a:pt x="1" y="12"/>
                    </a:cubicBezTo>
                    <a:cubicBezTo>
                      <a:pt x="0" y="10"/>
                      <a:pt x="0" y="8"/>
                      <a:pt x="1" y="6"/>
                    </a:cubicBezTo>
                    <a:cubicBezTo>
                      <a:pt x="2" y="4"/>
                      <a:pt x="2" y="2"/>
                      <a:pt x="3" y="2"/>
                    </a:cubicBezTo>
                    <a:cubicBezTo>
                      <a:pt x="3" y="2"/>
                      <a:pt x="6" y="0"/>
                      <a:pt x="7"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824">
                <a:extLst>
                  <a:ext uri="{FF2B5EF4-FFF2-40B4-BE49-F238E27FC236}">
                    <a16:creationId xmlns:a16="http://schemas.microsoft.com/office/drawing/2014/main" id="{466E6DA7-D209-EF53-C1B0-E86051D2E52B}"/>
                  </a:ext>
                </a:extLst>
              </p:cNvPr>
              <p:cNvSpPr>
                <a:spLocks/>
              </p:cNvSpPr>
              <p:nvPr/>
            </p:nvSpPr>
            <p:spPr bwMode="auto">
              <a:xfrm>
                <a:off x="4028" y="2079"/>
                <a:ext cx="7" cy="9"/>
              </a:xfrm>
              <a:custGeom>
                <a:avLst/>
                <a:gdLst>
                  <a:gd name="T0" fmla="*/ 7 w 12"/>
                  <a:gd name="T1" fmla="*/ 2 h 14"/>
                  <a:gd name="T2" fmla="*/ 10 w 12"/>
                  <a:gd name="T3" fmla="*/ 6 h 14"/>
                  <a:gd name="T4" fmla="*/ 12 w 12"/>
                  <a:gd name="T5" fmla="*/ 10 h 14"/>
                  <a:gd name="T6" fmla="*/ 8 w 12"/>
                  <a:gd name="T7" fmla="*/ 11 h 14"/>
                  <a:gd name="T8" fmla="*/ 4 w 12"/>
                  <a:gd name="T9" fmla="*/ 7 h 14"/>
                  <a:gd name="T10" fmla="*/ 2 w 12"/>
                  <a:gd name="T11" fmla="*/ 1 h 14"/>
                  <a:gd name="T12" fmla="*/ 7 w 1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7" y="2"/>
                    </a:moveTo>
                    <a:cubicBezTo>
                      <a:pt x="9" y="4"/>
                      <a:pt x="9" y="4"/>
                      <a:pt x="10" y="6"/>
                    </a:cubicBezTo>
                    <a:cubicBezTo>
                      <a:pt x="11" y="8"/>
                      <a:pt x="12" y="8"/>
                      <a:pt x="12" y="10"/>
                    </a:cubicBezTo>
                    <a:cubicBezTo>
                      <a:pt x="11" y="12"/>
                      <a:pt x="11" y="14"/>
                      <a:pt x="8" y="11"/>
                    </a:cubicBezTo>
                    <a:cubicBezTo>
                      <a:pt x="5" y="7"/>
                      <a:pt x="7" y="9"/>
                      <a:pt x="4" y="7"/>
                    </a:cubicBezTo>
                    <a:cubicBezTo>
                      <a:pt x="1" y="4"/>
                      <a:pt x="0" y="2"/>
                      <a:pt x="2" y="1"/>
                    </a:cubicBezTo>
                    <a:cubicBezTo>
                      <a:pt x="4" y="0"/>
                      <a:pt x="6" y="0"/>
                      <a:pt x="7"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825">
                <a:extLst>
                  <a:ext uri="{FF2B5EF4-FFF2-40B4-BE49-F238E27FC236}">
                    <a16:creationId xmlns:a16="http://schemas.microsoft.com/office/drawing/2014/main" id="{D902E8D3-7CB7-7CD1-19C6-2B9EC2D45229}"/>
                  </a:ext>
                </a:extLst>
              </p:cNvPr>
              <p:cNvSpPr>
                <a:spLocks/>
              </p:cNvSpPr>
              <p:nvPr/>
            </p:nvSpPr>
            <p:spPr bwMode="auto">
              <a:xfrm>
                <a:off x="4036" y="2088"/>
                <a:ext cx="10" cy="15"/>
              </a:xfrm>
              <a:custGeom>
                <a:avLst/>
                <a:gdLst>
                  <a:gd name="T0" fmla="*/ 6 w 17"/>
                  <a:gd name="T1" fmla="*/ 5 h 26"/>
                  <a:gd name="T2" fmla="*/ 7 w 17"/>
                  <a:gd name="T3" fmla="*/ 9 h 26"/>
                  <a:gd name="T4" fmla="*/ 12 w 17"/>
                  <a:gd name="T5" fmla="*/ 12 h 26"/>
                  <a:gd name="T6" fmla="*/ 14 w 17"/>
                  <a:gd name="T7" fmla="*/ 18 h 26"/>
                  <a:gd name="T8" fmla="*/ 14 w 17"/>
                  <a:gd name="T9" fmla="*/ 24 h 26"/>
                  <a:gd name="T10" fmla="*/ 9 w 17"/>
                  <a:gd name="T11" fmla="*/ 21 h 26"/>
                  <a:gd name="T12" fmla="*/ 7 w 17"/>
                  <a:gd name="T13" fmla="*/ 17 h 26"/>
                  <a:gd name="T14" fmla="*/ 4 w 17"/>
                  <a:gd name="T15" fmla="*/ 11 h 26"/>
                  <a:gd name="T16" fmla="*/ 0 w 17"/>
                  <a:gd name="T17" fmla="*/ 4 h 26"/>
                  <a:gd name="T18" fmla="*/ 3 w 17"/>
                  <a:gd name="T19" fmla="*/ 0 h 26"/>
                  <a:gd name="T20" fmla="*/ 6 w 17"/>
                  <a:gd name="T2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6" y="5"/>
                    </a:moveTo>
                    <a:cubicBezTo>
                      <a:pt x="7" y="7"/>
                      <a:pt x="4" y="6"/>
                      <a:pt x="7" y="9"/>
                    </a:cubicBezTo>
                    <a:cubicBezTo>
                      <a:pt x="10" y="11"/>
                      <a:pt x="10" y="9"/>
                      <a:pt x="12" y="12"/>
                    </a:cubicBezTo>
                    <a:cubicBezTo>
                      <a:pt x="13" y="15"/>
                      <a:pt x="14" y="15"/>
                      <a:pt x="14" y="18"/>
                    </a:cubicBezTo>
                    <a:cubicBezTo>
                      <a:pt x="14" y="21"/>
                      <a:pt x="17" y="26"/>
                      <a:pt x="14" y="24"/>
                    </a:cubicBezTo>
                    <a:cubicBezTo>
                      <a:pt x="10" y="22"/>
                      <a:pt x="11" y="24"/>
                      <a:pt x="9" y="21"/>
                    </a:cubicBezTo>
                    <a:cubicBezTo>
                      <a:pt x="8" y="17"/>
                      <a:pt x="10" y="20"/>
                      <a:pt x="7" y="17"/>
                    </a:cubicBezTo>
                    <a:cubicBezTo>
                      <a:pt x="5" y="13"/>
                      <a:pt x="6" y="15"/>
                      <a:pt x="4" y="11"/>
                    </a:cubicBezTo>
                    <a:cubicBezTo>
                      <a:pt x="1" y="7"/>
                      <a:pt x="0" y="7"/>
                      <a:pt x="0" y="4"/>
                    </a:cubicBezTo>
                    <a:cubicBezTo>
                      <a:pt x="0" y="2"/>
                      <a:pt x="1" y="0"/>
                      <a:pt x="3" y="0"/>
                    </a:cubicBezTo>
                    <a:cubicBezTo>
                      <a:pt x="4" y="0"/>
                      <a:pt x="6" y="3"/>
                      <a:pt x="6"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826">
                <a:extLst>
                  <a:ext uri="{FF2B5EF4-FFF2-40B4-BE49-F238E27FC236}">
                    <a16:creationId xmlns:a16="http://schemas.microsoft.com/office/drawing/2014/main" id="{E0813928-78DA-44F7-E4DE-3120C8E87B4C}"/>
                  </a:ext>
                </a:extLst>
              </p:cNvPr>
              <p:cNvSpPr>
                <a:spLocks/>
              </p:cNvSpPr>
              <p:nvPr/>
            </p:nvSpPr>
            <p:spPr bwMode="auto">
              <a:xfrm>
                <a:off x="4099" y="2042"/>
                <a:ext cx="16" cy="18"/>
              </a:xfrm>
              <a:custGeom>
                <a:avLst/>
                <a:gdLst>
                  <a:gd name="T0" fmla="*/ 14 w 26"/>
                  <a:gd name="T1" fmla="*/ 4 h 30"/>
                  <a:gd name="T2" fmla="*/ 16 w 26"/>
                  <a:gd name="T3" fmla="*/ 10 h 30"/>
                  <a:gd name="T4" fmla="*/ 23 w 26"/>
                  <a:gd name="T5" fmla="*/ 15 h 30"/>
                  <a:gd name="T6" fmla="*/ 20 w 26"/>
                  <a:gd name="T7" fmla="*/ 18 h 30"/>
                  <a:gd name="T8" fmla="*/ 11 w 26"/>
                  <a:gd name="T9" fmla="*/ 15 h 30"/>
                  <a:gd name="T10" fmla="*/ 11 w 26"/>
                  <a:gd name="T11" fmla="*/ 22 h 30"/>
                  <a:gd name="T12" fmla="*/ 4 w 26"/>
                  <a:gd name="T13" fmla="*/ 26 h 30"/>
                  <a:gd name="T14" fmla="*/ 4 w 26"/>
                  <a:gd name="T15" fmla="*/ 17 h 30"/>
                  <a:gd name="T16" fmla="*/ 9 w 26"/>
                  <a:gd name="T17" fmla="*/ 11 h 30"/>
                  <a:gd name="T18" fmla="*/ 6 w 26"/>
                  <a:gd name="T19" fmla="*/ 2 h 30"/>
                  <a:gd name="T20" fmla="*/ 14 w 2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4" y="4"/>
                    </a:moveTo>
                    <a:cubicBezTo>
                      <a:pt x="15" y="7"/>
                      <a:pt x="12" y="8"/>
                      <a:pt x="16" y="10"/>
                    </a:cubicBezTo>
                    <a:cubicBezTo>
                      <a:pt x="19" y="12"/>
                      <a:pt x="26" y="13"/>
                      <a:pt x="23" y="15"/>
                    </a:cubicBezTo>
                    <a:cubicBezTo>
                      <a:pt x="21" y="18"/>
                      <a:pt x="26" y="20"/>
                      <a:pt x="20" y="18"/>
                    </a:cubicBezTo>
                    <a:cubicBezTo>
                      <a:pt x="14" y="16"/>
                      <a:pt x="10" y="12"/>
                      <a:pt x="11" y="15"/>
                    </a:cubicBezTo>
                    <a:cubicBezTo>
                      <a:pt x="13" y="18"/>
                      <a:pt x="12" y="19"/>
                      <a:pt x="11" y="22"/>
                    </a:cubicBezTo>
                    <a:cubicBezTo>
                      <a:pt x="10" y="26"/>
                      <a:pt x="4" y="30"/>
                      <a:pt x="4" y="26"/>
                    </a:cubicBezTo>
                    <a:cubicBezTo>
                      <a:pt x="3" y="21"/>
                      <a:pt x="0" y="18"/>
                      <a:pt x="4" y="17"/>
                    </a:cubicBezTo>
                    <a:cubicBezTo>
                      <a:pt x="7" y="16"/>
                      <a:pt x="11" y="14"/>
                      <a:pt x="9" y="11"/>
                    </a:cubicBezTo>
                    <a:cubicBezTo>
                      <a:pt x="8" y="7"/>
                      <a:pt x="5" y="5"/>
                      <a:pt x="6" y="2"/>
                    </a:cubicBezTo>
                    <a:cubicBezTo>
                      <a:pt x="7" y="0"/>
                      <a:pt x="15" y="0"/>
                      <a:pt x="1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827">
                <a:extLst>
                  <a:ext uri="{FF2B5EF4-FFF2-40B4-BE49-F238E27FC236}">
                    <a16:creationId xmlns:a16="http://schemas.microsoft.com/office/drawing/2014/main" id="{27D6AFE8-FD58-D127-052C-4FC2ECF2F4A7}"/>
                  </a:ext>
                </a:extLst>
              </p:cNvPr>
              <p:cNvSpPr>
                <a:spLocks/>
              </p:cNvSpPr>
              <p:nvPr/>
            </p:nvSpPr>
            <p:spPr bwMode="auto">
              <a:xfrm>
                <a:off x="4102" y="2027"/>
                <a:ext cx="9" cy="8"/>
              </a:xfrm>
              <a:custGeom>
                <a:avLst/>
                <a:gdLst>
                  <a:gd name="T0" fmla="*/ 4 w 15"/>
                  <a:gd name="T1" fmla="*/ 4 h 13"/>
                  <a:gd name="T2" fmla="*/ 10 w 15"/>
                  <a:gd name="T3" fmla="*/ 2 h 13"/>
                  <a:gd name="T4" fmla="*/ 13 w 15"/>
                  <a:gd name="T5" fmla="*/ 5 h 13"/>
                  <a:gd name="T6" fmla="*/ 12 w 15"/>
                  <a:gd name="T7" fmla="*/ 12 h 13"/>
                  <a:gd name="T8" fmla="*/ 8 w 15"/>
                  <a:gd name="T9" fmla="*/ 9 h 13"/>
                  <a:gd name="T10" fmla="*/ 4 w 15"/>
                  <a:gd name="T11" fmla="*/ 9 h 13"/>
                  <a:gd name="T12" fmla="*/ 4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4" y="4"/>
                    </a:moveTo>
                    <a:cubicBezTo>
                      <a:pt x="7" y="1"/>
                      <a:pt x="8" y="0"/>
                      <a:pt x="10" y="2"/>
                    </a:cubicBezTo>
                    <a:cubicBezTo>
                      <a:pt x="12" y="4"/>
                      <a:pt x="14" y="2"/>
                      <a:pt x="13" y="5"/>
                    </a:cubicBezTo>
                    <a:cubicBezTo>
                      <a:pt x="12" y="9"/>
                      <a:pt x="15" y="13"/>
                      <a:pt x="12" y="12"/>
                    </a:cubicBezTo>
                    <a:cubicBezTo>
                      <a:pt x="9" y="11"/>
                      <a:pt x="10" y="10"/>
                      <a:pt x="8" y="9"/>
                    </a:cubicBezTo>
                    <a:cubicBezTo>
                      <a:pt x="6" y="9"/>
                      <a:pt x="5" y="9"/>
                      <a:pt x="4" y="9"/>
                    </a:cubicBezTo>
                    <a:cubicBezTo>
                      <a:pt x="4" y="9"/>
                      <a:pt x="0" y="4"/>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828">
                <a:extLst>
                  <a:ext uri="{FF2B5EF4-FFF2-40B4-BE49-F238E27FC236}">
                    <a16:creationId xmlns:a16="http://schemas.microsoft.com/office/drawing/2014/main" id="{2DEA78F9-B2C7-166F-73A3-EE2108E00859}"/>
                  </a:ext>
                </a:extLst>
              </p:cNvPr>
              <p:cNvSpPr>
                <a:spLocks/>
              </p:cNvSpPr>
              <p:nvPr/>
            </p:nvSpPr>
            <p:spPr bwMode="auto">
              <a:xfrm>
                <a:off x="4366" y="2223"/>
                <a:ext cx="15" cy="9"/>
              </a:xfrm>
              <a:custGeom>
                <a:avLst/>
                <a:gdLst>
                  <a:gd name="T0" fmla="*/ 13 w 25"/>
                  <a:gd name="T1" fmla="*/ 1 h 15"/>
                  <a:gd name="T2" fmla="*/ 8 w 25"/>
                  <a:gd name="T3" fmla="*/ 14 h 15"/>
                  <a:gd name="T4" fmla="*/ 21 w 25"/>
                  <a:gd name="T5" fmla="*/ 9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9"/>
                    </a:cubicBezTo>
                    <a:cubicBezTo>
                      <a:pt x="24" y="5"/>
                      <a:pt x="25" y="2"/>
                      <a:pt x="23" y="1"/>
                    </a:cubicBezTo>
                    <a:cubicBezTo>
                      <a:pt x="20" y="0"/>
                      <a:pt x="13" y="1"/>
                      <a:pt x="13"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829">
                <a:extLst>
                  <a:ext uri="{FF2B5EF4-FFF2-40B4-BE49-F238E27FC236}">
                    <a16:creationId xmlns:a16="http://schemas.microsoft.com/office/drawing/2014/main" id="{EBDEFDFB-1C86-849F-6DBD-1373D1256112}"/>
                  </a:ext>
                </a:extLst>
              </p:cNvPr>
              <p:cNvSpPr>
                <a:spLocks/>
              </p:cNvSpPr>
              <p:nvPr/>
            </p:nvSpPr>
            <p:spPr bwMode="auto">
              <a:xfrm>
                <a:off x="4570" y="2071"/>
                <a:ext cx="21" cy="8"/>
              </a:xfrm>
              <a:custGeom>
                <a:avLst/>
                <a:gdLst>
                  <a:gd name="T0" fmla="*/ 7 w 36"/>
                  <a:gd name="T1" fmla="*/ 2 h 13"/>
                  <a:gd name="T2" fmla="*/ 20 w 36"/>
                  <a:gd name="T3" fmla="*/ 5 h 13"/>
                  <a:gd name="T4" fmla="*/ 32 w 36"/>
                  <a:gd name="T5" fmla="*/ 9 h 13"/>
                  <a:gd name="T6" fmla="*/ 18 w 36"/>
                  <a:gd name="T7" fmla="*/ 12 h 13"/>
                  <a:gd name="T8" fmla="*/ 1 w 36"/>
                  <a:gd name="T9" fmla="*/ 4 h 13"/>
                  <a:gd name="T10" fmla="*/ 7 w 36"/>
                  <a:gd name="T11" fmla="*/ 2 h 13"/>
                </a:gdLst>
                <a:ahLst/>
                <a:cxnLst>
                  <a:cxn ang="0">
                    <a:pos x="T0" y="T1"/>
                  </a:cxn>
                  <a:cxn ang="0">
                    <a:pos x="T2" y="T3"/>
                  </a:cxn>
                  <a:cxn ang="0">
                    <a:pos x="T4" y="T5"/>
                  </a:cxn>
                  <a:cxn ang="0">
                    <a:pos x="T6" y="T7"/>
                  </a:cxn>
                  <a:cxn ang="0">
                    <a:pos x="T8" y="T9"/>
                  </a:cxn>
                  <a:cxn ang="0">
                    <a:pos x="T10" y="T11"/>
                  </a:cxn>
                </a:cxnLst>
                <a:rect l="0" t="0" r="r" b="b"/>
                <a:pathLst>
                  <a:path w="36" h="13">
                    <a:moveTo>
                      <a:pt x="7" y="2"/>
                    </a:moveTo>
                    <a:cubicBezTo>
                      <a:pt x="15" y="5"/>
                      <a:pt x="16" y="5"/>
                      <a:pt x="20" y="5"/>
                    </a:cubicBezTo>
                    <a:cubicBezTo>
                      <a:pt x="24" y="5"/>
                      <a:pt x="36" y="7"/>
                      <a:pt x="32" y="9"/>
                    </a:cubicBezTo>
                    <a:cubicBezTo>
                      <a:pt x="28" y="11"/>
                      <a:pt x="27" y="13"/>
                      <a:pt x="18" y="12"/>
                    </a:cubicBezTo>
                    <a:cubicBezTo>
                      <a:pt x="10" y="11"/>
                      <a:pt x="0" y="7"/>
                      <a:pt x="1" y="4"/>
                    </a:cubicBezTo>
                    <a:cubicBezTo>
                      <a:pt x="1" y="1"/>
                      <a:pt x="3" y="0"/>
                      <a:pt x="7"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830">
                <a:extLst>
                  <a:ext uri="{FF2B5EF4-FFF2-40B4-BE49-F238E27FC236}">
                    <a16:creationId xmlns:a16="http://schemas.microsoft.com/office/drawing/2014/main" id="{23D7078B-F85C-B017-A2DC-745144AF0DEC}"/>
                  </a:ext>
                </a:extLst>
              </p:cNvPr>
              <p:cNvSpPr>
                <a:spLocks/>
              </p:cNvSpPr>
              <p:nvPr/>
            </p:nvSpPr>
            <p:spPr bwMode="auto">
              <a:xfrm>
                <a:off x="4567" y="2055"/>
                <a:ext cx="8" cy="8"/>
              </a:xfrm>
              <a:custGeom>
                <a:avLst/>
                <a:gdLst>
                  <a:gd name="T0" fmla="*/ 3 w 13"/>
                  <a:gd name="T1" fmla="*/ 7 h 13"/>
                  <a:gd name="T2" fmla="*/ 11 w 13"/>
                  <a:gd name="T3" fmla="*/ 10 h 13"/>
                  <a:gd name="T4" fmla="*/ 11 w 13"/>
                  <a:gd name="T5" fmla="*/ 3 h 13"/>
                  <a:gd name="T6" fmla="*/ 2 w 13"/>
                  <a:gd name="T7" fmla="*/ 2 h 13"/>
                  <a:gd name="T8" fmla="*/ 3 w 13"/>
                  <a:gd name="T9" fmla="*/ 7 h 13"/>
                </a:gdLst>
                <a:ahLst/>
                <a:cxnLst>
                  <a:cxn ang="0">
                    <a:pos x="T0" y="T1"/>
                  </a:cxn>
                  <a:cxn ang="0">
                    <a:pos x="T2" y="T3"/>
                  </a:cxn>
                  <a:cxn ang="0">
                    <a:pos x="T4" y="T5"/>
                  </a:cxn>
                  <a:cxn ang="0">
                    <a:pos x="T6" y="T7"/>
                  </a:cxn>
                  <a:cxn ang="0">
                    <a:pos x="T8" y="T9"/>
                  </a:cxn>
                </a:cxnLst>
                <a:rect l="0" t="0" r="r" b="b"/>
                <a:pathLst>
                  <a:path w="13" h="13">
                    <a:moveTo>
                      <a:pt x="3" y="7"/>
                    </a:moveTo>
                    <a:cubicBezTo>
                      <a:pt x="6" y="9"/>
                      <a:pt x="9" y="13"/>
                      <a:pt x="11" y="10"/>
                    </a:cubicBezTo>
                    <a:cubicBezTo>
                      <a:pt x="12" y="7"/>
                      <a:pt x="13" y="4"/>
                      <a:pt x="11" y="3"/>
                    </a:cubicBezTo>
                    <a:cubicBezTo>
                      <a:pt x="8" y="2"/>
                      <a:pt x="2" y="0"/>
                      <a:pt x="2" y="2"/>
                    </a:cubicBezTo>
                    <a:cubicBezTo>
                      <a:pt x="2" y="4"/>
                      <a:pt x="0" y="4"/>
                      <a:pt x="3"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831">
                <a:extLst>
                  <a:ext uri="{FF2B5EF4-FFF2-40B4-BE49-F238E27FC236}">
                    <a16:creationId xmlns:a16="http://schemas.microsoft.com/office/drawing/2014/main" id="{2C623C30-5B69-B5BB-64BB-BEE93AE015FD}"/>
                  </a:ext>
                </a:extLst>
              </p:cNvPr>
              <p:cNvSpPr>
                <a:spLocks/>
              </p:cNvSpPr>
              <p:nvPr/>
            </p:nvSpPr>
            <p:spPr bwMode="auto">
              <a:xfrm>
                <a:off x="2618" y="2048"/>
                <a:ext cx="20" cy="19"/>
              </a:xfrm>
              <a:custGeom>
                <a:avLst/>
                <a:gdLst>
                  <a:gd name="T0" fmla="*/ 22 w 34"/>
                  <a:gd name="T1" fmla="*/ 2 h 32"/>
                  <a:gd name="T2" fmla="*/ 33 w 34"/>
                  <a:gd name="T3" fmla="*/ 11 h 32"/>
                  <a:gd name="T4" fmla="*/ 28 w 34"/>
                  <a:gd name="T5" fmla="*/ 25 h 32"/>
                  <a:gd name="T6" fmla="*/ 11 w 34"/>
                  <a:gd name="T7" fmla="*/ 32 h 32"/>
                  <a:gd name="T8" fmla="*/ 1 w 34"/>
                  <a:gd name="T9" fmla="*/ 26 h 32"/>
                  <a:gd name="T10" fmla="*/ 1 w 34"/>
                  <a:gd name="T11" fmla="*/ 6 h 32"/>
                  <a:gd name="T12" fmla="*/ 22 w 34"/>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22" y="2"/>
                    </a:moveTo>
                    <a:cubicBezTo>
                      <a:pt x="28" y="5"/>
                      <a:pt x="31" y="7"/>
                      <a:pt x="33" y="11"/>
                    </a:cubicBezTo>
                    <a:cubicBezTo>
                      <a:pt x="34" y="15"/>
                      <a:pt x="31" y="22"/>
                      <a:pt x="28" y="25"/>
                    </a:cubicBezTo>
                    <a:cubicBezTo>
                      <a:pt x="25" y="27"/>
                      <a:pt x="19" y="32"/>
                      <a:pt x="11" y="32"/>
                    </a:cubicBezTo>
                    <a:cubicBezTo>
                      <a:pt x="4" y="31"/>
                      <a:pt x="1" y="32"/>
                      <a:pt x="1" y="26"/>
                    </a:cubicBezTo>
                    <a:cubicBezTo>
                      <a:pt x="2" y="20"/>
                      <a:pt x="0" y="8"/>
                      <a:pt x="1" y="6"/>
                    </a:cubicBezTo>
                    <a:cubicBezTo>
                      <a:pt x="3" y="4"/>
                      <a:pt x="20" y="0"/>
                      <a:pt x="22"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832">
                <a:extLst>
                  <a:ext uri="{FF2B5EF4-FFF2-40B4-BE49-F238E27FC236}">
                    <a16:creationId xmlns:a16="http://schemas.microsoft.com/office/drawing/2014/main" id="{486AD242-8E88-6E03-5DB9-5EFCE55D009E}"/>
                  </a:ext>
                </a:extLst>
              </p:cNvPr>
              <p:cNvSpPr>
                <a:spLocks/>
              </p:cNvSpPr>
              <p:nvPr/>
            </p:nvSpPr>
            <p:spPr bwMode="auto">
              <a:xfrm>
                <a:off x="3595" y="2009"/>
                <a:ext cx="11" cy="2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833">
                <a:extLst>
                  <a:ext uri="{FF2B5EF4-FFF2-40B4-BE49-F238E27FC236}">
                    <a16:creationId xmlns:a16="http://schemas.microsoft.com/office/drawing/2014/main" id="{84EAD3BA-16CD-38AD-2285-DF8DD3CB026D}"/>
                  </a:ext>
                </a:extLst>
              </p:cNvPr>
              <p:cNvSpPr>
                <a:spLocks/>
              </p:cNvSpPr>
              <p:nvPr/>
            </p:nvSpPr>
            <p:spPr bwMode="auto">
              <a:xfrm>
                <a:off x="4087" y="2025"/>
                <a:ext cx="14" cy="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834">
                <a:extLst>
                  <a:ext uri="{FF2B5EF4-FFF2-40B4-BE49-F238E27FC236}">
                    <a16:creationId xmlns:a16="http://schemas.microsoft.com/office/drawing/2014/main" id="{E1F2016D-772C-3F95-59D9-81DC19B14177}"/>
                  </a:ext>
                </a:extLst>
              </p:cNvPr>
              <p:cNvSpPr>
                <a:spLocks/>
              </p:cNvSpPr>
              <p:nvPr/>
            </p:nvSpPr>
            <p:spPr bwMode="auto">
              <a:xfrm>
                <a:off x="1294" y="1655"/>
                <a:ext cx="155" cy="59"/>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835">
                <a:extLst>
                  <a:ext uri="{FF2B5EF4-FFF2-40B4-BE49-F238E27FC236}">
                    <a16:creationId xmlns:a16="http://schemas.microsoft.com/office/drawing/2014/main" id="{58A94F44-CBE9-E792-3258-D67511BA4B31}"/>
                  </a:ext>
                </a:extLst>
              </p:cNvPr>
              <p:cNvSpPr>
                <a:spLocks/>
              </p:cNvSpPr>
              <p:nvPr/>
            </p:nvSpPr>
            <p:spPr bwMode="auto">
              <a:xfrm>
                <a:off x="1380" y="1734"/>
                <a:ext cx="34" cy="15"/>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836">
                <a:extLst>
                  <a:ext uri="{FF2B5EF4-FFF2-40B4-BE49-F238E27FC236}">
                    <a16:creationId xmlns:a16="http://schemas.microsoft.com/office/drawing/2014/main" id="{3783F56A-8CF7-3A25-3077-082C388E3FA9}"/>
                  </a:ext>
                </a:extLst>
              </p:cNvPr>
              <p:cNvSpPr>
                <a:spLocks/>
              </p:cNvSpPr>
              <p:nvPr/>
            </p:nvSpPr>
            <p:spPr bwMode="auto">
              <a:xfrm>
                <a:off x="1437" y="1708"/>
                <a:ext cx="95" cy="44"/>
              </a:xfrm>
              <a:custGeom>
                <a:avLst/>
                <a:gdLst>
                  <a:gd name="T0" fmla="*/ 7 w 158"/>
                  <a:gd name="T1" fmla="*/ 41 h 73"/>
                  <a:gd name="T2" fmla="*/ 13 w 158"/>
                  <a:gd name="T3" fmla="*/ 41 h 73"/>
                  <a:gd name="T4" fmla="*/ 22 w 158"/>
                  <a:gd name="T5" fmla="*/ 44 h 73"/>
                  <a:gd name="T6" fmla="*/ 33 w 158"/>
                  <a:gd name="T7" fmla="*/ 45 h 73"/>
                  <a:gd name="T8" fmla="*/ 44 w 158"/>
                  <a:gd name="T9" fmla="*/ 45 h 73"/>
                  <a:gd name="T10" fmla="*/ 52 w 158"/>
                  <a:gd name="T11" fmla="*/ 42 h 73"/>
                  <a:gd name="T12" fmla="*/ 56 w 158"/>
                  <a:gd name="T13" fmla="*/ 40 h 73"/>
                  <a:gd name="T14" fmla="*/ 48 w 158"/>
                  <a:gd name="T15" fmla="*/ 31 h 73"/>
                  <a:gd name="T16" fmla="*/ 47 w 158"/>
                  <a:gd name="T17" fmla="*/ 17 h 73"/>
                  <a:gd name="T18" fmla="*/ 34 w 158"/>
                  <a:gd name="T19" fmla="*/ 10 h 73"/>
                  <a:gd name="T20" fmla="*/ 42 w 158"/>
                  <a:gd name="T21" fmla="*/ 5 h 73"/>
                  <a:gd name="T22" fmla="*/ 52 w 158"/>
                  <a:gd name="T23" fmla="*/ 3 h 73"/>
                  <a:gd name="T24" fmla="*/ 65 w 158"/>
                  <a:gd name="T25" fmla="*/ 8 h 73"/>
                  <a:gd name="T26" fmla="*/ 73 w 158"/>
                  <a:gd name="T27" fmla="*/ 8 h 73"/>
                  <a:gd name="T28" fmla="*/ 80 w 158"/>
                  <a:gd name="T29" fmla="*/ 5 h 73"/>
                  <a:gd name="T30" fmla="*/ 92 w 158"/>
                  <a:gd name="T31" fmla="*/ 5 h 73"/>
                  <a:gd name="T32" fmla="*/ 105 w 158"/>
                  <a:gd name="T33" fmla="*/ 8 h 73"/>
                  <a:gd name="T34" fmla="*/ 119 w 158"/>
                  <a:gd name="T35" fmla="*/ 14 h 73"/>
                  <a:gd name="T36" fmla="*/ 123 w 158"/>
                  <a:gd name="T37" fmla="*/ 22 h 73"/>
                  <a:gd name="T38" fmla="*/ 135 w 158"/>
                  <a:gd name="T39" fmla="*/ 20 h 73"/>
                  <a:gd name="T40" fmla="*/ 137 w 158"/>
                  <a:gd name="T41" fmla="*/ 25 h 73"/>
                  <a:gd name="T42" fmla="*/ 130 w 158"/>
                  <a:gd name="T43" fmla="*/ 30 h 73"/>
                  <a:gd name="T44" fmla="*/ 147 w 158"/>
                  <a:gd name="T45" fmla="*/ 31 h 73"/>
                  <a:gd name="T46" fmla="*/ 155 w 158"/>
                  <a:gd name="T47" fmla="*/ 41 h 73"/>
                  <a:gd name="T48" fmla="*/ 146 w 158"/>
                  <a:gd name="T49" fmla="*/ 51 h 73"/>
                  <a:gd name="T50" fmla="*/ 134 w 158"/>
                  <a:gd name="T51" fmla="*/ 47 h 73"/>
                  <a:gd name="T52" fmla="*/ 117 w 158"/>
                  <a:gd name="T53" fmla="*/ 46 h 73"/>
                  <a:gd name="T54" fmla="*/ 110 w 158"/>
                  <a:gd name="T55" fmla="*/ 53 h 73"/>
                  <a:gd name="T56" fmla="*/ 96 w 158"/>
                  <a:gd name="T57" fmla="*/ 48 h 73"/>
                  <a:gd name="T58" fmla="*/ 89 w 158"/>
                  <a:gd name="T59" fmla="*/ 51 h 73"/>
                  <a:gd name="T60" fmla="*/ 82 w 158"/>
                  <a:gd name="T61" fmla="*/ 61 h 73"/>
                  <a:gd name="T62" fmla="*/ 76 w 158"/>
                  <a:gd name="T63" fmla="*/ 68 h 73"/>
                  <a:gd name="T64" fmla="*/ 69 w 158"/>
                  <a:gd name="T65" fmla="*/ 65 h 73"/>
                  <a:gd name="T66" fmla="*/ 61 w 158"/>
                  <a:gd name="T67" fmla="*/ 54 h 73"/>
                  <a:gd name="T68" fmla="*/ 50 w 158"/>
                  <a:gd name="T69" fmla="*/ 53 h 73"/>
                  <a:gd name="T70" fmla="*/ 40 w 158"/>
                  <a:gd name="T71" fmla="*/ 55 h 73"/>
                  <a:gd name="T72" fmla="*/ 29 w 158"/>
                  <a:gd name="T73" fmla="*/ 51 h 73"/>
                  <a:gd name="T74" fmla="*/ 20 w 158"/>
                  <a:gd name="T75" fmla="*/ 53 h 73"/>
                  <a:gd name="T76" fmla="*/ 17 w 158"/>
                  <a:gd name="T77" fmla="*/ 58 h 73"/>
                  <a:gd name="T78" fmla="*/ 9 w 158"/>
                  <a:gd name="T79" fmla="*/ 53 h 73"/>
                  <a:gd name="T80" fmla="*/ 2 w 158"/>
                  <a:gd name="T81" fmla="*/ 45 h 73"/>
                  <a:gd name="T82" fmla="*/ 7 w 158"/>
                  <a:gd name="T8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3">
                    <a:moveTo>
                      <a:pt x="7" y="41"/>
                    </a:move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6" y="6"/>
                      <a:pt x="58" y="7"/>
                      <a:pt x="65" y="8"/>
                    </a:cubicBezTo>
                    <a:cubicBezTo>
                      <a:pt x="71" y="8"/>
                      <a:pt x="69" y="9"/>
                      <a:pt x="73" y="8"/>
                    </a:cubicBezTo>
                    <a:cubicBezTo>
                      <a:pt x="77" y="6"/>
                      <a:pt x="76" y="5"/>
                      <a:pt x="80" y="5"/>
                    </a:cubicBezTo>
                    <a:cubicBezTo>
                      <a:pt x="85" y="5"/>
                      <a:pt x="87" y="3"/>
                      <a:pt x="92" y="5"/>
                    </a:cubicBezTo>
                    <a:cubicBezTo>
                      <a:pt x="97" y="7"/>
                      <a:pt x="100" y="4"/>
                      <a:pt x="105" y="8"/>
                    </a:cubicBezTo>
                    <a:cubicBezTo>
                      <a:pt x="110" y="11"/>
                      <a:pt x="117" y="11"/>
                      <a:pt x="119" y="14"/>
                    </a:cubicBezTo>
                    <a:cubicBezTo>
                      <a:pt x="121" y="17"/>
                      <a:pt x="121" y="19"/>
                      <a:pt x="123" y="22"/>
                    </a:cubicBezTo>
                    <a:cubicBezTo>
                      <a:pt x="125" y="25"/>
                      <a:pt x="131" y="19"/>
                      <a:pt x="135" y="20"/>
                    </a:cubicBezTo>
                    <a:cubicBezTo>
                      <a:pt x="138" y="21"/>
                      <a:pt x="142" y="24"/>
                      <a:pt x="137" y="25"/>
                    </a:cubicBezTo>
                    <a:cubicBezTo>
                      <a:pt x="133" y="25"/>
                      <a:pt x="126" y="29"/>
                      <a:pt x="130" y="30"/>
                    </a:cubicBezTo>
                    <a:cubicBezTo>
                      <a:pt x="134" y="30"/>
                      <a:pt x="142" y="27"/>
                      <a:pt x="147" y="31"/>
                    </a:cubicBezTo>
                    <a:cubicBezTo>
                      <a:pt x="151" y="35"/>
                      <a:pt x="158" y="35"/>
                      <a:pt x="155" y="41"/>
                    </a:cubicBezTo>
                    <a:cubicBezTo>
                      <a:pt x="153" y="46"/>
                      <a:pt x="149" y="47"/>
                      <a:pt x="146" y="51"/>
                    </a:cubicBezTo>
                    <a:cubicBezTo>
                      <a:pt x="142" y="54"/>
                      <a:pt x="141" y="47"/>
                      <a:pt x="134" y="47"/>
                    </a:cubicBezTo>
                    <a:cubicBezTo>
                      <a:pt x="127" y="47"/>
                      <a:pt x="120" y="43"/>
                      <a:pt x="117" y="46"/>
                    </a:cubicBezTo>
                    <a:cubicBezTo>
                      <a:pt x="114" y="49"/>
                      <a:pt x="120" y="53"/>
                      <a:pt x="110" y="53"/>
                    </a:cubicBezTo>
                    <a:cubicBezTo>
                      <a:pt x="100" y="52"/>
                      <a:pt x="97" y="50"/>
                      <a:pt x="96" y="48"/>
                    </a:cubicBezTo>
                    <a:cubicBezTo>
                      <a:pt x="95" y="46"/>
                      <a:pt x="91" y="47"/>
                      <a:pt x="89" y="51"/>
                    </a:cubicBezTo>
                    <a:cubicBezTo>
                      <a:pt x="87" y="54"/>
                      <a:pt x="81" y="55"/>
                      <a:pt x="82" y="61"/>
                    </a:cubicBezTo>
                    <a:cubicBezTo>
                      <a:pt x="82" y="67"/>
                      <a:pt x="81"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837">
                <a:extLst>
                  <a:ext uri="{FF2B5EF4-FFF2-40B4-BE49-F238E27FC236}">
                    <a16:creationId xmlns:a16="http://schemas.microsoft.com/office/drawing/2014/main" id="{98C65961-E21A-6077-D57D-3E791CD4BDB9}"/>
                  </a:ext>
                </a:extLst>
              </p:cNvPr>
              <p:cNvSpPr>
                <a:spLocks/>
              </p:cNvSpPr>
              <p:nvPr/>
            </p:nvSpPr>
            <p:spPr bwMode="auto">
              <a:xfrm>
                <a:off x="1545" y="1734"/>
                <a:ext cx="25" cy="11"/>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838">
                <a:extLst>
                  <a:ext uri="{FF2B5EF4-FFF2-40B4-BE49-F238E27FC236}">
                    <a16:creationId xmlns:a16="http://schemas.microsoft.com/office/drawing/2014/main" id="{C78FD565-9351-57C1-9509-A582E2EA9313}"/>
                  </a:ext>
                </a:extLst>
              </p:cNvPr>
              <p:cNvSpPr>
                <a:spLocks/>
              </p:cNvSpPr>
              <p:nvPr/>
            </p:nvSpPr>
            <p:spPr bwMode="auto">
              <a:xfrm>
                <a:off x="1395" y="1622"/>
                <a:ext cx="13" cy="26"/>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839">
                <a:extLst>
                  <a:ext uri="{FF2B5EF4-FFF2-40B4-BE49-F238E27FC236}">
                    <a16:creationId xmlns:a16="http://schemas.microsoft.com/office/drawing/2014/main" id="{63BC7F89-801D-F34B-078E-8B06137D09D5}"/>
                  </a:ext>
                </a:extLst>
              </p:cNvPr>
              <p:cNvSpPr>
                <a:spLocks/>
              </p:cNvSpPr>
              <p:nvPr/>
            </p:nvSpPr>
            <p:spPr bwMode="auto">
              <a:xfrm>
                <a:off x="1393" y="1595"/>
                <a:ext cx="17" cy="7"/>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840">
                <a:extLst>
                  <a:ext uri="{FF2B5EF4-FFF2-40B4-BE49-F238E27FC236}">
                    <a16:creationId xmlns:a16="http://schemas.microsoft.com/office/drawing/2014/main" id="{E8AAFA5D-A2E5-D888-2314-942AECFD477D}"/>
                  </a:ext>
                </a:extLst>
              </p:cNvPr>
              <p:cNvSpPr>
                <a:spLocks/>
              </p:cNvSpPr>
              <p:nvPr/>
            </p:nvSpPr>
            <p:spPr bwMode="auto">
              <a:xfrm>
                <a:off x="1411" y="1592"/>
                <a:ext cx="11" cy="18"/>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841">
                <a:extLst>
                  <a:ext uri="{FF2B5EF4-FFF2-40B4-BE49-F238E27FC236}">
                    <a16:creationId xmlns:a16="http://schemas.microsoft.com/office/drawing/2014/main" id="{ED4543C2-5C01-5CDF-FE3B-94AB900DEC24}"/>
                  </a:ext>
                </a:extLst>
              </p:cNvPr>
              <p:cNvSpPr>
                <a:spLocks/>
              </p:cNvSpPr>
              <p:nvPr/>
            </p:nvSpPr>
            <p:spPr bwMode="auto">
              <a:xfrm>
                <a:off x="1453" y="1676"/>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842">
                <a:extLst>
                  <a:ext uri="{FF2B5EF4-FFF2-40B4-BE49-F238E27FC236}">
                    <a16:creationId xmlns:a16="http://schemas.microsoft.com/office/drawing/2014/main" id="{0C42CA4C-8A34-8CCA-A686-CA3844A30F80}"/>
                  </a:ext>
                </a:extLst>
              </p:cNvPr>
              <p:cNvSpPr>
                <a:spLocks/>
              </p:cNvSpPr>
              <p:nvPr/>
            </p:nvSpPr>
            <p:spPr bwMode="auto">
              <a:xfrm>
                <a:off x="1549" y="1518"/>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843">
                <a:extLst>
                  <a:ext uri="{FF2B5EF4-FFF2-40B4-BE49-F238E27FC236}">
                    <a16:creationId xmlns:a16="http://schemas.microsoft.com/office/drawing/2014/main" id="{D33883EA-74DE-3695-DA4E-A763D8CAE626}"/>
                  </a:ext>
                </a:extLst>
              </p:cNvPr>
              <p:cNvSpPr>
                <a:spLocks/>
              </p:cNvSpPr>
              <p:nvPr/>
            </p:nvSpPr>
            <p:spPr bwMode="auto">
              <a:xfrm>
                <a:off x="1317" y="1678"/>
                <a:ext cx="12" cy="9"/>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844">
                <a:extLst>
                  <a:ext uri="{FF2B5EF4-FFF2-40B4-BE49-F238E27FC236}">
                    <a16:creationId xmlns:a16="http://schemas.microsoft.com/office/drawing/2014/main" id="{8828C582-FF5E-F780-2811-0EC8CAF06083}"/>
                  </a:ext>
                </a:extLst>
              </p:cNvPr>
              <p:cNvSpPr>
                <a:spLocks/>
              </p:cNvSpPr>
              <p:nvPr/>
            </p:nvSpPr>
            <p:spPr bwMode="auto">
              <a:xfrm>
                <a:off x="1622" y="1769"/>
                <a:ext cx="11" cy="14"/>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845">
                <a:extLst>
                  <a:ext uri="{FF2B5EF4-FFF2-40B4-BE49-F238E27FC236}">
                    <a16:creationId xmlns:a16="http://schemas.microsoft.com/office/drawing/2014/main" id="{AB06BD28-53FA-6B8D-0806-368A6D45B095}"/>
                  </a:ext>
                </a:extLst>
              </p:cNvPr>
              <p:cNvSpPr>
                <a:spLocks/>
              </p:cNvSpPr>
              <p:nvPr/>
            </p:nvSpPr>
            <p:spPr bwMode="auto">
              <a:xfrm>
                <a:off x="1628" y="1782"/>
                <a:ext cx="5" cy="9"/>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846">
                <a:extLst>
                  <a:ext uri="{FF2B5EF4-FFF2-40B4-BE49-F238E27FC236}">
                    <a16:creationId xmlns:a16="http://schemas.microsoft.com/office/drawing/2014/main" id="{C6EA2624-30C1-DDD2-47F1-08505960E99D}"/>
                  </a:ext>
                </a:extLst>
              </p:cNvPr>
              <p:cNvSpPr>
                <a:spLocks/>
              </p:cNvSpPr>
              <p:nvPr/>
            </p:nvSpPr>
            <p:spPr bwMode="auto">
              <a:xfrm>
                <a:off x="1631" y="1796"/>
                <a:ext cx="6" cy="10"/>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847">
                <a:extLst>
                  <a:ext uri="{FF2B5EF4-FFF2-40B4-BE49-F238E27FC236}">
                    <a16:creationId xmlns:a16="http://schemas.microsoft.com/office/drawing/2014/main" id="{D5329F1B-5AA1-59A0-F4F9-A96B09A9DA03}"/>
                  </a:ext>
                </a:extLst>
              </p:cNvPr>
              <p:cNvSpPr>
                <a:spLocks/>
              </p:cNvSpPr>
              <p:nvPr/>
            </p:nvSpPr>
            <p:spPr bwMode="auto">
              <a:xfrm>
                <a:off x="1634" y="1813"/>
                <a:ext cx="5" cy="1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848">
                <a:extLst>
                  <a:ext uri="{FF2B5EF4-FFF2-40B4-BE49-F238E27FC236}">
                    <a16:creationId xmlns:a16="http://schemas.microsoft.com/office/drawing/2014/main" id="{3ABF9559-E8F7-9EBC-068E-2F699D17A213}"/>
                  </a:ext>
                </a:extLst>
              </p:cNvPr>
              <p:cNvSpPr>
                <a:spLocks/>
              </p:cNvSpPr>
              <p:nvPr/>
            </p:nvSpPr>
            <p:spPr bwMode="auto">
              <a:xfrm>
                <a:off x="1630" y="1831"/>
                <a:ext cx="5" cy="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849">
                <a:extLst>
                  <a:ext uri="{FF2B5EF4-FFF2-40B4-BE49-F238E27FC236}">
                    <a16:creationId xmlns:a16="http://schemas.microsoft.com/office/drawing/2014/main" id="{79726A20-78B3-D448-5B4A-2360F2EF6362}"/>
                  </a:ext>
                </a:extLst>
              </p:cNvPr>
              <p:cNvSpPr>
                <a:spLocks/>
              </p:cNvSpPr>
              <p:nvPr/>
            </p:nvSpPr>
            <p:spPr bwMode="auto">
              <a:xfrm>
                <a:off x="1614" y="1862"/>
                <a:ext cx="15" cy="16"/>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850">
                <a:extLst>
                  <a:ext uri="{FF2B5EF4-FFF2-40B4-BE49-F238E27FC236}">
                    <a16:creationId xmlns:a16="http://schemas.microsoft.com/office/drawing/2014/main" id="{7E3AA3C1-BB22-4BE1-6202-A8DB20242343}"/>
                  </a:ext>
                </a:extLst>
              </p:cNvPr>
              <p:cNvSpPr>
                <a:spLocks/>
              </p:cNvSpPr>
              <p:nvPr/>
            </p:nvSpPr>
            <p:spPr bwMode="auto">
              <a:xfrm>
                <a:off x="1158" y="2041"/>
                <a:ext cx="18" cy="26"/>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851">
                <a:extLst>
                  <a:ext uri="{FF2B5EF4-FFF2-40B4-BE49-F238E27FC236}">
                    <a16:creationId xmlns:a16="http://schemas.microsoft.com/office/drawing/2014/main" id="{94822311-1804-EBC8-A665-239ED18C23B8}"/>
                  </a:ext>
                </a:extLst>
              </p:cNvPr>
              <p:cNvSpPr>
                <a:spLocks/>
              </p:cNvSpPr>
              <p:nvPr/>
            </p:nvSpPr>
            <p:spPr bwMode="auto">
              <a:xfrm>
                <a:off x="1177" y="2053"/>
                <a:ext cx="9" cy="7"/>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852">
                <a:extLst>
                  <a:ext uri="{FF2B5EF4-FFF2-40B4-BE49-F238E27FC236}">
                    <a16:creationId xmlns:a16="http://schemas.microsoft.com/office/drawing/2014/main" id="{E06E684B-17A8-33E9-9B65-8468BB11D143}"/>
                  </a:ext>
                </a:extLst>
              </p:cNvPr>
              <p:cNvSpPr>
                <a:spLocks/>
              </p:cNvSpPr>
              <p:nvPr/>
            </p:nvSpPr>
            <p:spPr bwMode="auto">
              <a:xfrm>
                <a:off x="1192" y="2056"/>
                <a:ext cx="6" cy="9"/>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853">
                <a:extLst>
                  <a:ext uri="{FF2B5EF4-FFF2-40B4-BE49-F238E27FC236}">
                    <a16:creationId xmlns:a16="http://schemas.microsoft.com/office/drawing/2014/main" id="{04E817B0-5E47-55CF-D1A0-5F7BFF1DD034}"/>
                  </a:ext>
                </a:extLst>
              </p:cNvPr>
              <p:cNvSpPr>
                <a:spLocks/>
              </p:cNvSpPr>
              <p:nvPr/>
            </p:nvSpPr>
            <p:spPr bwMode="auto">
              <a:xfrm>
                <a:off x="1176" y="2046"/>
                <a:ext cx="6" cy="6"/>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854">
                <a:extLst>
                  <a:ext uri="{FF2B5EF4-FFF2-40B4-BE49-F238E27FC236}">
                    <a16:creationId xmlns:a16="http://schemas.microsoft.com/office/drawing/2014/main" id="{3D832FE8-0E05-4CC2-EF82-0CC5B9A8C236}"/>
                  </a:ext>
                </a:extLst>
              </p:cNvPr>
              <p:cNvSpPr>
                <a:spLocks/>
              </p:cNvSpPr>
              <p:nvPr/>
            </p:nvSpPr>
            <p:spPr bwMode="auto">
              <a:xfrm>
                <a:off x="1420" y="1621"/>
                <a:ext cx="6" cy="18"/>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855">
                <a:extLst>
                  <a:ext uri="{FF2B5EF4-FFF2-40B4-BE49-F238E27FC236}">
                    <a16:creationId xmlns:a16="http://schemas.microsoft.com/office/drawing/2014/main" id="{7CFC85F5-0FF6-1EA1-465D-857DF430AED4}"/>
                  </a:ext>
                </a:extLst>
              </p:cNvPr>
              <p:cNvSpPr>
                <a:spLocks/>
              </p:cNvSpPr>
              <p:nvPr/>
            </p:nvSpPr>
            <p:spPr bwMode="auto">
              <a:xfrm>
                <a:off x="1429" y="1655"/>
                <a:ext cx="14" cy="14"/>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856">
                <a:extLst>
                  <a:ext uri="{FF2B5EF4-FFF2-40B4-BE49-F238E27FC236}">
                    <a16:creationId xmlns:a16="http://schemas.microsoft.com/office/drawing/2014/main" id="{599EC5E1-4E54-9D0D-E4D0-A21581618A65}"/>
                  </a:ext>
                </a:extLst>
              </p:cNvPr>
              <p:cNvSpPr>
                <a:spLocks/>
              </p:cNvSpPr>
              <p:nvPr/>
            </p:nvSpPr>
            <p:spPr bwMode="auto">
              <a:xfrm>
                <a:off x="1488" y="1829"/>
                <a:ext cx="9" cy="6"/>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857">
                <a:extLst>
                  <a:ext uri="{FF2B5EF4-FFF2-40B4-BE49-F238E27FC236}">
                    <a16:creationId xmlns:a16="http://schemas.microsoft.com/office/drawing/2014/main" id="{407A1CF5-D283-2691-E9C3-071D3C2856E5}"/>
                  </a:ext>
                </a:extLst>
              </p:cNvPr>
              <p:cNvSpPr>
                <a:spLocks/>
              </p:cNvSpPr>
              <p:nvPr/>
            </p:nvSpPr>
            <p:spPr bwMode="auto">
              <a:xfrm>
                <a:off x="660" y="1070"/>
                <a:ext cx="62" cy="31"/>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858">
                <a:extLst>
                  <a:ext uri="{FF2B5EF4-FFF2-40B4-BE49-F238E27FC236}">
                    <a16:creationId xmlns:a16="http://schemas.microsoft.com/office/drawing/2014/main" id="{5C6277E8-8C62-5FE5-7EEB-CD98B887A036}"/>
                  </a:ext>
                </a:extLst>
              </p:cNvPr>
              <p:cNvSpPr>
                <a:spLocks/>
              </p:cNvSpPr>
              <p:nvPr/>
            </p:nvSpPr>
            <p:spPr bwMode="auto">
              <a:xfrm>
                <a:off x="563" y="1042"/>
                <a:ext cx="27" cy="11"/>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859">
                <a:extLst>
                  <a:ext uri="{FF2B5EF4-FFF2-40B4-BE49-F238E27FC236}">
                    <a16:creationId xmlns:a16="http://schemas.microsoft.com/office/drawing/2014/main" id="{7D4082A2-31AF-26C3-F900-227892264220}"/>
                  </a:ext>
                </a:extLst>
              </p:cNvPr>
              <p:cNvSpPr>
                <a:spLocks/>
              </p:cNvSpPr>
              <p:nvPr/>
            </p:nvSpPr>
            <p:spPr bwMode="auto">
              <a:xfrm>
                <a:off x="596" y="996"/>
                <a:ext cx="21" cy="9"/>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860">
                <a:extLst>
                  <a:ext uri="{FF2B5EF4-FFF2-40B4-BE49-F238E27FC236}">
                    <a16:creationId xmlns:a16="http://schemas.microsoft.com/office/drawing/2014/main" id="{775BC5F1-F82D-6FC9-192F-B9D3FB9C0071}"/>
                  </a:ext>
                </a:extLst>
              </p:cNvPr>
              <p:cNvSpPr>
                <a:spLocks/>
              </p:cNvSpPr>
              <p:nvPr/>
            </p:nvSpPr>
            <p:spPr bwMode="auto">
              <a:xfrm>
                <a:off x="1657" y="1826"/>
                <a:ext cx="7" cy="10"/>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861">
                <a:extLst>
                  <a:ext uri="{FF2B5EF4-FFF2-40B4-BE49-F238E27FC236}">
                    <a16:creationId xmlns:a16="http://schemas.microsoft.com/office/drawing/2014/main" id="{6579100B-D317-B3EC-6516-0812EB67C279}"/>
                  </a:ext>
                </a:extLst>
              </p:cNvPr>
              <p:cNvSpPr>
                <a:spLocks/>
              </p:cNvSpPr>
              <p:nvPr/>
            </p:nvSpPr>
            <p:spPr bwMode="auto">
              <a:xfrm>
                <a:off x="1576" y="1731"/>
                <a:ext cx="18" cy="5"/>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862">
                <a:extLst>
                  <a:ext uri="{FF2B5EF4-FFF2-40B4-BE49-F238E27FC236}">
                    <a16:creationId xmlns:a16="http://schemas.microsoft.com/office/drawing/2014/main" id="{FCF6C8DF-A14F-F1C9-82BA-A3BE0003634D}"/>
                  </a:ext>
                </a:extLst>
              </p:cNvPr>
              <p:cNvSpPr>
                <a:spLocks/>
              </p:cNvSpPr>
              <p:nvPr/>
            </p:nvSpPr>
            <p:spPr bwMode="auto">
              <a:xfrm>
                <a:off x="1577" y="1747"/>
                <a:ext cx="11" cy="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863">
                <a:extLst>
                  <a:ext uri="{FF2B5EF4-FFF2-40B4-BE49-F238E27FC236}">
                    <a16:creationId xmlns:a16="http://schemas.microsoft.com/office/drawing/2014/main" id="{18C34F52-BF9E-1182-6E5D-D8E70DC18C21}"/>
                  </a:ext>
                </a:extLst>
              </p:cNvPr>
              <p:cNvSpPr>
                <a:spLocks/>
              </p:cNvSpPr>
              <p:nvPr/>
            </p:nvSpPr>
            <p:spPr bwMode="auto">
              <a:xfrm>
                <a:off x="1614" y="1754"/>
                <a:ext cx="19" cy="15"/>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864">
                <a:extLst>
                  <a:ext uri="{FF2B5EF4-FFF2-40B4-BE49-F238E27FC236}">
                    <a16:creationId xmlns:a16="http://schemas.microsoft.com/office/drawing/2014/main" id="{AB2DF5A0-E5BD-C04D-7DF6-B43B9AA312A7}"/>
                  </a:ext>
                </a:extLst>
              </p:cNvPr>
              <p:cNvSpPr>
                <a:spLocks/>
              </p:cNvSpPr>
              <p:nvPr/>
            </p:nvSpPr>
            <p:spPr bwMode="auto">
              <a:xfrm>
                <a:off x="1633" y="1743"/>
                <a:ext cx="10" cy="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865">
                <a:extLst>
                  <a:ext uri="{FF2B5EF4-FFF2-40B4-BE49-F238E27FC236}">
                    <a16:creationId xmlns:a16="http://schemas.microsoft.com/office/drawing/2014/main" id="{6B80AE16-9C77-C191-E323-D10565729035}"/>
                  </a:ext>
                </a:extLst>
              </p:cNvPr>
              <p:cNvSpPr>
                <a:spLocks/>
              </p:cNvSpPr>
              <p:nvPr/>
            </p:nvSpPr>
            <p:spPr bwMode="auto">
              <a:xfrm>
                <a:off x="1644" y="1736"/>
                <a:ext cx="5" cy="6"/>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869">
                <a:extLst>
                  <a:ext uri="{FF2B5EF4-FFF2-40B4-BE49-F238E27FC236}">
                    <a16:creationId xmlns:a16="http://schemas.microsoft.com/office/drawing/2014/main" id="{1746CBE5-1CB4-9AC6-B326-B741AF83A645}"/>
                  </a:ext>
                </a:extLst>
              </p:cNvPr>
              <p:cNvSpPr>
                <a:spLocks/>
              </p:cNvSpPr>
              <p:nvPr/>
            </p:nvSpPr>
            <p:spPr bwMode="auto">
              <a:xfrm>
                <a:off x="1610" y="825"/>
                <a:ext cx="35" cy="15"/>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870">
                <a:extLst>
                  <a:ext uri="{FF2B5EF4-FFF2-40B4-BE49-F238E27FC236}">
                    <a16:creationId xmlns:a16="http://schemas.microsoft.com/office/drawing/2014/main" id="{1F8B5BE8-463D-BE8B-21B3-B12653BAA6DF}"/>
                  </a:ext>
                </a:extLst>
              </p:cNvPr>
              <p:cNvSpPr>
                <a:spLocks/>
              </p:cNvSpPr>
              <p:nvPr/>
            </p:nvSpPr>
            <p:spPr bwMode="auto">
              <a:xfrm>
                <a:off x="1600" y="1750"/>
                <a:ext cx="6" cy="9"/>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871">
                <a:extLst>
                  <a:ext uri="{FF2B5EF4-FFF2-40B4-BE49-F238E27FC236}">
                    <a16:creationId xmlns:a16="http://schemas.microsoft.com/office/drawing/2014/main" id="{6D0D3520-2FCD-DCE9-AF5B-356DA967FEA7}"/>
                  </a:ext>
                </a:extLst>
              </p:cNvPr>
              <p:cNvSpPr>
                <a:spLocks/>
              </p:cNvSpPr>
              <p:nvPr/>
            </p:nvSpPr>
            <p:spPr bwMode="auto">
              <a:xfrm>
                <a:off x="1606" y="1756"/>
                <a:ext cx="5" cy="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872">
                <a:extLst>
                  <a:ext uri="{FF2B5EF4-FFF2-40B4-BE49-F238E27FC236}">
                    <a16:creationId xmlns:a16="http://schemas.microsoft.com/office/drawing/2014/main" id="{BCA72D0F-F53E-198C-FB7F-83DF9C212E24}"/>
                  </a:ext>
                </a:extLst>
              </p:cNvPr>
              <p:cNvSpPr>
                <a:spLocks/>
              </p:cNvSpPr>
              <p:nvPr/>
            </p:nvSpPr>
            <p:spPr bwMode="auto">
              <a:xfrm>
                <a:off x="1503" y="1832"/>
                <a:ext cx="10" cy="15"/>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873">
                <a:extLst>
                  <a:ext uri="{FF2B5EF4-FFF2-40B4-BE49-F238E27FC236}">
                    <a16:creationId xmlns:a16="http://schemas.microsoft.com/office/drawing/2014/main" id="{BE906A88-2B7B-DAAB-A740-3D155658D064}"/>
                  </a:ext>
                </a:extLst>
              </p:cNvPr>
              <p:cNvSpPr>
                <a:spLocks/>
              </p:cNvSpPr>
              <p:nvPr/>
            </p:nvSpPr>
            <p:spPr bwMode="auto">
              <a:xfrm>
                <a:off x="3277" y="1598"/>
                <a:ext cx="7" cy="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874">
                <a:extLst>
                  <a:ext uri="{FF2B5EF4-FFF2-40B4-BE49-F238E27FC236}">
                    <a16:creationId xmlns:a16="http://schemas.microsoft.com/office/drawing/2014/main" id="{646149F5-60B0-CA58-8033-9A83E415B6CC}"/>
                  </a:ext>
                </a:extLst>
              </p:cNvPr>
              <p:cNvSpPr>
                <a:spLocks/>
              </p:cNvSpPr>
              <p:nvPr/>
            </p:nvSpPr>
            <p:spPr bwMode="auto">
              <a:xfrm>
                <a:off x="4413" y="2178"/>
                <a:ext cx="3" cy="7"/>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875">
                <a:extLst>
                  <a:ext uri="{FF2B5EF4-FFF2-40B4-BE49-F238E27FC236}">
                    <a16:creationId xmlns:a16="http://schemas.microsoft.com/office/drawing/2014/main" id="{AD69C9A9-D67A-52BE-8947-B6D34FA6C512}"/>
                  </a:ext>
                </a:extLst>
              </p:cNvPr>
              <p:cNvSpPr>
                <a:spLocks/>
              </p:cNvSpPr>
              <p:nvPr/>
            </p:nvSpPr>
            <p:spPr bwMode="auto">
              <a:xfrm>
                <a:off x="4852" y="2128"/>
                <a:ext cx="22" cy="35"/>
              </a:xfrm>
              <a:custGeom>
                <a:avLst/>
                <a:gdLst>
                  <a:gd name="T0" fmla="*/ 5 w 36"/>
                  <a:gd name="T1" fmla="*/ 6 h 58"/>
                  <a:gd name="T2" fmla="*/ 5 w 36"/>
                  <a:gd name="T3" fmla="*/ 14 h 58"/>
                  <a:gd name="T4" fmla="*/ 9 w 36"/>
                  <a:gd name="T5" fmla="*/ 18 h 58"/>
                  <a:gd name="T6" fmla="*/ 16 w 36"/>
                  <a:gd name="T7" fmla="*/ 23 h 58"/>
                  <a:gd name="T8" fmla="*/ 20 w 36"/>
                  <a:gd name="T9" fmla="*/ 27 h 58"/>
                  <a:gd name="T10" fmla="*/ 22 w 36"/>
                  <a:gd name="T11" fmla="*/ 35 h 58"/>
                  <a:gd name="T12" fmla="*/ 28 w 36"/>
                  <a:gd name="T13" fmla="*/ 39 h 58"/>
                  <a:gd name="T14" fmla="*/ 33 w 36"/>
                  <a:gd name="T15" fmla="*/ 47 h 58"/>
                  <a:gd name="T16" fmla="*/ 33 w 36"/>
                  <a:gd name="T17" fmla="*/ 56 h 58"/>
                  <a:gd name="T18" fmla="*/ 24 w 36"/>
                  <a:gd name="T19" fmla="*/ 54 h 58"/>
                  <a:gd name="T20" fmla="*/ 18 w 36"/>
                  <a:gd name="T21" fmla="*/ 54 h 58"/>
                  <a:gd name="T22" fmla="*/ 16 w 36"/>
                  <a:gd name="T23" fmla="*/ 47 h 58"/>
                  <a:gd name="T24" fmla="*/ 15 w 36"/>
                  <a:gd name="T25" fmla="*/ 42 h 58"/>
                  <a:gd name="T26" fmla="*/ 9 w 36"/>
                  <a:gd name="T27" fmla="*/ 37 h 58"/>
                  <a:gd name="T28" fmla="*/ 6 w 36"/>
                  <a:gd name="T29" fmla="*/ 31 h 58"/>
                  <a:gd name="T30" fmla="*/ 4 w 36"/>
                  <a:gd name="T31" fmla="*/ 21 h 58"/>
                  <a:gd name="T32" fmla="*/ 3 w 36"/>
                  <a:gd name="T33" fmla="*/ 17 h 58"/>
                  <a:gd name="T34" fmla="*/ 0 w 36"/>
                  <a:gd name="T35" fmla="*/ 8 h 58"/>
                  <a:gd name="T36" fmla="*/ 5 w 36"/>
                  <a:gd name="T3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8">
                    <a:moveTo>
                      <a:pt x="5" y="6"/>
                    </a:moveTo>
                    <a:cubicBezTo>
                      <a:pt x="5" y="11"/>
                      <a:pt x="3" y="12"/>
                      <a:pt x="5" y="14"/>
                    </a:cubicBezTo>
                    <a:cubicBezTo>
                      <a:pt x="7" y="16"/>
                      <a:pt x="5" y="16"/>
                      <a:pt x="9" y="18"/>
                    </a:cubicBezTo>
                    <a:cubicBezTo>
                      <a:pt x="12" y="19"/>
                      <a:pt x="15" y="21"/>
                      <a:pt x="16" y="23"/>
                    </a:cubicBezTo>
                    <a:cubicBezTo>
                      <a:pt x="17" y="24"/>
                      <a:pt x="19" y="24"/>
                      <a:pt x="20" y="27"/>
                    </a:cubicBezTo>
                    <a:cubicBezTo>
                      <a:pt x="20" y="31"/>
                      <a:pt x="20" y="33"/>
                      <a:pt x="22" y="35"/>
                    </a:cubicBezTo>
                    <a:cubicBezTo>
                      <a:pt x="25" y="36"/>
                      <a:pt x="27" y="36"/>
                      <a:pt x="28" y="39"/>
                    </a:cubicBezTo>
                    <a:cubicBezTo>
                      <a:pt x="29" y="42"/>
                      <a:pt x="33" y="43"/>
                      <a:pt x="33" y="47"/>
                    </a:cubicBezTo>
                    <a:cubicBezTo>
                      <a:pt x="33" y="52"/>
                      <a:pt x="36" y="56"/>
                      <a:pt x="33" y="56"/>
                    </a:cubicBezTo>
                    <a:cubicBezTo>
                      <a:pt x="29" y="55"/>
                      <a:pt x="29" y="55"/>
                      <a:pt x="24" y="54"/>
                    </a:cubicBezTo>
                    <a:cubicBezTo>
                      <a:pt x="20" y="54"/>
                      <a:pt x="20" y="58"/>
                      <a:pt x="18" y="54"/>
                    </a:cubicBezTo>
                    <a:cubicBezTo>
                      <a:pt x="16" y="50"/>
                      <a:pt x="18" y="51"/>
                      <a:pt x="16" y="47"/>
                    </a:cubicBezTo>
                    <a:cubicBezTo>
                      <a:pt x="15" y="42"/>
                      <a:pt x="19" y="45"/>
                      <a:pt x="15" y="42"/>
                    </a:cubicBezTo>
                    <a:cubicBezTo>
                      <a:pt x="11" y="39"/>
                      <a:pt x="12" y="40"/>
                      <a:pt x="9" y="37"/>
                    </a:cubicBezTo>
                    <a:cubicBezTo>
                      <a:pt x="7" y="34"/>
                      <a:pt x="6" y="35"/>
                      <a:pt x="6" y="31"/>
                    </a:cubicBezTo>
                    <a:cubicBezTo>
                      <a:pt x="5" y="27"/>
                      <a:pt x="4" y="23"/>
                      <a:pt x="4" y="21"/>
                    </a:cubicBezTo>
                    <a:cubicBezTo>
                      <a:pt x="4" y="19"/>
                      <a:pt x="5" y="23"/>
                      <a:pt x="3" y="17"/>
                    </a:cubicBezTo>
                    <a:cubicBezTo>
                      <a:pt x="1" y="11"/>
                      <a:pt x="0" y="11"/>
                      <a:pt x="0" y="8"/>
                    </a:cubicBezTo>
                    <a:cubicBezTo>
                      <a:pt x="1" y="6"/>
                      <a:pt x="4" y="0"/>
                      <a:pt x="5"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876">
                <a:extLst>
                  <a:ext uri="{FF2B5EF4-FFF2-40B4-BE49-F238E27FC236}">
                    <a16:creationId xmlns:a16="http://schemas.microsoft.com/office/drawing/2014/main" id="{01171EBE-92E8-B35F-AFB8-6F5C0F98429C}"/>
                  </a:ext>
                </a:extLst>
              </p:cNvPr>
              <p:cNvSpPr>
                <a:spLocks/>
              </p:cNvSpPr>
              <p:nvPr/>
            </p:nvSpPr>
            <p:spPr bwMode="auto">
              <a:xfrm>
                <a:off x="4798" y="2089"/>
                <a:ext cx="35" cy="41"/>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877">
                <a:extLst>
                  <a:ext uri="{FF2B5EF4-FFF2-40B4-BE49-F238E27FC236}">
                    <a16:creationId xmlns:a16="http://schemas.microsoft.com/office/drawing/2014/main" id="{1BE011F6-DAAE-0F0D-7C26-5E07ECE60F1A}"/>
                  </a:ext>
                </a:extLst>
              </p:cNvPr>
              <p:cNvSpPr>
                <a:spLocks/>
              </p:cNvSpPr>
              <p:nvPr/>
            </p:nvSpPr>
            <p:spPr bwMode="auto">
              <a:xfrm>
                <a:off x="4759" y="2115"/>
                <a:ext cx="64" cy="39"/>
              </a:xfrm>
              <a:custGeom>
                <a:avLst/>
                <a:gdLst>
                  <a:gd name="T0" fmla="*/ 84 w 106"/>
                  <a:gd name="T1" fmla="*/ 5 h 66"/>
                  <a:gd name="T2" fmla="*/ 84 w 106"/>
                  <a:gd name="T3" fmla="*/ 9 h 66"/>
                  <a:gd name="T4" fmla="*/ 84 w 106"/>
                  <a:gd name="T5" fmla="*/ 18 h 66"/>
                  <a:gd name="T6" fmla="*/ 78 w 106"/>
                  <a:gd name="T7" fmla="*/ 26 h 66"/>
                  <a:gd name="T8" fmla="*/ 71 w 106"/>
                  <a:gd name="T9" fmla="*/ 26 h 66"/>
                  <a:gd name="T10" fmla="*/ 65 w 106"/>
                  <a:gd name="T11" fmla="*/ 33 h 66"/>
                  <a:gd name="T12" fmla="*/ 62 w 106"/>
                  <a:gd name="T13" fmla="*/ 40 h 66"/>
                  <a:gd name="T14" fmla="*/ 49 w 106"/>
                  <a:gd name="T15" fmla="*/ 40 h 66"/>
                  <a:gd name="T16" fmla="*/ 44 w 106"/>
                  <a:gd name="T17" fmla="*/ 36 h 66"/>
                  <a:gd name="T18" fmla="*/ 45 w 106"/>
                  <a:gd name="T19" fmla="*/ 29 h 66"/>
                  <a:gd name="T20" fmla="*/ 46 w 106"/>
                  <a:gd name="T21" fmla="*/ 26 h 66"/>
                  <a:gd name="T22" fmla="*/ 38 w 106"/>
                  <a:gd name="T23" fmla="*/ 31 h 66"/>
                  <a:gd name="T24" fmla="*/ 38 w 106"/>
                  <a:gd name="T25" fmla="*/ 38 h 66"/>
                  <a:gd name="T26" fmla="*/ 27 w 106"/>
                  <a:gd name="T27" fmla="*/ 41 h 66"/>
                  <a:gd name="T28" fmla="*/ 12 w 106"/>
                  <a:gd name="T29" fmla="*/ 41 h 66"/>
                  <a:gd name="T30" fmla="*/ 1 w 106"/>
                  <a:gd name="T31" fmla="*/ 41 h 66"/>
                  <a:gd name="T32" fmla="*/ 4 w 106"/>
                  <a:gd name="T33" fmla="*/ 49 h 66"/>
                  <a:gd name="T34" fmla="*/ 11 w 106"/>
                  <a:gd name="T35" fmla="*/ 52 h 66"/>
                  <a:gd name="T36" fmla="*/ 20 w 106"/>
                  <a:gd name="T37" fmla="*/ 58 h 66"/>
                  <a:gd name="T38" fmla="*/ 27 w 106"/>
                  <a:gd name="T39" fmla="*/ 59 h 66"/>
                  <a:gd name="T40" fmla="*/ 35 w 106"/>
                  <a:gd name="T41" fmla="*/ 62 h 66"/>
                  <a:gd name="T42" fmla="*/ 48 w 106"/>
                  <a:gd name="T43" fmla="*/ 62 h 66"/>
                  <a:gd name="T44" fmla="*/ 60 w 106"/>
                  <a:gd name="T45" fmla="*/ 57 h 66"/>
                  <a:gd name="T46" fmla="*/ 73 w 106"/>
                  <a:gd name="T47" fmla="*/ 52 h 66"/>
                  <a:gd name="T48" fmla="*/ 83 w 106"/>
                  <a:gd name="T49" fmla="*/ 46 h 66"/>
                  <a:gd name="T50" fmla="*/ 85 w 106"/>
                  <a:gd name="T51" fmla="*/ 39 h 66"/>
                  <a:gd name="T52" fmla="*/ 95 w 106"/>
                  <a:gd name="T53" fmla="*/ 39 h 66"/>
                  <a:gd name="T54" fmla="*/ 95 w 106"/>
                  <a:gd name="T55" fmla="*/ 33 h 66"/>
                  <a:gd name="T56" fmla="*/ 95 w 106"/>
                  <a:gd name="T57" fmla="*/ 26 h 66"/>
                  <a:gd name="T58" fmla="*/ 103 w 106"/>
                  <a:gd name="T59" fmla="*/ 23 h 66"/>
                  <a:gd name="T60" fmla="*/ 105 w 106"/>
                  <a:gd name="T61" fmla="*/ 15 h 66"/>
                  <a:gd name="T62" fmla="*/ 101 w 106"/>
                  <a:gd name="T63" fmla="*/ 5 h 66"/>
                  <a:gd name="T64" fmla="*/ 87 w 106"/>
                  <a:gd name="T65" fmla="*/ 2 h 66"/>
                  <a:gd name="T66" fmla="*/ 84 w 106"/>
                  <a:gd name="T6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66">
                    <a:moveTo>
                      <a:pt x="84" y="5"/>
                    </a:moveTo>
                    <a:cubicBezTo>
                      <a:pt x="84" y="5"/>
                      <a:pt x="83" y="4"/>
                      <a:pt x="84" y="9"/>
                    </a:cubicBezTo>
                    <a:cubicBezTo>
                      <a:pt x="85" y="14"/>
                      <a:pt x="84" y="16"/>
                      <a:pt x="84" y="18"/>
                    </a:cubicBezTo>
                    <a:cubicBezTo>
                      <a:pt x="85" y="21"/>
                      <a:pt x="81" y="27"/>
                      <a:pt x="78" y="26"/>
                    </a:cubicBezTo>
                    <a:cubicBezTo>
                      <a:pt x="76" y="24"/>
                      <a:pt x="73" y="22"/>
                      <a:pt x="71" y="26"/>
                    </a:cubicBezTo>
                    <a:cubicBezTo>
                      <a:pt x="69" y="30"/>
                      <a:pt x="67" y="31"/>
                      <a:pt x="65" y="33"/>
                    </a:cubicBezTo>
                    <a:cubicBezTo>
                      <a:pt x="63" y="34"/>
                      <a:pt x="68" y="40"/>
                      <a:pt x="62" y="40"/>
                    </a:cubicBezTo>
                    <a:cubicBezTo>
                      <a:pt x="56" y="41"/>
                      <a:pt x="51" y="41"/>
                      <a:pt x="49" y="40"/>
                    </a:cubicBezTo>
                    <a:cubicBezTo>
                      <a:pt x="47" y="40"/>
                      <a:pt x="44" y="41"/>
                      <a:pt x="44" y="36"/>
                    </a:cubicBezTo>
                    <a:cubicBezTo>
                      <a:pt x="44" y="31"/>
                      <a:pt x="44" y="31"/>
                      <a:pt x="45" y="29"/>
                    </a:cubicBezTo>
                    <a:cubicBezTo>
                      <a:pt x="47" y="28"/>
                      <a:pt x="50" y="24"/>
                      <a:pt x="46" y="26"/>
                    </a:cubicBezTo>
                    <a:cubicBezTo>
                      <a:pt x="42" y="27"/>
                      <a:pt x="38" y="27"/>
                      <a:pt x="38" y="31"/>
                    </a:cubicBezTo>
                    <a:cubicBezTo>
                      <a:pt x="38" y="35"/>
                      <a:pt x="43" y="37"/>
                      <a:pt x="38" y="38"/>
                    </a:cubicBezTo>
                    <a:cubicBezTo>
                      <a:pt x="33" y="40"/>
                      <a:pt x="33" y="41"/>
                      <a:pt x="27" y="41"/>
                    </a:cubicBezTo>
                    <a:cubicBezTo>
                      <a:pt x="21" y="41"/>
                      <a:pt x="17" y="40"/>
                      <a:pt x="12" y="41"/>
                    </a:cubicBezTo>
                    <a:cubicBezTo>
                      <a:pt x="8" y="41"/>
                      <a:pt x="2" y="37"/>
                      <a:pt x="1" y="41"/>
                    </a:cubicBezTo>
                    <a:cubicBezTo>
                      <a:pt x="0" y="45"/>
                      <a:pt x="2" y="48"/>
                      <a:pt x="4" y="49"/>
                    </a:cubicBezTo>
                    <a:cubicBezTo>
                      <a:pt x="7" y="50"/>
                      <a:pt x="8" y="48"/>
                      <a:pt x="11" y="52"/>
                    </a:cubicBezTo>
                    <a:cubicBezTo>
                      <a:pt x="14" y="55"/>
                      <a:pt x="14" y="56"/>
                      <a:pt x="20" y="58"/>
                    </a:cubicBezTo>
                    <a:cubicBezTo>
                      <a:pt x="25" y="59"/>
                      <a:pt x="25" y="56"/>
                      <a:pt x="27" y="59"/>
                    </a:cubicBezTo>
                    <a:cubicBezTo>
                      <a:pt x="28" y="61"/>
                      <a:pt x="28" y="62"/>
                      <a:pt x="35" y="62"/>
                    </a:cubicBezTo>
                    <a:cubicBezTo>
                      <a:pt x="42" y="62"/>
                      <a:pt x="38" y="66"/>
                      <a:pt x="48" y="62"/>
                    </a:cubicBezTo>
                    <a:cubicBezTo>
                      <a:pt x="57" y="59"/>
                      <a:pt x="53" y="59"/>
                      <a:pt x="60" y="57"/>
                    </a:cubicBezTo>
                    <a:cubicBezTo>
                      <a:pt x="66" y="55"/>
                      <a:pt x="64" y="56"/>
                      <a:pt x="73" y="52"/>
                    </a:cubicBezTo>
                    <a:cubicBezTo>
                      <a:pt x="82" y="47"/>
                      <a:pt x="84" y="51"/>
                      <a:pt x="83" y="46"/>
                    </a:cubicBezTo>
                    <a:cubicBezTo>
                      <a:pt x="82" y="40"/>
                      <a:pt x="78" y="39"/>
                      <a:pt x="85" y="39"/>
                    </a:cubicBezTo>
                    <a:cubicBezTo>
                      <a:pt x="91" y="39"/>
                      <a:pt x="94" y="42"/>
                      <a:pt x="95" y="39"/>
                    </a:cubicBezTo>
                    <a:cubicBezTo>
                      <a:pt x="96" y="36"/>
                      <a:pt x="97" y="38"/>
                      <a:pt x="95" y="33"/>
                    </a:cubicBezTo>
                    <a:cubicBezTo>
                      <a:pt x="93" y="27"/>
                      <a:pt x="90" y="26"/>
                      <a:pt x="95" y="26"/>
                    </a:cubicBezTo>
                    <a:cubicBezTo>
                      <a:pt x="100" y="25"/>
                      <a:pt x="101" y="27"/>
                      <a:pt x="103" y="23"/>
                    </a:cubicBezTo>
                    <a:cubicBezTo>
                      <a:pt x="104" y="18"/>
                      <a:pt x="106" y="22"/>
                      <a:pt x="105" y="15"/>
                    </a:cubicBezTo>
                    <a:cubicBezTo>
                      <a:pt x="104" y="7"/>
                      <a:pt x="106" y="4"/>
                      <a:pt x="101" y="5"/>
                    </a:cubicBezTo>
                    <a:cubicBezTo>
                      <a:pt x="96" y="5"/>
                      <a:pt x="87" y="2"/>
                      <a:pt x="87" y="2"/>
                    </a:cubicBezTo>
                    <a:cubicBezTo>
                      <a:pt x="87" y="2"/>
                      <a:pt x="83" y="0"/>
                      <a:pt x="84"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878">
                <a:extLst>
                  <a:ext uri="{FF2B5EF4-FFF2-40B4-BE49-F238E27FC236}">
                    <a16:creationId xmlns:a16="http://schemas.microsoft.com/office/drawing/2014/main" id="{43FC68DE-AC41-A6B4-CACB-B53F8AF707C5}"/>
                  </a:ext>
                </a:extLst>
              </p:cNvPr>
              <p:cNvSpPr>
                <a:spLocks/>
              </p:cNvSpPr>
              <p:nvPr/>
            </p:nvSpPr>
            <p:spPr bwMode="auto">
              <a:xfrm>
                <a:off x="4732" y="2074"/>
                <a:ext cx="19" cy="10"/>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080">
              <a:extLst>
                <a:ext uri="{FF2B5EF4-FFF2-40B4-BE49-F238E27FC236}">
                  <a16:creationId xmlns:a16="http://schemas.microsoft.com/office/drawing/2014/main" id="{46C914C7-8FFA-AA92-E487-4C3F81FCC998}"/>
                </a:ext>
              </a:extLst>
            </p:cNvPr>
            <p:cNvGrpSpPr>
              <a:grpSpLocks/>
            </p:cNvGrpSpPr>
            <p:nvPr/>
          </p:nvGrpSpPr>
          <p:grpSpPr bwMode="auto">
            <a:xfrm>
              <a:off x="540" y="736"/>
              <a:ext cx="4598" cy="2239"/>
              <a:chOff x="540" y="736"/>
              <a:chExt cx="4598" cy="2239"/>
            </a:xfrm>
            <a:grpFill/>
          </p:grpSpPr>
          <p:sp>
            <p:nvSpPr>
              <p:cNvPr id="156" name="Freeform 880">
                <a:extLst>
                  <a:ext uri="{FF2B5EF4-FFF2-40B4-BE49-F238E27FC236}">
                    <a16:creationId xmlns:a16="http://schemas.microsoft.com/office/drawing/2014/main" id="{DADB077E-2034-7911-83B6-6907FEB63914}"/>
                  </a:ext>
                </a:extLst>
              </p:cNvPr>
              <p:cNvSpPr>
                <a:spLocks/>
              </p:cNvSpPr>
              <p:nvPr/>
            </p:nvSpPr>
            <p:spPr bwMode="auto">
              <a:xfrm>
                <a:off x="4783" y="2085"/>
                <a:ext cx="13" cy="8"/>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881">
                <a:extLst>
                  <a:ext uri="{FF2B5EF4-FFF2-40B4-BE49-F238E27FC236}">
                    <a16:creationId xmlns:a16="http://schemas.microsoft.com/office/drawing/2014/main" id="{82498D26-85E6-FA64-88DB-2E7A10AF4BF9}"/>
                  </a:ext>
                </a:extLst>
              </p:cNvPr>
              <p:cNvSpPr>
                <a:spLocks/>
              </p:cNvSpPr>
              <p:nvPr/>
            </p:nvSpPr>
            <p:spPr bwMode="auto">
              <a:xfrm>
                <a:off x="2351" y="1441"/>
                <a:ext cx="178" cy="139"/>
              </a:xfrm>
              <a:custGeom>
                <a:avLst/>
                <a:gdLst>
                  <a:gd name="T0" fmla="*/ 293 w 296"/>
                  <a:gd name="T1" fmla="*/ 103 h 232"/>
                  <a:gd name="T2" fmla="*/ 290 w 296"/>
                  <a:gd name="T3" fmla="*/ 109 h 232"/>
                  <a:gd name="T4" fmla="*/ 282 w 296"/>
                  <a:gd name="T5" fmla="*/ 109 h 232"/>
                  <a:gd name="T6" fmla="*/ 265 w 296"/>
                  <a:gd name="T7" fmla="*/ 107 h 232"/>
                  <a:gd name="T8" fmla="*/ 257 w 296"/>
                  <a:gd name="T9" fmla="*/ 107 h 232"/>
                  <a:gd name="T10" fmla="*/ 251 w 296"/>
                  <a:gd name="T11" fmla="*/ 110 h 232"/>
                  <a:gd name="T12" fmla="*/ 243 w 296"/>
                  <a:gd name="T13" fmla="*/ 121 h 232"/>
                  <a:gd name="T14" fmla="*/ 227 w 296"/>
                  <a:gd name="T15" fmla="*/ 121 h 232"/>
                  <a:gd name="T16" fmla="*/ 230 w 296"/>
                  <a:gd name="T17" fmla="*/ 129 h 232"/>
                  <a:gd name="T18" fmla="*/ 231 w 296"/>
                  <a:gd name="T19" fmla="*/ 140 h 232"/>
                  <a:gd name="T20" fmla="*/ 213 w 296"/>
                  <a:gd name="T21" fmla="*/ 150 h 232"/>
                  <a:gd name="T22" fmla="*/ 196 w 296"/>
                  <a:gd name="T23" fmla="*/ 157 h 232"/>
                  <a:gd name="T24" fmla="*/ 187 w 296"/>
                  <a:gd name="T25" fmla="*/ 170 h 232"/>
                  <a:gd name="T26" fmla="*/ 165 w 296"/>
                  <a:gd name="T27" fmla="*/ 174 h 232"/>
                  <a:gd name="T28" fmla="*/ 157 w 296"/>
                  <a:gd name="T29" fmla="*/ 181 h 232"/>
                  <a:gd name="T30" fmla="*/ 141 w 296"/>
                  <a:gd name="T31" fmla="*/ 181 h 232"/>
                  <a:gd name="T32" fmla="*/ 130 w 296"/>
                  <a:gd name="T33" fmla="*/ 188 h 232"/>
                  <a:gd name="T34" fmla="*/ 118 w 296"/>
                  <a:gd name="T35" fmla="*/ 196 h 232"/>
                  <a:gd name="T36" fmla="*/ 109 w 296"/>
                  <a:gd name="T37" fmla="*/ 207 h 232"/>
                  <a:gd name="T38" fmla="*/ 107 w 296"/>
                  <a:gd name="T39" fmla="*/ 232 h 232"/>
                  <a:gd name="T40" fmla="*/ 1 w 296"/>
                  <a:gd name="T41" fmla="*/ 231 h 232"/>
                  <a:gd name="T42" fmla="*/ 7 w 296"/>
                  <a:gd name="T43" fmla="*/ 224 h 232"/>
                  <a:gd name="T44" fmla="*/ 29 w 296"/>
                  <a:gd name="T45" fmla="*/ 219 h 232"/>
                  <a:gd name="T46" fmla="*/ 44 w 296"/>
                  <a:gd name="T47" fmla="*/ 212 h 232"/>
                  <a:gd name="T48" fmla="*/ 59 w 296"/>
                  <a:gd name="T49" fmla="*/ 200 h 232"/>
                  <a:gd name="T50" fmla="*/ 74 w 296"/>
                  <a:gd name="T51" fmla="*/ 184 h 232"/>
                  <a:gd name="T52" fmla="*/ 85 w 296"/>
                  <a:gd name="T53" fmla="*/ 169 h 232"/>
                  <a:gd name="T54" fmla="*/ 89 w 296"/>
                  <a:gd name="T55" fmla="*/ 159 h 232"/>
                  <a:gd name="T56" fmla="*/ 86 w 296"/>
                  <a:gd name="T57" fmla="*/ 151 h 232"/>
                  <a:gd name="T58" fmla="*/ 86 w 296"/>
                  <a:gd name="T59" fmla="*/ 132 h 232"/>
                  <a:gd name="T60" fmla="*/ 90 w 296"/>
                  <a:gd name="T61" fmla="*/ 118 h 232"/>
                  <a:gd name="T62" fmla="*/ 100 w 296"/>
                  <a:gd name="T63" fmla="*/ 105 h 232"/>
                  <a:gd name="T64" fmla="*/ 105 w 296"/>
                  <a:gd name="T65" fmla="*/ 88 h 232"/>
                  <a:gd name="T66" fmla="*/ 115 w 296"/>
                  <a:gd name="T67" fmla="*/ 79 h 232"/>
                  <a:gd name="T68" fmla="*/ 128 w 296"/>
                  <a:gd name="T69" fmla="*/ 72 h 232"/>
                  <a:gd name="T70" fmla="*/ 140 w 296"/>
                  <a:gd name="T71" fmla="*/ 67 h 232"/>
                  <a:gd name="T72" fmla="*/ 152 w 296"/>
                  <a:gd name="T73" fmla="*/ 59 h 232"/>
                  <a:gd name="T74" fmla="*/ 162 w 296"/>
                  <a:gd name="T75" fmla="*/ 50 h 232"/>
                  <a:gd name="T76" fmla="*/ 177 w 296"/>
                  <a:gd name="T77" fmla="*/ 32 h 232"/>
                  <a:gd name="T78" fmla="*/ 181 w 296"/>
                  <a:gd name="T79" fmla="*/ 15 h 232"/>
                  <a:gd name="T80" fmla="*/ 187 w 296"/>
                  <a:gd name="T81" fmla="*/ 4 h 232"/>
                  <a:gd name="T82" fmla="*/ 199 w 296"/>
                  <a:gd name="T83" fmla="*/ 2 h 232"/>
                  <a:gd name="T84" fmla="*/ 203 w 296"/>
                  <a:gd name="T85" fmla="*/ 11 h 232"/>
                  <a:gd name="T86" fmla="*/ 218 w 296"/>
                  <a:gd name="T87" fmla="*/ 23 h 232"/>
                  <a:gd name="T88" fmla="*/ 242 w 296"/>
                  <a:gd name="T89" fmla="*/ 23 h 232"/>
                  <a:gd name="T90" fmla="*/ 252 w 296"/>
                  <a:gd name="T91" fmla="*/ 17 h 232"/>
                  <a:gd name="T92" fmla="*/ 258 w 296"/>
                  <a:gd name="T93" fmla="*/ 13 h 232"/>
                  <a:gd name="T94" fmla="*/ 270 w 296"/>
                  <a:gd name="T95" fmla="*/ 24 h 232"/>
                  <a:gd name="T96" fmla="*/ 272 w 296"/>
                  <a:gd name="T97" fmla="*/ 24 h 232"/>
                  <a:gd name="T98" fmla="*/ 276 w 296"/>
                  <a:gd name="T99" fmla="*/ 28 h 232"/>
                  <a:gd name="T100" fmla="*/ 283 w 296"/>
                  <a:gd name="T101" fmla="*/ 40 h 232"/>
                  <a:gd name="T102" fmla="*/ 283 w 296"/>
                  <a:gd name="T103" fmla="*/ 59 h 232"/>
                  <a:gd name="T104" fmla="*/ 285 w 296"/>
                  <a:gd name="T105" fmla="*/ 71 h 232"/>
                  <a:gd name="T106" fmla="*/ 287 w 296"/>
                  <a:gd name="T107" fmla="*/ 84 h 232"/>
                  <a:gd name="T108" fmla="*/ 293 w 296"/>
                  <a:gd name="T109" fmla="*/ 93 h 232"/>
                  <a:gd name="T110" fmla="*/ 293 w 296"/>
                  <a:gd name="T111"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32">
                    <a:moveTo>
                      <a:pt x="293" y="103"/>
                    </a:moveTo>
                    <a:cubicBezTo>
                      <a:pt x="291" y="105"/>
                      <a:pt x="295" y="109"/>
                      <a:pt x="290" y="109"/>
                    </a:cubicBezTo>
                    <a:cubicBezTo>
                      <a:pt x="284" y="110"/>
                      <a:pt x="289" y="111"/>
                      <a:pt x="282" y="109"/>
                    </a:cubicBezTo>
                    <a:cubicBezTo>
                      <a:pt x="276" y="108"/>
                      <a:pt x="268" y="107"/>
                      <a:pt x="265" y="107"/>
                    </a:cubicBezTo>
                    <a:cubicBezTo>
                      <a:pt x="262" y="107"/>
                      <a:pt x="259" y="105"/>
                      <a:pt x="257" y="107"/>
                    </a:cubicBezTo>
                    <a:cubicBezTo>
                      <a:pt x="256" y="109"/>
                      <a:pt x="252" y="105"/>
                      <a:pt x="251" y="110"/>
                    </a:cubicBezTo>
                    <a:cubicBezTo>
                      <a:pt x="250" y="115"/>
                      <a:pt x="245" y="120"/>
                      <a:pt x="243" y="121"/>
                    </a:cubicBezTo>
                    <a:cubicBezTo>
                      <a:pt x="241" y="122"/>
                      <a:pt x="228" y="119"/>
                      <a:pt x="227" y="121"/>
                    </a:cubicBezTo>
                    <a:cubicBezTo>
                      <a:pt x="227" y="123"/>
                      <a:pt x="230" y="124"/>
                      <a:pt x="230" y="129"/>
                    </a:cubicBezTo>
                    <a:cubicBezTo>
                      <a:pt x="230" y="134"/>
                      <a:pt x="239" y="138"/>
                      <a:pt x="231" y="140"/>
                    </a:cubicBezTo>
                    <a:cubicBezTo>
                      <a:pt x="222" y="142"/>
                      <a:pt x="217" y="148"/>
                      <a:pt x="213" y="150"/>
                    </a:cubicBezTo>
                    <a:cubicBezTo>
                      <a:pt x="210" y="152"/>
                      <a:pt x="203" y="149"/>
                      <a:pt x="196" y="157"/>
                    </a:cubicBezTo>
                    <a:cubicBezTo>
                      <a:pt x="190" y="164"/>
                      <a:pt x="196" y="168"/>
                      <a:pt x="187" y="170"/>
                    </a:cubicBezTo>
                    <a:cubicBezTo>
                      <a:pt x="178" y="172"/>
                      <a:pt x="166" y="171"/>
                      <a:pt x="165" y="174"/>
                    </a:cubicBezTo>
                    <a:cubicBezTo>
                      <a:pt x="163" y="178"/>
                      <a:pt x="162" y="181"/>
                      <a:pt x="157" y="181"/>
                    </a:cubicBezTo>
                    <a:cubicBezTo>
                      <a:pt x="153" y="180"/>
                      <a:pt x="146" y="179"/>
                      <a:pt x="141" y="181"/>
                    </a:cubicBezTo>
                    <a:cubicBezTo>
                      <a:pt x="136" y="183"/>
                      <a:pt x="137" y="184"/>
                      <a:pt x="130" y="188"/>
                    </a:cubicBezTo>
                    <a:cubicBezTo>
                      <a:pt x="122" y="192"/>
                      <a:pt x="124" y="192"/>
                      <a:pt x="118" y="196"/>
                    </a:cubicBezTo>
                    <a:cubicBezTo>
                      <a:pt x="113" y="201"/>
                      <a:pt x="109" y="207"/>
                      <a:pt x="109" y="207"/>
                    </a:cubicBezTo>
                    <a:cubicBezTo>
                      <a:pt x="107" y="232"/>
                      <a:pt x="107" y="232"/>
                      <a:pt x="107" y="232"/>
                    </a:cubicBezTo>
                    <a:cubicBezTo>
                      <a:pt x="1" y="231"/>
                      <a:pt x="1" y="231"/>
                      <a:pt x="1" y="231"/>
                    </a:cubicBezTo>
                    <a:cubicBezTo>
                      <a:pt x="4" y="226"/>
                      <a:pt x="0" y="224"/>
                      <a:pt x="7" y="224"/>
                    </a:cubicBezTo>
                    <a:cubicBezTo>
                      <a:pt x="16" y="224"/>
                      <a:pt x="22" y="222"/>
                      <a:pt x="29" y="219"/>
                    </a:cubicBezTo>
                    <a:cubicBezTo>
                      <a:pt x="37" y="216"/>
                      <a:pt x="39" y="217"/>
                      <a:pt x="44" y="212"/>
                    </a:cubicBezTo>
                    <a:cubicBezTo>
                      <a:pt x="50" y="207"/>
                      <a:pt x="51" y="203"/>
                      <a:pt x="59" y="200"/>
                    </a:cubicBezTo>
                    <a:cubicBezTo>
                      <a:pt x="67" y="197"/>
                      <a:pt x="68" y="194"/>
                      <a:pt x="74" y="184"/>
                    </a:cubicBezTo>
                    <a:cubicBezTo>
                      <a:pt x="79" y="174"/>
                      <a:pt x="81" y="175"/>
                      <a:pt x="85" y="169"/>
                    </a:cubicBezTo>
                    <a:cubicBezTo>
                      <a:pt x="88" y="164"/>
                      <a:pt x="89" y="163"/>
                      <a:pt x="89" y="159"/>
                    </a:cubicBezTo>
                    <a:cubicBezTo>
                      <a:pt x="89" y="154"/>
                      <a:pt x="88" y="163"/>
                      <a:pt x="86" y="151"/>
                    </a:cubicBezTo>
                    <a:cubicBezTo>
                      <a:pt x="84" y="140"/>
                      <a:pt x="86" y="139"/>
                      <a:pt x="86" y="132"/>
                    </a:cubicBezTo>
                    <a:cubicBezTo>
                      <a:pt x="87" y="126"/>
                      <a:pt x="86" y="122"/>
                      <a:pt x="90" y="118"/>
                    </a:cubicBezTo>
                    <a:cubicBezTo>
                      <a:pt x="95" y="113"/>
                      <a:pt x="98" y="109"/>
                      <a:pt x="100" y="105"/>
                    </a:cubicBezTo>
                    <a:cubicBezTo>
                      <a:pt x="102" y="101"/>
                      <a:pt x="101" y="92"/>
                      <a:pt x="105" y="88"/>
                    </a:cubicBezTo>
                    <a:cubicBezTo>
                      <a:pt x="109" y="84"/>
                      <a:pt x="108" y="83"/>
                      <a:pt x="115" y="79"/>
                    </a:cubicBezTo>
                    <a:cubicBezTo>
                      <a:pt x="123" y="75"/>
                      <a:pt x="119" y="76"/>
                      <a:pt x="128" y="72"/>
                    </a:cubicBezTo>
                    <a:cubicBezTo>
                      <a:pt x="137" y="68"/>
                      <a:pt x="133" y="69"/>
                      <a:pt x="140" y="67"/>
                    </a:cubicBezTo>
                    <a:cubicBezTo>
                      <a:pt x="147" y="64"/>
                      <a:pt x="146" y="64"/>
                      <a:pt x="152" y="59"/>
                    </a:cubicBezTo>
                    <a:cubicBezTo>
                      <a:pt x="158" y="54"/>
                      <a:pt x="154" y="57"/>
                      <a:pt x="162" y="50"/>
                    </a:cubicBezTo>
                    <a:cubicBezTo>
                      <a:pt x="171" y="43"/>
                      <a:pt x="174" y="39"/>
                      <a:pt x="177" y="32"/>
                    </a:cubicBezTo>
                    <a:cubicBezTo>
                      <a:pt x="180" y="25"/>
                      <a:pt x="181" y="20"/>
                      <a:pt x="181" y="15"/>
                    </a:cubicBezTo>
                    <a:cubicBezTo>
                      <a:pt x="182" y="9"/>
                      <a:pt x="181" y="4"/>
                      <a:pt x="187" y="4"/>
                    </a:cubicBezTo>
                    <a:cubicBezTo>
                      <a:pt x="192" y="4"/>
                      <a:pt x="195" y="0"/>
                      <a:pt x="199" y="2"/>
                    </a:cubicBezTo>
                    <a:cubicBezTo>
                      <a:pt x="203" y="4"/>
                      <a:pt x="196" y="3"/>
                      <a:pt x="203" y="11"/>
                    </a:cubicBezTo>
                    <a:cubicBezTo>
                      <a:pt x="210" y="19"/>
                      <a:pt x="212" y="23"/>
                      <a:pt x="218" y="23"/>
                    </a:cubicBezTo>
                    <a:cubicBezTo>
                      <a:pt x="223" y="23"/>
                      <a:pt x="236" y="25"/>
                      <a:pt x="242" y="23"/>
                    </a:cubicBezTo>
                    <a:cubicBezTo>
                      <a:pt x="249" y="20"/>
                      <a:pt x="252" y="19"/>
                      <a:pt x="252" y="17"/>
                    </a:cubicBezTo>
                    <a:cubicBezTo>
                      <a:pt x="252" y="14"/>
                      <a:pt x="258" y="9"/>
                      <a:pt x="258" y="13"/>
                    </a:cubicBezTo>
                    <a:cubicBezTo>
                      <a:pt x="259" y="18"/>
                      <a:pt x="266" y="23"/>
                      <a:pt x="270" y="24"/>
                    </a:cubicBezTo>
                    <a:cubicBezTo>
                      <a:pt x="270" y="24"/>
                      <a:pt x="271" y="24"/>
                      <a:pt x="272" y="24"/>
                    </a:cubicBezTo>
                    <a:cubicBezTo>
                      <a:pt x="273" y="25"/>
                      <a:pt x="274" y="26"/>
                      <a:pt x="276" y="28"/>
                    </a:cubicBezTo>
                    <a:cubicBezTo>
                      <a:pt x="279" y="32"/>
                      <a:pt x="284" y="32"/>
                      <a:pt x="283" y="40"/>
                    </a:cubicBezTo>
                    <a:cubicBezTo>
                      <a:pt x="282" y="48"/>
                      <a:pt x="281" y="51"/>
                      <a:pt x="283" y="59"/>
                    </a:cubicBezTo>
                    <a:cubicBezTo>
                      <a:pt x="285" y="66"/>
                      <a:pt x="284" y="64"/>
                      <a:pt x="285" y="71"/>
                    </a:cubicBezTo>
                    <a:cubicBezTo>
                      <a:pt x="285" y="78"/>
                      <a:pt x="281" y="76"/>
                      <a:pt x="287" y="84"/>
                    </a:cubicBezTo>
                    <a:cubicBezTo>
                      <a:pt x="293" y="91"/>
                      <a:pt x="291" y="91"/>
                      <a:pt x="293" y="93"/>
                    </a:cubicBezTo>
                    <a:cubicBezTo>
                      <a:pt x="296" y="96"/>
                      <a:pt x="295" y="101"/>
                      <a:pt x="293" y="10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82">
                <a:extLst>
                  <a:ext uri="{FF2B5EF4-FFF2-40B4-BE49-F238E27FC236}">
                    <a16:creationId xmlns:a16="http://schemas.microsoft.com/office/drawing/2014/main" id="{A2DF7E49-E90B-3872-7613-B8CB03A7B583}"/>
                  </a:ext>
                </a:extLst>
              </p:cNvPr>
              <p:cNvSpPr>
                <a:spLocks/>
              </p:cNvSpPr>
              <p:nvPr/>
            </p:nvSpPr>
            <p:spPr bwMode="auto">
              <a:xfrm>
                <a:off x="2290" y="1580"/>
                <a:ext cx="127" cy="108"/>
              </a:xfrm>
              <a:custGeom>
                <a:avLst/>
                <a:gdLst>
                  <a:gd name="T0" fmla="*/ 212 w 212"/>
                  <a:gd name="T1" fmla="*/ 1 h 181"/>
                  <a:gd name="T2" fmla="*/ 211 w 212"/>
                  <a:gd name="T3" fmla="*/ 10 h 181"/>
                  <a:gd name="T4" fmla="*/ 211 w 212"/>
                  <a:gd name="T5" fmla="*/ 11 h 181"/>
                  <a:gd name="T6" fmla="*/ 210 w 212"/>
                  <a:gd name="T7" fmla="*/ 47 h 181"/>
                  <a:gd name="T8" fmla="*/ 129 w 212"/>
                  <a:gd name="T9" fmla="*/ 49 h 181"/>
                  <a:gd name="T10" fmla="*/ 126 w 212"/>
                  <a:gd name="T11" fmla="*/ 73 h 181"/>
                  <a:gd name="T12" fmla="*/ 127 w 212"/>
                  <a:gd name="T13" fmla="*/ 115 h 181"/>
                  <a:gd name="T14" fmla="*/ 116 w 212"/>
                  <a:gd name="T15" fmla="*/ 122 h 181"/>
                  <a:gd name="T16" fmla="*/ 100 w 212"/>
                  <a:gd name="T17" fmla="*/ 134 h 181"/>
                  <a:gd name="T18" fmla="*/ 101 w 212"/>
                  <a:gd name="T19" fmla="*/ 146 h 181"/>
                  <a:gd name="T20" fmla="*/ 99 w 212"/>
                  <a:gd name="T21" fmla="*/ 181 h 181"/>
                  <a:gd name="T22" fmla="*/ 1 w 212"/>
                  <a:gd name="T23" fmla="*/ 178 h 181"/>
                  <a:gd name="T24" fmla="*/ 3 w 212"/>
                  <a:gd name="T25" fmla="*/ 165 h 181"/>
                  <a:gd name="T26" fmla="*/ 14 w 212"/>
                  <a:gd name="T27" fmla="*/ 149 h 181"/>
                  <a:gd name="T28" fmla="*/ 22 w 212"/>
                  <a:gd name="T29" fmla="*/ 133 h 181"/>
                  <a:gd name="T30" fmla="*/ 27 w 212"/>
                  <a:gd name="T31" fmla="*/ 122 h 181"/>
                  <a:gd name="T32" fmla="*/ 34 w 212"/>
                  <a:gd name="T33" fmla="*/ 111 h 181"/>
                  <a:gd name="T34" fmla="*/ 38 w 212"/>
                  <a:gd name="T35" fmla="*/ 100 h 181"/>
                  <a:gd name="T36" fmla="*/ 49 w 212"/>
                  <a:gd name="T37" fmla="*/ 90 h 181"/>
                  <a:gd name="T38" fmla="*/ 58 w 212"/>
                  <a:gd name="T39" fmla="*/ 73 h 181"/>
                  <a:gd name="T40" fmla="*/ 65 w 212"/>
                  <a:gd name="T41" fmla="*/ 51 h 181"/>
                  <a:gd name="T42" fmla="*/ 73 w 212"/>
                  <a:gd name="T43" fmla="*/ 39 h 181"/>
                  <a:gd name="T44" fmla="*/ 87 w 212"/>
                  <a:gd name="T45" fmla="*/ 29 h 181"/>
                  <a:gd name="T46" fmla="*/ 95 w 212"/>
                  <a:gd name="T47" fmla="*/ 19 h 181"/>
                  <a:gd name="T48" fmla="*/ 102 w 212"/>
                  <a:gd name="T49" fmla="*/ 1 h 181"/>
                  <a:gd name="T50" fmla="*/ 104 w 212"/>
                  <a:gd name="T51" fmla="*/ 0 h 181"/>
                  <a:gd name="T52" fmla="*/ 210 w 212"/>
                  <a:gd name="T53" fmla="*/ 1 h 181"/>
                  <a:gd name="T54" fmla="*/ 212 w 212"/>
                  <a:gd name="T5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1">
                    <a:moveTo>
                      <a:pt x="212" y="1"/>
                    </a:moveTo>
                    <a:cubicBezTo>
                      <a:pt x="211" y="10"/>
                      <a:pt x="211" y="10"/>
                      <a:pt x="211" y="10"/>
                    </a:cubicBezTo>
                    <a:cubicBezTo>
                      <a:pt x="211" y="11"/>
                      <a:pt x="211" y="11"/>
                      <a:pt x="211" y="11"/>
                    </a:cubicBezTo>
                    <a:cubicBezTo>
                      <a:pt x="210" y="47"/>
                      <a:pt x="210" y="47"/>
                      <a:pt x="210" y="47"/>
                    </a:cubicBezTo>
                    <a:cubicBezTo>
                      <a:pt x="129" y="49"/>
                      <a:pt x="129" y="49"/>
                      <a:pt x="129" y="49"/>
                    </a:cubicBezTo>
                    <a:cubicBezTo>
                      <a:pt x="126" y="73"/>
                      <a:pt x="126" y="73"/>
                      <a:pt x="126" y="73"/>
                    </a:cubicBezTo>
                    <a:cubicBezTo>
                      <a:pt x="126" y="73"/>
                      <a:pt x="126" y="111"/>
                      <a:pt x="127" y="115"/>
                    </a:cubicBezTo>
                    <a:cubicBezTo>
                      <a:pt x="128" y="120"/>
                      <a:pt x="123" y="120"/>
                      <a:pt x="116" y="122"/>
                    </a:cubicBezTo>
                    <a:cubicBezTo>
                      <a:pt x="110" y="125"/>
                      <a:pt x="108" y="130"/>
                      <a:pt x="100" y="134"/>
                    </a:cubicBezTo>
                    <a:cubicBezTo>
                      <a:pt x="92" y="138"/>
                      <a:pt x="101" y="146"/>
                      <a:pt x="101" y="146"/>
                    </a:cubicBezTo>
                    <a:cubicBezTo>
                      <a:pt x="99" y="181"/>
                      <a:pt x="99" y="181"/>
                      <a:pt x="99" y="181"/>
                    </a:cubicBezTo>
                    <a:cubicBezTo>
                      <a:pt x="1" y="178"/>
                      <a:pt x="1" y="178"/>
                      <a:pt x="1" y="178"/>
                    </a:cubicBezTo>
                    <a:cubicBezTo>
                      <a:pt x="0" y="174"/>
                      <a:pt x="0" y="169"/>
                      <a:pt x="3" y="165"/>
                    </a:cubicBezTo>
                    <a:cubicBezTo>
                      <a:pt x="7" y="157"/>
                      <a:pt x="11" y="152"/>
                      <a:pt x="14" y="149"/>
                    </a:cubicBezTo>
                    <a:cubicBezTo>
                      <a:pt x="17" y="147"/>
                      <a:pt x="21" y="136"/>
                      <a:pt x="22" y="133"/>
                    </a:cubicBezTo>
                    <a:cubicBezTo>
                      <a:pt x="22" y="131"/>
                      <a:pt x="22" y="128"/>
                      <a:pt x="27" y="122"/>
                    </a:cubicBezTo>
                    <a:cubicBezTo>
                      <a:pt x="32" y="116"/>
                      <a:pt x="31" y="121"/>
                      <a:pt x="34" y="111"/>
                    </a:cubicBezTo>
                    <a:cubicBezTo>
                      <a:pt x="36" y="101"/>
                      <a:pt x="32" y="104"/>
                      <a:pt x="38" y="100"/>
                    </a:cubicBezTo>
                    <a:cubicBezTo>
                      <a:pt x="45" y="96"/>
                      <a:pt x="44" y="98"/>
                      <a:pt x="49" y="90"/>
                    </a:cubicBezTo>
                    <a:cubicBezTo>
                      <a:pt x="54" y="82"/>
                      <a:pt x="55" y="85"/>
                      <a:pt x="58" y="73"/>
                    </a:cubicBezTo>
                    <a:cubicBezTo>
                      <a:pt x="61" y="60"/>
                      <a:pt x="60" y="55"/>
                      <a:pt x="65" y="51"/>
                    </a:cubicBezTo>
                    <a:cubicBezTo>
                      <a:pt x="69" y="47"/>
                      <a:pt x="64" y="44"/>
                      <a:pt x="73" y="39"/>
                    </a:cubicBezTo>
                    <a:cubicBezTo>
                      <a:pt x="82" y="34"/>
                      <a:pt x="81" y="35"/>
                      <a:pt x="87" y="29"/>
                    </a:cubicBezTo>
                    <a:cubicBezTo>
                      <a:pt x="93" y="23"/>
                      <a:pt x="91" y="28"/>
                      <a:pt x="95" y="19"/>
                    </a:cubicBezTo>
                    <a:cubicBezTo>
                      <a:pt x="99" y="10"/>
                      <a:pt x="97" y="7"/>
                      <a:pt x="102" y="1"/>
                    </a:cubicBezTo>
                    <a:cubicBezTo>
                      <a:pt x="103" y="1"/>
                      <a:pt x="103" y="0"/>
                      <a:pt x="104" y="0"/>
                    </a:cubicBezTo>
                    <a:cubicBezTo>
                      <a:pt x="210" y="1"/>
                      <a:pt x="210" y="1"/>
                      <a:pt x="210" y="1"/>
                    </a:cubicBezTo>
                    <a:lnTo>
                      <a:pt x="212" y="1"/>
                    </a:ln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883">
                <a:extLst>
                  <a:ext uri="{FF2B5EF4-FFF2-40B4-BE49-F238E27FC236}">
                    <a16:creationId xmlns:a16="http://schemas.microsoft.com/office/drawing/2014/main" id="{44FC3F84-395B-777C-30ED-12C4E44D5261}"/>
                  </a:ext>
                </a:extLst>
              </p:cNvPr>
              <p:cNvSpPr>
                <a:spLocks/>
              </p:cNvSpPr>
              <p:nvPr/>
            </p:nvSpPr>
            <p:spPr bwMode="auto">
              <a:xfrm>
                <a:off x="2416" y="1421"/>
                <a:ext cx="300" cy="305"/>
              </a:xfrm>
              <a:custGeom>
                <a:avLst/>
                <a:gdLst>
                  <a:gd name="T0" fmla="*/ 498 w 500"/>
                  <a:gd name="T1" fmla="*/ 384 h 507"/>
                  <a:gd name="T2" fmla="*/ 332 w 500"/>
                  <a:gd name="T3" fmla="*/ 501 h 507"/>
                  <a:gd name="T4" fmla="*/ 303 w 500"/>
                  <a:gd name="T5" fmla="*/ 506 h 507"/>
                  <a:gd name="T6" fmla="*/ 286 w 500"/>
                  <a:gd name="T7" fmla="*/ 494 h 507"/>
                  <a:gd name="T8" fmla="*/ 270 w 500"/>
                  <a:gd name="T9" fmla="*/ 480 h 507"/>
                  <a:gd name="T10" fmla="*/ 253 w 500"/>
                  <a:gd name="T11" fmla="*/ 474 h 507"/>
                  <a:gd name="T12" fmla="*/ 238 w 500"/>
                  <a:gd name="T13" fmla="*/ 460 h 507"/>
                  <a:gd name="T14" fmla="*/ 91 w 500"/>
                  <a:gd name="T15" fmla="*/ 342 h 507"/>
                  <a:gd name="T16" fmla="*/ 1 w 500"/>
                  <a:gd name="T17" fmla="*/ 274 h 507"/>
                  <a:gd name="T18" fmla="*/ 0 w 500"/>
                  <a:gd name="T19" fmla="*/ 265 h 507"/>
                  <a:gd name="T20" fmla="*/ 11 w 500"/>
                  <a:gd name="T21" fmla="*/ 229 h 507"/>
                  <a:gd name="T22" fmla="*/ 34 w 500"/>
                  <a:gd name="T23" fmla="*/ 214 h 507"/>
                  <a:gd name="T24" fmla="*/ 58 w 500"/>
                  <a:gd name="T25" fmla="*/ 207 h 507"/>
                  <a:gd name="T26" fmla="*/ 89 w 500"/>
                  <a:gd name="T27" fmla="*/ 190 h 507"/>
                  <a:gd name="T28" fmla="*/ 124 w 500"/>
                  <a:gd name="T29" fmla="*/ 173 h 507"/>
                  <a:gd name="T30" fmla="*/ 120 w 500"/>
                  <a:gd name="T31" fmla="*/ 154 h 507"/>
                  <a:gd name="T32" fmla="*/ 144 w 500"/>
                  <a:gd name="T33" fmla="*/ 143 h 507"/>
                  <a:gd name="T34" fmla="*/ 158 w 500"/>
                  <a:gd name="T35" fmla="*/ 140 h 507"/>
                  <a:gd name="T36" fmla="*/ 183 w 500"/>
                  <a:gd name="T37" fmla="*/ 142 h 507"/>
                  <a:gd name="T38" fmla="*/ 186 w 500"/>
                  <a:gd name="T39" fmla="*/ 126 h 507"/>
                  <a:gd name="T40" fmla="*/ 178 w 500"/>
                  <a:gd name="T41" fmla="*/ 104 h 507"/>
                  <a:gd name="T42" fmla="*/ 176 w 500"/>
                  <a:gd name="T43" fmla="*/ 73 h 507"/>
                  <a:gd name="T44" fmla="*/ 165 w 500"/>
                  <a:gd name="T45" fmla="*/ 57 h 507"/>
                  <a:gd name="T46" fmla="*/ 195 w 500"/>
                  <a:gd name="T47" fmla="*/ 43 h 507"/>
                  <a:gd name="T48" fmla="*/ 221 w 500"/>
                  <a:gd name="T49" fmla="*/ 31 h 507"/>
                  <a:gd name="T50" fmla="*/ 254 w 500"/>
                  <a:gd name="T51" fmla="*/ 17 h 507"/>
                  <a:gd name="T52" fmla="*/ 292 w 500"/>
                  <a:gd name="T53" fmla="*/ 10 h 507"/>
                  <a:gd name="T54" fmla="*/ 335 w 500"/>
                  <a:gd name="T55" fmla="*/ 7 h 507"/>
                  <a:gd name="T56" fmla="*/ 356 w 500"/>
                  <a:gd name="T57" fmla="*/ 8 h 507"/>
                  <a:gd name="T58" fmla="*/ 385 w 500"/>
                  <a:gd name="T59" fmla="*/ 6 h 507"/>
                  <a:gd name="T60" fmla="*/ 412 w 500"/>
                  <a:gd name="T61" fmla="*/ 6 h 507"/>
                  <a:gd name="T62" fmla="*/ 419 w 500"/>
                  <a:gd name="T63" fmla="*/ 11 h 507"/>
                  <a:gd name="T64" fmla="*/ 413 w 500"/>
                  <a:gd name="T65" fmla="*/ 28 h 507"/>
                  <a:gd name="T66" fmla="*/ 413 w 500"/>
                  <a:gd name="T67" fmla="*/ 50 h 507"/>
                  <a:gd name="T68" fmla="*/ 406 w 500"/>
                  <a:gd name="T69" fmla="*/ 75 h 507"/>
                  <a:gd name="T70" fmla="*/ 395 w 500"/>
                  <a:gd name="T71" fmla="*/ 99 h 507"/>
                  <a:gd name="T72" fmla="*/ 414 w 500"/>
                  <a:gd name="T73" fmla="*/ 123 h 507"/>
                  <a:gd name="T74" fmla="*/ 431 w 500"/>
                  <a:gd name="T75" fmla="*/ 143 h 507"/>
                  <a:gd name="T76" fmla="*/ 438 w 500"/>
                  <a:gd name="T77" fmla="*/ 182 h 507"/>
                  <a:gd name="T78" fmla="*/ 443 w 500"/>
                  <a:gd name="T79" fmla="*/ 194 h 507"/>
                  <a:gd name="T80" fmla="*/ 447 w 500"/>
                  <a:gd name="T81" fmla="*/ 214 h 507"/>
                  <a:gd name="T82" fmla="*/ 450 w 500"/>
                  <a:gd name="T83" fmla="*/ 255 h 507"/>
                  <a:gd name="T84" fmla="*/ 450 w 500"/>
                  <a:gd name="T85" fmla="*/ 283 h 507"/>
                  <a:gd name="T86" fmla="*/ 448 w 500"/>
                  <a:gd name="T87" fmla="*/ 323 h 507"/>
                  <a:gd name="T88" fmla="*/ 461 w 500"/>
                  <a:gd name="T89" fmla="*/ 354 h 507"/>
                  <a:gd name="T90" fmla="*/ 492 w 500"/>
                  <a:gd name="T91" fmla="*/ 36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507">
                    <a:moveTo>
                      <a:pt x="500" y="382"/>
                    </a:moveTo>
                    <a:cubicBezTo>
                      <a:pt x="500" y="383"/>
                      <a:pt x="499" y="383"/>
                      <a:pt x="498" y="384"/>
                    </a:cubicBezTo>
                    <a:cubicBezTo>
                      <a:pt x="416" y="435"/>
                      <a:pt x="365" y="482"/>
                      <a:pt x="355" y="490"/>
                    </a:cubicBezTo>
                    <a:cubicBezTo>
                      <a:pt x="345" y="497"/>
                      <a:pt x="343" y="499"/>
                      <a:pt x="332" y="501"/>
                    </a:cubicBezTo>
                    <a:cubicBezTo>
                      <a:pt x="323" y="502"/>
                      <a:pt x="319" y="504"/>
                      <a:pt x="312" y="505"/>
                    </a:cubicBezTo>
                    <a:cubicBezTo>
                      <a:pt x="309" y="505"/>
                      <a:pt x="306" y="506"/>
                      <a:pt x="303" y="506"/>
                    </a:cubicBezTo>
                    <a:cubicBezTo>
                      <a:pt x="290" y="507"/>
                      <a:pt x="296" y="507"/>
                      <a:pt x="286" y="506"/>
                    </a:cubicBezTo>
                    <a:cubicBezTo>
                      <a:pt x="276" y="505"/>
                      <a:pt x="286" y="500"/>
                      <a:pt x="286" y="494"/>
                    </a:cubicBezTo>
                    <a:cubicBezTo>
                      <a:pt x="286" y="488"/>
                      <a:pt x="284" y="488"/>
                      <a:pt x="282" y="483"/>
                    </a:cubicBezTo>
                    <a:cubicBezTo>
                      <a:pt x="281" y="478"/>
                      <a:pt x="280" y="482"/>
                      <a:pt x="270" y="480"/>
                    </a:cubicBezTo>
                    <a:cubicBezTo>
                      <a:pt x="261" y="478"/>
                      <a:pt x="268" y="478"/>
                      <a:pt x="265" y="474"/>
                    </a:cubicBezTo>
                    <a:cubicBezTo>
                      <a:pt x="262" y="469"/>
                      <a:pt x="261" y="475"/>
                      <a:pt x="253" y="474"/>
                    </a:cubicBezTo>
                    <a:cubicBezTo>
                      <a:pt x="244" y="473"/>
                      <a:pt x="250" y="470"/>
                      <a:pt x="247" y="465"/>
                    </a:cubicBezTo>
                    <a:cubicBezTo>
                      <a:pt x="245" y="460"/>
                      <a:pt x="245" y="463"/>
                      <a:pt x="238" y="460"/>
                    </a:cubicBezTo>
                    <a:cubicBezTo>
                      <a:pt x="231" y="458"/>
                      <a:pt x="238" y="452"/>
                      <a:pt x="238" y="452"/>
                    </a:cubicBezTo>
                    <a:cubicBezTo>
                      <a:pt x="91" y="342"/>
                      <a:pt x="91" y="342"/>
                      <a:pt x="91" y="342"/>
                    </a:cubicBezTo>
                    <a:cubicBezTo>
                      <a:pt x="1" y="275"/>
                      <a:pt x="1" y="275"/>
                      <a:pt x="1" y="275"/>
                    </a:cubicBezTo>
                    <a:cubicBezTo>
                      <a:pt x="1" y="274"/>
                      <a:pt x="1" y="274"/>
                      <a:pt x="1" y="274"/>
                    </a:cubicBezTo>
                    <a:cubicBezTo>
                      <a:pt x="2" y="265"/>
                      <a:pt x="2" y="265"/>
                      <a:pt x="2" y="265"/>
                    </a:cubicBezTo>
                    <a:cubicBezTo>
                      <a:pt x="0" y="265"/>
                      <a:pt x="0" y="265"/>
                      <a:pt x="0" y="265"/>
                    </a:cubicBezTo>
                    <a:cubicBezTo>
                      <a:pt x="2" y="240"/>
                      <a:pt x="2" y="240"/>
                      <a:pt x="2" y="240"/>
                    </a:cubicBezTo>
                    <a:cubicBezTo>
                      <a:pt x="2" y="240"/>
                      <a:pt x="6" y="234"/>
                      <a:pt x="11" y="229"/>
                    </a:cubicBezTo>
                    <a:cubicBezTo>
                      <a:pt x="17" y="225"/>
                      <a:pt x="15" y="225"/>
                      <a:pt x="23" y="221"/>
                    </a:cubicBezTo>
                    <a:cubicBezTo>
                      <a:pt x="30" y="217"/>
                      <a:pt x="29" y="216"/>
                      <a:pt x="34" y="214"/>
                    </a:cubicBezTo>
                    <a:cubicBezTo>
                      <a:pt x="39" y="212"/>
                      <a:pt x="46" y="213"/>
                      <a:pt x="50" y="214"/>
                    </a:cubicBezTo>
                    <a:cubicBezTo>
                      <a:pt x="55" y="214"/>
                      <a:pt x="56" y="211"/>
                      <a:pt x="58" y="207"/>
                    </a:cubicBezTo>
                    <a:cubicBezTo>
                      <a:pt x="59" y="204"/>
                      <a:pt x="71" y="205"/>
                      <a:pt x="80" y="203"/>
                    </a:cubicBezTo>
                    <a:cubicBezTo>
                      <a:pt x="89" y="201"/>
                      <a:pt x="83" y="197"/>
                      <a:pt x="89" y="190"/>
                    </a:cubicBezTo>
                    <a:cubicBezTo>
                      <a:pt x="96" y="182"/>
                      <a:pt x="103" y="185"/>
                      <a:pt x="106" y="183"/>
                    </a:cubicBezTo>
                    <a:cubicBezTo>
                      <a:pt x="110" y="181"/>
                      <a:pt x="115" y="175"/>
                      <a:pt x="124" y="173"/>
                    </a:cubicBezTo>
                    <a:cubicBezTo>
                      <a:pt x="132" y="171"/>
                      <a:pt x="123" y="167"/>
                      <a:pt x="123" y="162"/>
                    </a:cubicBezTo>
                    <a:cubicBezTo>
                      <a:pt x="123" y="157"/>
                      <a:pt x="120" y="156"/>
                      <a:pt x="120" y="154"/>
                    </a:cubicBezTo>
                    <a:cubicBezTo>
                      <a:pt x="121" y="152"/>
                      <a:pt x="134" y="155"/>
                      <a:pt x="136" y="154"/>
                    </a:cubicBezTo>
                    <a:cubicBezTo>
                      <a:pt x="138" y="153"/>
                      <a:pt x="143" y="148"/>
                      <a:pt x="144" y="143"/>
                    </a:cubicBezTo>
                    <a:cubicBezTo>
                      <a:pt x="145" y="138"/>
                      <a:pt x="149" y="142"/>
                      <a:pt x="150" y="140"/>
                    </a:cubicBezTo>
                    <a:cubicBezTo>
                      <a:pt x="152" y="138"/>
                      <a:pt x="155" y="140"/>
                      <a:pt x="158" y="140"/>
                    </a:cubicBezTo>
                    <a:cubicBezTo>
                      <a:pt x="161" y="140"/>
                      <a:pt x="169" y="141"/>
                      <a:pt x="175" y="142"/>
                    </a:cubicBezTo>
                    <a:cubicBezTo>
                      <a:pt x="182" y="144"/>
                      <a:pt x="177" y="143"/>
                      <a:pt x="183" y="142"/>
                    </a:cubicBezTo>
                    <a:cubicBezTo>
                      <a:pt x="188" y="142"/>
                      <a:pt x="184" y="138"/>
                      <a:pt x="186" y="136"/>
                    </a:cubicBezTo>
                    <a:cubicBezTo>
                      <a:pt x="188" y="134"/>
                      <a:pt x="189" y="129"/>
                      <a:pt x="186" y="126"/>
                    </a:cubicBezTo>
                    <a:cubicBezTo>
                      <a:pt x="184" y="124"/>
                      <a:pt x="186" y="124"/>
                      <a:pt x="180" y="117"/>
                    </a:cubicBezTo>
                    <a:cubicBezTo>
                      <a:pt x="174" y="109"/>
                      <a:pt x="178" y="111"/>
                      <a:pt x="178" y="104"/>
                    </a:cubicBezTo>
                    <a:cubicBezTo>
                      <a:pt x="177" y="97"/>
                      <a:pt x="178" y="99"/>
                      <a:pt x="176" y="92"/>
                    </a:cubicBezTo>
                    <a:cubicBezTo>
                      <a:pt x="174" y="84"/>
                      <a:pt x="175" y="81"/>
                      <a:pt x="176" y="73"/>
                    </a:cubicBezTo>
                    <a:cubicBezTo>
                      <a:pt x="177" y="65"/>
                      <a:pt x="172" y="65"/>
                      <a:pt x="169" y="61"/>
                    </a:cubicBezTo>
                    <a:cubicBezTo>
                      <a:pt x="167" y="59"/>
                      <a:pt x="166" y="58"/>
                      <a:pt x="165" y="57"/>
                    </a:cubicBezTo>
                    <a:cubicBezTo>
                      <a:pt x="169" y="58"/>
                      <a:pt x="174" y="58"/>
                      <a:pt x="178" y="55"/>
                    </a:cubicBezTo>
                    <a:cubicBezTo>
                      <a:pt x="184" y="51"/>
                      <a:pt x="188" y="47"/>
                      <a:pt x="195" y="43"/>
                    </a:cubicBezTo>
                    <a:cubicBezTo>
                      <a:pt x="203" y="39"/>
                      <a:pt x="203" y="35"/>
                      <a:pt x="210" y="36"/>
                    </a:cubicBezTo>
                    <a:cubicBezTo>
                      <a:pt x="217" y="38"/>
                      <a:pt x="218" y="35"/>
                      <a:pt x="221" y="31"/>
                    </a:cubicBezTo>
                    <a:cubicBezTo>
                      <a:pt x="224" y="27"/>
                      <a:pt x="227" y="25"/>
                      <a:pt x="234" y="23"/>
                    </a:cubicBezTo>
                    <a:cubicBezTo>
                      <a:pt x="241" y="21"/>
                      <a:pt x="241" y="18"/>
                      <a:pt x="254" y="17"/>
                    </a:cubicBezTo>
                    <a:cubicBezTo>
                      <a:pt x="266" y="17"/>
                      <a:pt x="269" y="15"/>
                      <a:pt x="275" y="14"/>
                    </a:cubicBezTo>
                    <a:cubicBezTo>
                      <a:pt x="281" y="13"/>
                      <a:pt x="281" y="13"/>
                      <a:pt x="292" y="10"/>
                    </a:cubicBezTo>
                    <a:cubicBezTo>
                      <a:pt x="304" y="7"/>
                      <a:pt x="307" y="5"/>
                      <a:pt x="310" y="6"/>
                    </a:cubicBezTo>
                    <a:cubicBezTo>
                      <a:pt x="313" y="7"/>
                      <a:pt x="331" y="5"/>
                      <a:pt x="335" y="7"/>
                    </a:cubicBezTo>
                    <a:cubicBezTo>
                      <a:pt x="339" y="9"/>
                      <a:pt x="343" y="16"/>
                      <a:pt x="347" y="13"/>
                    </a:cubicBezTo>
                    <a:cubicBezTo>
                      <a:pt x="352" y="10"/>
                      <a:pt x="348" y="9"/>
                      <a:pt x="356" y="8"/>
                    </a:cubicBezTo>
                    <a:cubicBezTo>
                      <a:pt x="365" y="7"/>
                      <a:pt x="364" y="0"/>
                      <a:pt x="367" y="2"/>
                    </a:cubicBezTo>
                    <a:cubicBezTo>
                      <a:pt x="370" y="4"/>
                      <a:pt x="372" y="8"/>
                      <a:pt x="385" y="6"/>
                    </a:cubicBezTo>
                    <a:cubicBezTo>
                      <a:pt x="397" y="5"/>
                      <a:pt x="397" y="1"/>
                      <a:pt x="400" y="3"/>
                    </a:cubicBezTo>
                    <a:cubicBezTo>
                      <a:pt x="403" y="5"/>
                      <a:pt x="404" y="6"/>
                      <a:pt x="412" y="6"/>
                    </a:cubicBezTo>
                    <a:cubicBezTo>
                      <a:pt x="416" y="6"/>
                      <a:pt x="419" y="6"/>
                      <a:pt x="422" y="5"/>
                    </a:cubicBezTo>
                    <a:cubicBezTo>
                      <a:pt x="422" y="7"/>
                      <a:pt x="422" y="9"/>
                      <a:pt x="419" y="11"/>
                    </a:cubicBezTo>
                    <a:cubicBezTo>
                      <a:pt x="414" y="13"/>
                      <a:pt x="408" y="16"/>
                      <a:pt x="411" y="19"/>
                    </a:cubicBezTo>
                    <a:cubicBezTo>
                      <a:pt x="414" y="22"/>
                      <a:pt x="417" y="23"/>
                      <a:pt x="413" y="28"/>
                    </a:cubicBezTo>
                    <a:cubicBezTo>
                      <a:pt x="409" y="34"/>
                      <a:pt x="409" y="34"/>
                      <a:pt x="411" y="37"/>
                    </a:cubicBezTo>
                    <a:cubicBezTo>
                      <a:pt x="413" y="40"/>
                      <a:pt x="413" y="41"/>
                      <a:pt x="413" y="50"/>
                    </a:cubicBezTo>
                    <a:cubicBezTo>
                      <a:pt x="413" y="59"/>
                      <a:pt x="418" y="60"/>
                      <a:pt x="413" y="65"/>
                    </a:cubicBezTo>
                    <a:cubicBezTo>
                      <a:pt x="409" y="70"/>
                      <a:pt x="414" y="69"/>
                      <a:pt x="406" y="75"/>
                    </a:cubicBezTo>
                    <a:cubicBezTo>
                      <a:pt x="398" y="82"/>
                      <a:pt x="395" y="82"/>
                      <a:pt x="395" y="87"/>
                    </a:cubicBezTo>
                    <a:cubicBezTo>
                      <a:pt x="395" y="93"/>
                      <a:pt x="392" y="94"/>
                      <a:pt x="395" y="99"/>
                    </a:cubicBezTo>
                    <a:cubicBezTo>
                      <a:pt x="398" y="105"/>
                      <a:pt x="398" y="110"/>
                      <a:pt x="403" y="114"/>
                    </a:cubicBezTo>
                    <a:cubicBezTo>
                      <a:pt x="409" y="119"/>
                      <a:pt x="413" y="119"/>
                      <a:pt x="414" y="123"/>
                    </a:cubicBezTo>
                    <a:cubicBezTo>
                      <a:pt x="415" y="128"/>
                      <a:pt x="416" y="130"/>
                      <a:pt x="421" y="134"/>
                    </a:cubicBezTo>
                    <a:cubicBezTo>
                      <a:pt x="425" y="137"/>
                      <a:pt x="430" y="134"/>
                      <a:pt x="431" y="143"/>
                    </a:cubicBezTo>
                    <a:cubicBezTo>
                      <a:pt x="432" y="152"/>
                      <a:pt x="433" y="149"/>
                      <a:pt x="435" y="159"/>
                    </a:cubicBezTo>
                    <a:cubicBezTo>
                      <a:pt x="437" y="170"/>
                      <a:pt x="437" y="177"/>
                      <a:pt x="438" y="182"/>
                    </a:cubicBezTo>
                    <a:cubicBezTo>
                      <a:pt x="439" y="188"/>
                      <a:pt x="441" y="190"/>
                      <a:pt x="441" y="191"/>
                    </a:cubicBezTo>
                    <a:cubicBezTo>
                      <a:pt x="441" y="192"/>
                      <a:pt x="441" y="192"/>
                      <a:pt x="443" y="194"/>
                    </a:cubicBezTo>
                    <a:cubicBezTo>
                      <a:pt x="442" y="195"/>
                      <a:pt x="441" y="195"/>
                      <a:pt x="441" y="195"/>
                    </a:cubicBezTo>
                    <a:cubicBezTo>
                      <a:pt x="431" y="199"/>
                      <a:pt x="441" y="206"/>
                      <a:pt x="447" y="214"/>
                    </a:cubicBezTo>
                    <a:cubicBezTo>
                      <a:pt x="453" y="222"/>
                      <a:pt x="447" y="221"/>
                      <a:pt x="449" y="233"/>
                    </a:cubicBezTo>
                    <a:cubicBezTo>
                      <a:pt x="450" y="244"/>
                      <a:pt x="447" y="250"/>
                      <a:pt x="450" y="255"/>
                    </a:cubicBezTo>
                    <a:cubicBezTo>
                      <a:pt x="452" y="259"/>
                      <a:pt x="453" y="267"/>
                      <a:pt x="448" y="270"/>
                    </a:cubicBezTo>
                    <a:cubicBezTo>
                      <a:pt x="442" y="273"/>
                      <a:pt x="448" y="280"/>
                      <a:pt x="450" y="283"/>
                    </a:cubicBezTo>
                    <a:cubicBezTo>
                      <a:pt x="453" y="287"/>
                      <a:pt x="451" y="296"/>
                      <a:pt x="440" y="303"/>
                    </a:cubicBezTo>
                    <a:cubicBezTo>
                      <a:pt x="428" y="311"/>
                      <a:pt x="443" y="319"/>
                      <a:pt x="448" y="323"/>
                    </a:cubicBezTo>
                    <a:cubicBezTo>
                      <a:pt x="454" y="328"/>
                      <a:pt x="455" y="334"/>
                      <a:pt x="455" y="340"/>
                    </a:cubicBezTo>
                    <a:cubicBezTo>
                      <a:pt x="455" y="346"/>
                      <a:pt x="455" y="347"/>
                      <a:pt x="461" y="354"/>
                    </a:cubicBezTo>
                    <a:cubicBezTo>
                      <a:pt x="467" y="361"/>
                      <a:pt x="467" y="354"/>
                      <a:pt x="473" y="354"/>
                    </a:cubicBezTo>
                    <a:cubicBezTo>
                      <a:pt x="480" y="354"/>
                      <a:pt x="485" y="359"/>
                      <a:pt x="492" y="363"/>
                    </a:cubicBezTo>
                    <a:cubicBezTo>
                      <a:pt x="498" y="366"/>
                      <a:pt x="497" y="371"/>
                      <a:pt x="500" y="38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84">
                <a:extLst>
                  <a:ext uri="{FF2B5EF4-FFF2-40B4-BE49-F238E27FC236}">
                    <a16:creationId xmlns:a16="http://schemas.microsoft.com/office/drawing/2014/main" id="{713F32E3-1285-6BDC-84C2-74F7D6812CA3}"/>
                  </a:ext>
                </a:extLst>
              </p:cNvPr>
              <p:cNvSpPr>
                <a:spLocks/>
              </p:cNvSpPr>
              <p:nvPr/>
            </p:nvSpPr>
            <p:spPr bwMode="auto">
              <a:xfrm>
                <a:off x="2651" y="1418"/>
                <a:ext cx="60" cy="120"/>
              </a:xfrm>
              <a:custGeom>
                <a:avLst/>
                <a:gdLst>
                  <a:gd name="T0" fmla="*/ 85 w 100"/>
                  <a:gd name="T1" fmla="*/ 146 h 200"/>
                  <a:gd name="T2" fmla="*/ 71 w 100"/>
                  <a:gd name="T3" fmla="*/ 158 h 200"/>
                  <a:gd name="T4" fmla="*/ 68 w 100"/>
                  <a:gd name="T5" fmla="*/ 172 h 200"/>
                  <a:gd name="T6" fmla="*/ 65 w 100"/>
                  <a:gd name="T7" fmla="*/ 187 h 200"/>
                  <a:gd name="T8" fmla="*/ 51 w 100"/>
                  <a:gd name="T9" fmla="*/ 200 h 200"/>
                  <a:gd name="T10" fmla="*/ 49 w 100"/>
                  <a:gd name="T11" fmla="*/ 197 h 200"/>
                  <a:gd name="T12" fmla="*/ 46 w 100"/>
                  <a:gd name="T13" fmla="*/ 188 h 200"/>
                  <a:gd name="T14" fmla="*/ 43 w 100"/>
                  <a:gd name="T15" fmla="*/ 165 h 200"/>
                  <a:gd name="T16" fmla="*/ 39 w 100"/>
                  <a:gd name="T17" fmla="*/ 149 h 200"/>
                  <a:gd name="T18" fmla="*/ 29 w 100"/>
                  <a:gd name="T19" fmla="*/ 140 h 200"/>
                  <a:gd name="T20" fmla="*/ 22 w 100"/>
                  <a:gd name="T21" fmla="*/ 129 h 200"/>
                  <a:gd name="T22" fmla="*/ 11 w 100"/>
                  <a:gd name="T23" fmla="*/ 120 h 200"/>
                  <a:gd name="T24" fmla="*/ 3 w 100"/>
                  <a:gd name="T25" fmla="*/ 105 h 200"/>
                  <a:gd name="T26" fmla="*/ 3 w 100"/>
                  <a:gd name="T27" fmla="*/ 93 h 200"/>
                  <a:gd name="T28" fmla="*/ 14 w 100"/>
                  <a:gd name="T29" fmla="*/ 81 h 200"/>
                  <a:gd name="T30" fmla="*/ 21 w 100"/>
                  <a:gd name="T31" fmla="*/ 71 h 200"/>
                  <a:gd name="T32" fmla="*/ 21 w 100"/>
                  <a:gd name="T33" fmla="*/ 56 h 200"/>
                  <a:gd name="T34" fmla="*/ 19 w 100"/>
                  <a:gd name="T35" fmla="*/ 43 h 200"/>
                  <a:gd name="T36" fmla="*/ 21 w 100"/>
                  <a:gd name="T37" fmla="*/ 34 h 200"/>
                  <a:gd name="T38" fmla="*/ 19 w 100"/>
                  <a:gd name="T39" fmla="*/ 25 h 200"/>
                  <a:gd name="T40" fmla="*/ 27 w 100"/>
                  <a:gd name="T41" fmla="*/ 17 h 200"/>
                  <a:gd name="T42" fmla="*/ 30 w 100"/>
                  <a:gd name="T43" fmla="*/ 11 h 200"/>
                  <a:gd name="T44" fmla="*/ 40 w 100"/>
                  <a:gd name="T45" fmla="*/ 7 h 200"/>
                  <a:gd name="T46" fmla="*/ 51 w 100"/>
                  <a:gd name="T47" fmla="*/ 1 h 200"/>
                  <a:gd name="T48" fmla="*/ 58 w 100"/>
                  <a:gd name="T49" fmla="*/ 3 h 200"/>
                  <a:gd name="T50" fmla="*/ 67 w 100"/>
                  <a:gd name="T51" fmla="*/ 8 h 200"/>
                  <a:gd name="T52" fmla="*/ 70 w 100"/>
                  <a:gd name="T53" fmla="*/ 15 h 200"/>
                  <a:gd name="T54" fmla="*/ 83 w 100"/>
                  <a:gd name="T55" fmla="*/ 9 h 200"/>
                  <a:gd name="T56" fmla="*/ 87 w 100"/>
                  <a:gd name="T57" fmla="*/ 16 h 200"/>
                  <a:gd name="T58" fmla="*/ 77 w 100"/>
                  <a:gd name="T59" fmla="*/ 26 h 200"/>
                  <a:gd name="T60" fmla="*/ 72 w 100"/>
                  <a:gd name="T61" fmla="*/ 35 h 200"/>
                  <a:gd name="T62" fmla="*/ 75 w 100"/>
                  <a:gd name="T63" fmla="*/ 42 h 200"/>
                  <a:gd name="T64" fmla="*/ 86 w 100"/>
                  <a:gd name="T65" fmla="*/ 51 h 200"/>
                  <a:gd name="T66" fmla="*/ 82 w 100"/>
                  <a:gd name="T67" fmla="*/ 71 h 200"/>
                  <a:gd name="T68" fmla="*/ 74 w 100"/>
                  <a:gd name="T69" fmla="*/ 79 h 200"/>
                  <a:gd name="T70" fmla="*/ 63 w 100"/>
                  <a:gd name="T71" fmla="*/ 88 h 200"/>
                  <a:gd name="T72" fmla="*/ 63 w 100"/>
                  <a:gd name="T73" fmla="*/ 97 h 200"/>
                  <a:gd name="T74" fmla="*/ 74 w 100"/>
                  <a:gd name="T75" fmla="*/ 104 h 200"/>
                  <a:gd name="T76" fmla="*/ 78 w 100"/>
                  <a:gd name="T77" fmla="*/ 102 h 200"/>
                  <a:gd name="T78" fmla="*/ 82 w 100"/>
                  <a:gd name="T79" fmla="*/ 97 h 200"/>
                  <a:gd name="T80" fmla="*/ 85 w 100"/>
                  <a:gd name="T81" fmla="*/ 98 h 200"/>
                  <a:gd name="T82" fmla="*/ 84 w 100"/>
                  <a:gd name="T83" fmla="*/ 104 h 200"/>
                  <a:gd name="T84" fmla="*/ 90 w 100"/>
                  <a:gd name="T85" fmla="*/ 108 h 200"/>
                  <a:gd name="T86" fmla="*/ 95 w 100"/>
                  <a:gd name="T87" fmla="*/ 117 h 200"/>
                  <a:gd name="T88" fmla="*/ 96 w 100"/>
                  <a:gd name="T89" fmla="*/ 117 h 200"/>
                  <a:gd name="T90" fmla="*/ 98 w 100"/>
                  <a:gd name="T91" fmla="*/ 136 h 200"/>
                  <a:gd name="T92" fmla="*/ 85 w 100"/>
                  <a:gd name="T93"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00">
                    <a:moveTo>
                      <a:pt x="85" y="146"/>
                    </a:moveTo>
                    <a:cubicBezTo>
                      <a:pt x="79" y="148"/>
                      <a:pt x="74" y="157"/>
                      <a:pt x="71" y="158"/>
                    </a:cubicBezTo>
                    <a:cubicBezTo>
                      <a:pt x="68" y="159"/>
                      <a:pt x="63" y="165"/>
                      <a:pt x="68" y="172"/>
                    </a:cubicBezTo>
                    <a:cubicBezTo>
                      <a:pt x="72" y="180"/>
                      <a:pt x="69" y="183"/>
                      <a:pt x="65" y="187"/>
                    </a:cubicBezTo>
                    <a:cubicBezTo>
                      <a:pt x="61" y="191"/>
                      <a:pt x="59" y="196"/>
                      <a:pt x="51" y="200"/>
                    </a:cubicBezTo>
                    <a:cubicBezTo>
                      <a:pt x="49" y="198"/>
                      <a:pt x="49" y="198"/>
                      <a:pt x="49" y="197"/>
                    </a:cubicBezTo>
                    <a:cubicBezTo>
                      <a:pt x="49" y="196"/>
                      <a:pt x="47" y="194"/>
                      <a:pt x="46" y="188"/>
                    </a:cubicBezTo>
                    <a:cubicBezTo>
                      <a:pt x="45" y="183"/>
                      <a:pt x="45" y="176"/>
                      <a:pt x="43" y="165"/>
                    </a:cubicBezTo>
                    <a:cubicBezTo>
                      <a:pt x="41" y="155"/>
                      <a:pt x="40" y="158"/>
                      <a:pt x="39" y="149"/>
                    </a:cubicBezTo>
                    <a:cubicBezTo>
                      <a:pt x="38" y="140"/>
                      <a:pt x="33" y="143"/>
                      <a:pt x="29" y="140"/>
                    </a:cubicBezTo>
                    <a:cubicBezTo>
                      <a:pt x="24" y="136"/>
                      <a:pt x="23" y="134"/>
                      <a:pt x="22" y="129"/>
                    </a:cubicBezTo>
                    <a:cubicBezTo>
                      <a:pt x="21" y="125"/>
                      <a:pt x="17" y="125"/>
                      <a:pt x="11" y="120"/>
                    </a:cubicBezTo>
                    <a:cubicBezTo>
                      <a:pt x="6" y="116"/>
                      <a:pt x="6" y="111"/>
                      <a:pt x="3" y="105"/>
                    </a:cubicBezTo>
                    <a:cubicBezTo>
                      <a:pt x="0" y="100"/>
                      <a:pt x="3" y="99"/>
                      <a:pt x="3" y="93"/>
                    </a:cubicBezTo>
                    <a:cubicBezTo>
                      <a:pt x="3" y="88"/>
                      <a:pt x="6" y="88"/>
                      <a:pt x="14" y="81"/>
                    </a:cubicBezTo>
                    <a:cubicBezTo>
                      <a:pt x="22" y="75"/>
                      <a:pt x="17" y="76"/>
                      <a:pt x="21" y="71"/>
                    </a:cubicBezTo>
                    <a:cubicBezTo>
                      <a:pt x="26" y="66"/>
                      <a:pt x="21" y="65"/>
                      <a:pt x="21" y="56"/>
                    </a:cubicBezTo>
                    <a:cubicBezTo>
                      <a:pt x="21" y="47"/>
                      <a:pt x="21" y="46"/>
                      <a:pt x="19" y="43"/>
                    </a:cubicBezTo>
                    <a:cubicBezTo>
                      <a:pt x="17" y="40"/>
                      <a:pt x="17" y="40"/>
                      <a:pt x="21" y="34"/>
                    </a:cubicBezTo>
                    <a:cubicBezTo>
                      <a:pt x="25" y="29"/>
                      <a:pt x="22" y="28"/>
                      <a:pt x="19" y="25"/>
                    </a:cubicBezTo>
                    <a:cubicBezTo>
                      <a:pt x="16" y="22"/>
                      <a:pt x="22" y="19"/>
                      <a:pt x="27" y="17"/>
                    </a:cubicBezTo>
                    <a:cubicBezTo>
                      <a:pt x="30" y="15"/>
                      <a:pt x="30" y="13"/>
                      <a:pt x="30" y="11"/>
                    </a:cubicBezTo>
                    <a:cubicBezTo>
                      <a:pt x="33" y="11"/>
                      <a:pt x="36" y="10"/>
                      <a:pt x="40" y="7"/>
                    </a:cubicBezTo>
                    <a:cubicBezTo>
                      <a:pt x="47" y="3"/>
                      <a:pt x="49" y="0"/>
                      <a:pt x="51" y="1"/>
                    </a:cubicBezTo>
                    <a:cubicBezTo>
                      <a:pt x="52" y="2"/>
                      <a:pt x="53" y="1"/>
                      <a:pt x="58" y="3"/>
                    </a:cubicBezTo>
                    <a:cubicBezTo>
                      <a:pt x="63" y="4"/>
                      <a:pt x="66" y="3"/>
                      <a:pt x="67" y="8"/>
                    </a:cubicBezTo>
                    <a:cubicBezTo>
                      <a:pt x="68" y="12"/>
                      <a:pt x="62" y="16"/>
                      <a:pt x="70" y="15"/>
                    </a:cubicBezTo>
                    <a:cubicBezTo>
                      <a:pt x="77" y="13"/>
                      <a:pt x="79" y="10"/>
                      <a:pt x="83" y="9"/>
                    </a:cubicBezTo>
                    <a:cubicBezTo>
                      <a:pt x="87" y="9"/>
                      <a:pt x="91" y="12"/>
                      <a:pt x="87" y="16"/>
                    </a:cubicBezTo>
                    <a:cubicBezTo>
                      <a:pt x="83" y="20"/>
                      <a:pt x="81" y="22"/>
                      <a:pt x="77" y="26"/>
                    </a:cubicBezTo>
                    <a:cubicBezTo>
                      <a:pt x="73" y="31"/>
                      <a:pt x="69" y="30"/>
                      <a:pt x="72" y="35"/>
                    </a:cubicBezTo>
                    <a:cubicBezTo>
                      <a:pt x="75" y="41"/>
                      <a:pt x="73" y="41"/>
                      <a:pt x="75" y="42"/>
                    </a:cubicBezTo>
                    <a:cubicBezTo>
                      <a:pt x="77" y="43"/>
                      <a:pt x="88" y="44"/>
                      <a:pt x="86" y="51"/>
                    </a:cubicBezTo>
                    <a:cubicBezTo>
                      <a:pt x="84" y="57"/>
                      <a:pt x="86" y="68"/>
                      <a:pt x="82" y="71"/>
                    </a:cubicBezTo>
                    <a:cubicBezTo>
                      <a:pt x="77" y="74"/>
                      <a:pt x="80" y="75"/>
                      <a:pt x="74" y="79"/>
                    </a:cubicBezTo>
                    <a:cubicBezTo>
                      <a:pt x="69" y="84"/>
                      <a:pt x="64" y="85"/>
                      <a:pt x="63" y="88"/>
                    </a:cubicBezTo>
                    <a:cubicBezTo>
                      <a:pt x="61" y="92"/>
                      <a:pt x="58" y="92"/>
                      <a:pt x="63" y="97"/>
                    </a:cubicBezTo>
                    <a:cubicBezTo>
                      <a:pt x="68" y="102"/>
                      <a:pt x="71" y="105"/>
                      <a:pt x="74" y="104"/>
                    </a:cubicBezTo>
                    <a:cubicBezTo>
                      <a:pt x="78" y="104"/>
                      <a:pt x="78" y="105"/>
                      <a:pt x="78" y="102"/>
                    </a:cubicBezTo>
                    <a:cubicBezTo>
                      <a:pt x="78" y="98"/>
                      <a:pt x="81" y="97"/>
                      <a:pt x="82" y="97"/>
                    </a:cubicBezTo>
                    <a:cubicBezTo>
                      <a:pt x="83" y="97"/>
                      <a:pt x="86" y="94"/>
                      <a:pt x="85" y="98"/>
                    </a:cubicBezTo>
                    <a:cubicBezTo>
                      <a:pt x="84" y="102"/>
                      <a:pt x="81" y="102"/>
                      <a:pt x="84" y="104"/>
                    </a:cubicBezTo>
                    <a:cubicBezTo>
                      <a:pt x="87" y="105"/>
                      <a:pt x="90" y="102"/>
                      <a:pt x="90" y="108"/>
                    </a:cubicBezTo>
                    <a:cubicBezTo>
                      <a:pt x="90" y="115"/>
                      <a:pt x="93" y="117"/>
                      <a:pt x="95" y="117"/>
                    </a:cubicBezTo>
                    <a:cubicBezTo>
                      <a:pt x="96" y="117"/>
                      <a:pt x="96" y="117"/>
                      <a:pt x="96" y="117"/>
                    </a:cubicBezTo>
                    <a:cubicBezTo>
                      <a:pt x="96" y="122"/>
                      <a:pt x="97" y="135"/>
                      <a:pt x="98" y="136"/>
                    </a:cubicBezTo>
                    <a:cubicBezTo>
                      <a:pt x="100" y="138"/>
                      <a:pt x="92" y="144"/>
                      <a:pt x="85" y="146"/>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885">
                <a:extLst>
                  <a:ext uri="{FF2B5EF4-FFF2-40B4-BE49-F238E27FC236}">
                    <a16:creationId xmlns:a16="http://schemas.microsoft.com/office/drawing/2014/main" id="{5A5E307E-7383-13BA-374C-DC364C2B233A}"/>
                  </a:ext>
                </a:extLst>
              </p:cNvPr>
              <p:cNvSpPr>
                <a:spLocks/>
              </p:cNvSpPr>
              <p:nvPr/>
            </p:nvSpPr>
            <p:spPr bwMode="auto">
              <a:xfrm>
                <a:off x="2672" y="1488"/>
                <a:ext cx="236" cy="230"/>
              </a:xfrm>
              <a:custGeom>
                <a:avLst/>
                <a:gdLst>
                  <a:gd name="T0" fmla="*/ 368 w 393"/>
                  <a:gd name="T1" fmla="*/ 383 h 384"/>
                  <a:gd name="T2" fmla="*/ 173 w 393"/>
                  <a:gd name="T3" fmla="*/ 273 h 384"/>
                  <a:gd name="T4" fmla="*/ 130 w 393"/>
                  <a:gd name="T5" fmla="*/ 296 h 384"/>
                  <a:gd name="T6" fmla="*/ 70 w 393"/>
                  <a:gd name="T7" fmla="*/ 273 h 384"/>
                  <a:gd name="T8" fmla="*/ 64 w 393"/>
                  <a:gd name="T9" fmla="*/ 252 h 384"/>
                  <a:gd name="T10" fmla="*/ 33 w 393"/>
                  <a:gd name="T11" fmla="*/ 243 h 384"/>
                  <a:gd name="T12" fmla="*/ 20 w 393"/>
                  <a:gd name="T13" fmla="*/ 212 h 384"/>
                  <a:gd name="T14" fmla="*/ 22 w 393"/>
                  <a:gd name="T15" fmla="*/ 172 h 384"/>
                  <a:gd name="T16" fmla="*/ 22 w 393"/>
                  <a:gd name="T17" fmla="*/ 144 h 384"/>
                  <a:gd name="T18" fmla="*/ 19 w 393"/>
                  <a:gd name="T19" fmla="*/ 103 h 384"/>
                  <a:gd name="T20" fmla="*/ 15 w 393"/>
                  <a:gd name="T21" fmla="*/ 83 h 384"/>
                  <a:gd name="T22" fmla="*/ 32 w 393"/>
                  <a:gd name="T23" fmla="*/ 55 h 384"/>
                  <a:gd name="T24" fmla="*/ 49 w 393"/>
                  <a:gd name="T25" fmla="*/ 29 h 384"/>
                  <a:gd name="T26" fmla="*/ 60 w 393"/>
                  <a:gd name="T27" fmla="*/ 0 h 384"/>
                  <a:gd name="T28" fmla="*/ 85 w 393"/>
                  <a:gd name="T29" fmla="*/ 9 h 384"/>
                  <a:gd name="T30" fmla="*/ 113 w 393"/>
                  <a:gd name="T31" fmla="*/ 8 h 384"/>
                  <a:gd name="T32" fmla="*/ 134 w 393"/>
                  <a:gd name="T33" fmla="*/ 19 h 384"/>
                  <a:gd name="T34" fmla="*/ 152 w 393"/>
                  <a:gd name="T35" fmla="*/ 30 h 384"/>
                  <a:gd name="T36" fmla="*/ 168 w 393"/>
                  <a:gd name="T37" fmla="*/ 52 h 384"/>
                  <a:gd name="T38" fmla="*/ 194 w 393"/>
                  <a:gd name="T39" fmla="*/ 54 h 384"/>
                  <a:gd name="T40" fmla="*/ 222 w 393"/>
                  <a:gd name="T41" fmla="*/ 67 h 384"/>
                  <a:gd name="T42" fmla="*/ 247 w 393"/>
                  <a:gd name="T43" fmla="*/ 82 h 384"/>
                  <a:gd name="T44" fmla="*/ 269 w 393"/>
                  <a:gd name="T45" fmla="*/ 62 h 384"/>
                  <a:gd name="T46" fmla="*/ 266 w 393"/>
                  <a:gd name="T47" fmla="*/ 26 h 384"/>
                  <a:gd name="T48" fmla="*/ 295 w 393"/>
                  <a:gd name="T49" fmla="*/ 10 h 384"/>
                  <a:gd name="T50" fmla="*/ 326 w 393"/>
                  <a:gd name="T51" fmla="*/ 12 h 384"/>
                  <a:gd name="T52" fmla="*/ 343 w 393"/>
                  <a:gd name="T53" fmla="*/ 27 h 384"/>
                  <a:gd name="T54" fmla="*/ 385 w 393"/>
                  <a:gd name="T55" fmla="*/ 33 h 384"/>
                  <a:gd name="T56" fmla="*/ 380 w 393"/>
                  <a:gd name="T57" fmla="*/ 47 h 384"/>
                  <a:gd name="T58" fmla="*/ 377 w 393"/>
                  <a:gd name="T59" fmla="*/ 84 h 384"/>
                  <a:gd name="T60" fmla="*/ 388 w 393"/>
                  <a:gd name="T61" fmla="*/ 134 h 384"/>
                  <a:gd name="T62" fmla="*/ 393 w 393"/>
                  <a:gd name="T63" fmla="*/ 315 h 384"/>
                  <a:gd name="T64" fmla="*/ 393 w 393"/>
                  <a:gd name="T65"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84">
                    <a:moveTo>
                      <a:pt x="369" y="372"/>
                    </a:moveTo>
                    <a:cubicBezTo>
                      <a:pt x="369" y="372"/>
                      <a:pt x="373" y="384"/>
                      <a:pt x="368" y="383"/>
                    </a:cubicBezTo>
                    <a:cubicBezTo>
                      <a:pt x="367" y="383"/>
                      <a:pt x="367" y="383"/>
                      <a:pt x="366" y="382"/>
                    </a:cubicBezTo>
                    <a:cubicBezTo>
                      <a:pt x="358" y="378"/>
                      <a:pt x="180" y="272"/>
                      <a:pt x="173" y="273"/>
                    </a:cubicBezTo>
                    <a:cubicBezTo>
                      <a:pt x="169" y="274"/>
                      <a:pt x="157" y="281"/>
                      <a:pt x="146" y="287"/>
                    </a:cubicBezTo>
                    <a:cubicBezTo>
                      <a:pt x="139" y="292"/>
                      <a:pt x="132" y="296"/>
                      <a:pt x="130" y="296"/>
                    </a:cubicBezTo>
                    <a:cubicBezTo>
                      <a:pt x="127" y="296"/>
                      <a:pt x="110" y="275"/>
                      <a:pt x="85" y="273"/>
                    </a:cubicBezTo>
                    <a:cubicBezTo>
                      <a:pt x="78" y="273"/>
                      <a:pt x="74" y="273"/>
                      <a:pt x="70" y="273"/>
                    </a:cubicBezTo>
                    <a:cubicBezTo>
                      <a:pt x="71" y="272"/>
                      <a:pt x="72" y="272"/>
                      <a:pt x="72" y="271"/>
                    </a:cubicBezTo>
                    <a:cubicBezTo>
                      <a:pt x="69" y="260"/>
                      <a:pt x="70" y="255"/>
                      <a:pt x="64" y="252"/>
                    </a:cubicBezTo>
                    <a:cubicBezTo>
                      <a:pt x="57" y="248"/>
                      <a:pt x="52" y="243"/>
                      <a:pt x="45" y="243"/>
                    </a:cubicBezTo>
                    <a:cubicBezTo>
                      <a:pt x="39" y="243"/>
                      <a:pt x="39" y="250"/>
                      <a:pt x="33" y="243"/>
                    </a:cubicBezTo>
                    <a:cubicBezTo>
                      <a:pt x="27" y="236"/>
                      <a:pt x="27" y="235"/>
                      <a:pt x="27" y="229"/>
                    </a:cubicBezTo>
                    <a:cubicBezTo>
                      <a:pt x="27" y="223"/>
                      <a:pt x="26" y="217"/>
                      <a:pt x="20" y="212"/>
                    </a:cubicBezTo>
                    <a:cubicBezTo>
                      <a:pt x="15" y="208"/>
                      <a:pt x="0" y="200"/>
                      <a:pt x="12" y="192"/>
                    </a:cubicBezTo>
                    <a:cubicBezTo>
                      <a:pt x="23" y="185"/>
                      <a:pt x="25" y="176"/>
                      <a:pt x="22" y="172"/>
                    </a:cubicBezTo>
                    <a:cubicBezTo>
                      <a:pt x="20" y="169"/>
                      <a:pt x="14" y="162"/>
                      <a:pt x="20" y="159"/>
                    </a:cubicBezTo>
                    <a:cubicBezTo>
                      <a:pt x="25" y="156"/>
                      <a:pt x="24" y="148"/>
                      <a:pt x="22" y="144"/>
                    </a:cubicBezTo>
                    <a:cubicBezTo>
                      <a:pt x="19" y="139"/>
                      <a:pt x="22" y="133"/>
                      <a:pt x="21" y="122"/>
                    </a:cubicBezTo>
                    <a:cubicBezTo>
                      <a:pt x="19" y="110"/>
                      <a:pt x="25" y="111"/>
                      <a:pt x="19" y="103"/>
                    </a:cubicBezTo>
                    <a:cubicBezTo>
                      <a:pt x="13" y="95"/>
                      <a:pt x="3" y="88"/>
                      <a:pt x="13" y="84"/>
                    </a:cubicBezTo>
                    <a:cubicBezTo>
                      <a:pt x="13" y="84"/>
                      <a:pt x="14" y="84"/>
                      <a:pt x="15" y="83"/>
                    </a:cubicBezTo>
                    <a:cubicBezTo>
                      <a:pt x="23" y="79"/>
                      <a:pt x="25" y="74"/>
                      <a:pt x="29" y="70"/>
                    </a:cubicBezTo>
                    <a:cubicBezTo>
                      <a:pt x="33" y="66"/>
                      <a:pt x="36" y="63"/>
                      <a:pt x="32" y="55"/>
                    </a:cubicBezTo>
                    <a:cubicBezTo>
                      <a:pt x="27" y="48"/>
                      <a:pt x="32" y="42"/>
                      <a:pt x="35" y="41"/>
                    </a:cubicBezTo>
                    <a:cubicBezTo>
                      <a:pt x="38" y="40"/>
                      <a:pt x="43" y="31"/>
                      <a:pt x="49" y="29"/>
                    </a:cubicBezTo>
                    <a:cubicBezTo>
                      <a:pt x="56" y="27"/>
                      <a:pt x="64" y="21"/>
                      <a:pt x="62" y="19"/>
                    </a:cubicBezTo>
                    <a:cubicBezTo>
                      <a:pt x="61" y="18"/>
                      <a:pt x="60" y="5"/>
                      <a:pt x="60" y="0"/>
                    </a:cubicBezTo>
                    <a:cubicBezTo>
                      <a:pt x="62" y="0"/>
                      <a:pt x="65" y="1"/>
                      <a:pt x="70" y="4"/>
                    </a:cubicBezTo>
                    <a:cubicBezTo>
                      <a:pt x="77" y="7"/>
                      <a:pt x="78" y="9"/>
                      <a:pt x="85" y="9"/>
                    </a:cubicBezTo>
                    <a:cubicBezTo>
                      <a:pt x="93" y="8"/>
                      <a:pt x="94" y="9"/>
                      <a:pt x="101" y="7"/>
                    </a:cubicBezTo>
                    <a:cubicBezTo>
                      <a:pt x="108" y="5"/>
                      <a:pt x="110" y="7"/>
                      <a:pt x="113" y="8"/>
                    </a:cubicBezTo>
                    <a:cubicBezTo>
                      <a:pt x="116" y="10"/>
                      <a:pt x="120" y="9"/>
                      <a:pt x="126" y="12"/>
                    </a:cubicBezTo>
                    <a:cubicBezTo>
                      <a:pt x="132" y="14"/>
                      <a:pt x="127" y="19"/>
                      <a:pt x="134" y="19"/>
                    </a:cubicBezTo>
                    <a:cubicBezTo>
                      <a:pt x="142" y="19"/>
                      <a:pt x="145" y="17"/>
                      <a:pt x="147" y="20"/>
                    </a:cubicBezTo>
                    <a:cubicBezTo>
                      <a:pt x="150" y="24"/>
                      <a:pt x="152" y="23"/>
                      <a:pt x="152" y="30"/>
                    </a:cubicBezTo>
                    <a:cubicBezTo>
                      <a:pt x="152" y="37"/>
                      <a:pt x="152" y="34"/>
                      <a:pt x="156" y="43"/>
                    </a:cubicBezTo>
                    <a:cubicBezTo>
                      <a:pt x="161" y="52"/>
                      <a:pt x="162" y="52"/>
                      <a:pt x="168" y="52"/>
                    </a:cubicBezTo>
                    <a:cubicBezTo>
                      <a:pt x="174" y="53"/>
                      <a:pt x="168" y="53"/>
                      <a:pt x="179" y="53"/>
                    </a:cubicBezTo>
                    <a:cubicBezTo>
                      <a:pt x="189" y="54"/>
                      <a:pt x="191" y="52"/>
                      <a:pt x="194" y="54"/>
                    </a:cubicBezTo>
                    <a:cubicBezTo>
                      <a:pt x="198" y="56"/>
                      <a:pt x="204" y="58"/>
                      <a:pt x="208" y="60"/>
                    </a:cubicBezTo>
                    <a:cubicBezTo>
                      <a:pt x="213" y="62"/>
                      <a:pt x="216" y="61"/>
                      <a:pt x="222" y="67"/>
                    </a:cubicBezTo>
                    <a:cubicBezTo>
                      <a:pt x="228" y="72"/>
                      <a:pt x="229" y="71"/>
                      <a:pt x="233" y="77"/>
                    </a:cubicBezTo>
                    <a:cubicBezTo>
                      <a:pt x="238" y="82"/>
                      <a:pt x="240" y="89"/>
                      <a:pt x="247" y="82"/>
                    </a:cubicBezTo>
                    <a:cubicBezTo>
                      <a:pt x="253" y="75"/>
                      <a:pt x="255" y="79"/>
                      <a:pt x="259" y="75"/>
                    </a:cubicBezTo>
                    <a:cubicBezTo>
                      <a:pt x="262" y="70"/>
                      <a:pt x="269" y="66"/>
                      <a:pt x="269" y="62"/>
                    </a:cubicBezTo>
                    <a:cubicBezTo>
                      <a:pt x="268" y="57"/>
                      <a:pt x="262" y="56"/>
                      <a:pt x="262" y="47"/>
                    </a:cubicBezTo>
                    <a:cubicBezTo>
                      <a:pt x="262" y="37"/>
                      <a:pt x="262" y="33"/>
                      <a:pt x="266" y="26"/>
                    </a:cubicBezTo>
                    <a:cubicBezTo>
                      <a:pt x="270" y="20"/>
                      <a:pt x="266" y="20"/>
                      <a:pt x="276" y="17"/>
                    </a:cubicBezTo>
                    <a:cubicBezTo>
                      <a:pt x="285" y="14"/>
                      <a:pt x="286" y="10"/>
                      <a:pt x="295" y="10"/>
                    </a:cubicBezTo>
                    <a:cubicBezTo>
                      <a:pt x="304" y="10"/>
                      <a:pt x="311" y="6"/>
                      <a:pt x="313" y="7"/>
                    </a:cubicBezTo>
                    <a:cubicBezTo>
                      <a:pt x="316" y="8"/>
                      <a:pt x="321" y="9"/>
                      <a:pt x="326" y="12"/>
                    </a:cubicBezTo>
                    <a:cubicBezTo>
                      <a:pt x="331" y="15"/>
                      <a:pt x="340" y="14"/>
                      <a:pt x="340" y="18"/>
                    </a:cubicBezTo>
                    <a:cubicBezTo>
                      <a:pt x="340" y="21"/>
                      <a:pt x="336" y="25"/>
                      <a:pt x="343" y="27"/>
                    </a:cubicBezTo>
                    <a:cubicBezTo>
                      <a:pt x="350" y="29"/>
                      <a:pt x="360" y="29"/>
                      <a:pt x="366" y="31"/>
                    </a:cubicBezTo>
                    <a:cubicBezTo>
                      <a:pt x="372" y="33"/>
                      <a:pt x="384" y="26"/>
                      <a:pt x="385" y="33"/>
                    </a:cubicBezTo>
                    <a:cubicBezTo>
                      <a:pt x="386" y="37"/>
                      <a:pt x="385" y="39"/>
                      <a:pt x="385" y="41"/>
                    </a:cubicBezTo>
                    <a:cubicBezTo>
                      <a:pt x="384" y="42"/>
                      <a:pt x="382" y="45"/>
                      <a:pt x="380" y="47"/>
                    </a:cubicBezTo>
                    <a:cubicBezTo>
                      <a:pt x="378" y="50"/>
                      <a:pt x="384" y="65"/>
                      <a:pt x="386" y="67"/>
                    </a:cubicBezTo>
                    <a:cubicBezTo>
                      <a:pt x="387" y="69"/>
                      <a:pt x="383" y="74"/>
                      <a:pt x="377" y="84"/>
                    </a:cubicBezTo>
                    <a:cubicBezTo>
                      <a:pt x="371" y="95"/>
                      <a:pt x="381" y="96"/>
                      <a:pt x="384" y="101"/>
                    </a:cubicBezTo>
                    <a:cubicBezTo>
                      <a:pt x="386" y="106"/>
                      <a:pt x="385" y="124"/>
                      <a:pt x="388" y="134"/>
                    </a:cubicBezTo>
                    <a:cubicBezTo>
                      <a:pt x="392" y="143"/>
                      <a:pt x="391" y="310"/>
                      <a:pt x="391" y="314"/>
                    </a:cubicBezTo>
                    <a:cubicBezTo>
                      <a:pt x="391" y="314"/>
                      <a:pt x="392" y="315"/>
                      <a:pt x="393" y="315"/>
                    </a:cubicBezTo>
                    <a:cubicBezTo>
                      <a:pt x="391" y="326"/>
                      <a:pt x="391" y="326"/>
                      <a:pt x="391" y="326"/>
                    </a:cubicBezTo>
                    <a:cubicBezTo>
                      <a:pt x="393" y="369"/>
                      <a:pt x="393" y="369"/>
                      <a:pt x="393" y="369"/>
                    </a:cubicBezTo>
                    <a:lnTo>
                      <a:pt x="369" y="372"/>
                    </a:ln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886">
                <a:extLst>
                  <a:ext uri="{FF2B5EF4-FFF2-40B4-BE49-F238E27FC236}">
                    <a16:creationId xmlns:a16="http://schemas.microsoft.com/office/drawing/2014/main" id="{7FB678A5-4624-3644-2186-632B55974192}"/>
                  </a:ext>
                </a:extLst>
              </p:cNvPr>
              <p:cNvSpPr>
                <a:spLocks/>
              </p:cNvSpPr>
              <p:nvPr/>
            </p:nvSpPr>
            <p:spPr bwMode="auto">
              <a:xfrm>
                <a:off x="2895" y="1513"/>
                <a:ext cx="172" cy="169"/>
              </a:xfrm>
              <a:custGeom>
                <a:avLst/>
                <a:gdLst>
                  <a:gd name="T0" fmla="*/ 275 w 287"/>
                  <a:gd name="T1" fmla="*/ 221 h 282"/>
                  <a:gd name="T2" fmla="*/ 280 w 287"/>
                  <a:gd name="T3" fmla="*/ 239 h 282"/>
                  <a:gd name="T4" fmla="*/ 268 w 287"/>
                  <a:gd name="T5" fmla="*/ 250 h 282"/>
                  <a:gd name="T6" fmla="*/ 259 w 287"/>
                  <a:gd name="T7" fmla="*/ 261 h 282"/>
                  <a:gd name="T8" fmla="*/ 243 w 287"/>
                  <a:gd name="T9" fmla="*/ 272 h 282"/>
                  <a:gd name="T10" fmla="*/ 228 w 287"/>
                  <a:gd name="T11" fmla="*/ 277 h 282"/>
                  <a:gd name="T12" fmla="*/ 180 w 287"/>
                  <a:gd name="T13" fmla="*/ 273 h 282"/>
                  <a:gd name="T14" fmla="*/ 164 w 287"/>
                  <a:gd name="T15" fmla="*/ 274 h 282"/>
                  <a:gd name="T16" fmla="*/ 93 w 287"/>
                  <a:gd name="T17" fmla="*/ 273 h 282"/>
                  <a:gd name="T18" fmla="*/ 20 w 287"/>
                  <a:gd name="T19" fmla="*/ 273 h 282"/>
                  <a:gd name="T20" fmla="*/ 13 w 287"/>
                  <a:gd name="T21" fmla="*/ 60 h 282"/>
                  <a:gd name="T22" fmla="*/ 15 w 287"/>
                  <a:gd name="T23" fmla="*/ 26 h 282"/>
                  <a:gd name="T24" fmla="*/ 14 w 287"/>
                  <a:gd name="T25" fmla="*/ 0 h 282"/>
                  <a:gd name="T26" fmla="*/ 28 w 287"/>
                  <a:gd name="T27" fmla="*/ 5 h 282"/>
                  <a:gd name="T28" fmla="*/ 59 w 287"/>
                  <a:gd name="T29" fmla="*/ 9 h 282"/>
                  <a:gd name="T30" fmla="*/ 96 w 287"/>
                  <a:gd name="T31" fmla="*/ 20 h 282"/>
                  <a:gd name="T32" fmla="*/ 136 w 287"/>
                  <a:gd name="T33" fmla="*/ 10 h 282"/>
                  <a:gd name="T34" fmla="*/ 157 w 287"/>
                  <a:gd name="T35" fmla="*/ 4 h 282"/>
                  <a:gd name="T36" fmla="*/ 179 w 287"/>
                  <a:gd name="T37" fmla="*/ 14 h 282"/>
                  <a:gd name="T38" fmla="*/ 189 w 287"/>
                  <a:gd name="T39" fmla="*/ 11 h 282"/>
                  <a:gd name="T40" fmla="*/ 222 w 287"/>
                  <a:gd name="T41" fmla="*/ 16 h 282"/>
                  <a:gd name="T42" fmla="*/ 235 w 287"/>
                  <a:gd name="T43" fmla="*/ 16 h 282"/>
                  <a:gd name="T44" fmla="*/ 246 w 287"/>
                  <a:gd name="T45" fmla="*/ 45 h 282"/>
                  <a:gd name="T46" fmla="*/ 253 w 287"/>
                  <a:gd name="T47" fmla="*/ 61 h 282"/>
                  <a:gd name="T48" fmla="*/ 249 w 287"/>
                  <a:gd name="T49" fmla="*/ 68 h 282"/>
                  <a:gd name="T50" fmla="*/ 243 w 287"/>
                  <a:gd name="T51" fmla="*/ 97 h 282"/>
                  <a:gd name="T52" fmla="*/ 235 w 287"/>
                  <a:gd name="T53" fmla="*/ 111 h 282"/>
                  <a:gd name="T54" fmla="*/ 221 w 287"/>
                  <a:gd name="T55" fmla="*/ 95 h 282"/>
                  <a:gd name="T56" fmla="*/ 212 w 287"/>
                  <a:gd name="T57" fmla="*/ 76 h 282"/>
                  <a:gd name="T58" fmla="*/ 197 w 287"/>
                  <a:gd name="T59" fmla="*/ 51 h 282"/>
                  <a:gd name="T60" fmla="*/ 194 w 287"/>
                  <a:gd name="T61" fmla="*/ 64 h 282"/>
                  <a:gd name="T62" fmla="*/ 209 w 287"/>
                  <a:gd name="T63" fmla="*/ 91 h 282"/>
                  <a:gd name="T64" fmla="*/ 223 w 287"/>
                  <a:gd name="T65" fmla="*/ 117 h 282"/>
                  <a:gd name="T66" fmla="*/ 242 w 287"/>
                  <a:gd name="T67" fmla="*/ 155 h 282"/>
                  <a:gd name="T68" fmla="*/ 261 w 287"/>
                  <a:gd name="T69" fmla="*/ 190 h 282"/>
                  <a:gd name="T70" fmla="*/ 278 w 287"/>
                  <a:gd name="T71" fmla="*/ 2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282">
                    <a:moveTo>
                      <a:pt x="283" y="219"/>
                    </a:moveTo>
                    <a:cubicBezTo>
                      <a:pt x="279" y="220"/>
                      <a:pt x="273" y="217"/>
                      <a:pt x="275" y="221"/>
                    </a:cubicBezTo>
                    <a:cubicBezTo>
                      <a:pt x="276" y="225"/>
                      <a:pt x="277" y="225"/>
                      <a:pt x="278" y="230"/>
                    </a:cubicBezTo>
                    <a:cubicBezTo>
                      <a:pt x="279" y="234"/>
                      <a:pt x="278" y="233"/>
                      <a:pt x="280" y="239"/>
                    </a:cubicBezTo>
                    <a:cubicBezTo>
                      <a:pt x="279" y="241"/>
                      <a:pt x="278" y="244"/>
                      <a:pt x="276" y="246"/>
                    </a:cubicBezTo>
                    <a:cubicBezTo>
                      <a:pt x="274" y="249"/>
                      <a:pt x="272" y="250"/>
                      <a:pt x="268" y="250"/>
                    </a:cubicBezTo>
                    <a:cubicBezTo>
                      <a:pt x="265" y="250"/>
                      <a:pt x="263" y="249"/>
                      <a:pt x="262" y="253"/>
                    </a:cubicBezTo>
                    <a:cubicBezTo>
                      <a:pt x="262" y="258"/>
                      <a:pt x="261" y="258"/>
                      <a:pt x="259" y="261"/>
                    </a:cubicBezTo>
                    <a:cubicBezTo>
                      <a:pt x="257" y="265"/>
                      <a:pt x="256" y="265"/>
                      <a:pt x="252" y="266"/>
                    </a:cubicBezTo>
                    <a:cubicBezTo>
                      <a:pt x="247" y="267"/>
                      <a:pt x="243" y="268"/>
                      <a:pt x="243" y="272"/>
                    </a:cubicBezTo>
                    <a:cubicBezTo>
                      <a:pt x="243" y="276"/>
                      <a:pt x="242" y="282"/>
                      <a:pt x="238" y="281"/>
                    </a:cubicBezTo>
                    <a:cubicBezTo>
                      <a:pt x="234" y="280"/>
                      <a:pt x="231" y="279"/>
                      <a:pt x="228" y="277"/>
                    </a:cubicBezTo>
                    <a:cubicBezTo>
                      <a:pt x="226" y="275"/>
                      <a:pt x="224" y="272"/>
                      <a:pt x="216" y="272"/>
                    </a:cubicBezTo>
                    <a:cubicBezTo>
                      <a:pt x="208" y="272"/>
                      <a:pt x="180" y="275"/>
                      <a:pt x="180" y="273"/>
                    </a:cubicBezTo>
                    <a:cubicBezTo>
                      <a:pt x="180" y="272"/>
                      <a:pt x="176" y="267"/>
                      <a:pt x="175" y="268"/>
                    </a:cubicBezTo>
                    <a:cubicBezTo>
                      <a:pt x="173" y="270"/>
                      <a:pt x="170" y="274"/>
                      <a:pt x="164" y="274"/>
                    </a:cubicBezTo>
                    <a:cubicBezTo>
                      <a:pt x="158" y="273"/>
                      <a:pt x="137" y="272"/>
                      <a:pt x="134" y="273"/>
                    </a:cubicBezTo>
                    <a:cubicBezTo>
                      <a:pt x="131" y="273"/>
                      <a:pt x="113" y="273"/>
                      <a:pt x="93" y="273"/>
                    </a:cubicBezTo>
                    <a:cubicBezTo>
                      <a:pt x="76" y="273"/>
                      <a:pt x="31" y="276"/>
                      <a:pt x="22" y="274"/>
                    </a:cubicBezTo>
                    <a:cubicBezTo>
                      <a:pt x="21" y="274"/>
                      <a:pt x="20" y="273"/>
                      <a:pt x="20" y="273"/>
                    </a:cubicBezTo>
                    <a:cubicBezTo>
                      <a:pt x="20" y="269"/>
                      <a:pt x="21" y="102"/>
                      <a:pt x="17" y="93"/>
                    </a:cubicBezTo>
                    <a:cubicBezTo>
                      <a:pt x="14" y="83"/>
                      <a:pt x="15" y="65"/>
                      <a:pt x="13" y="60"/>
                    </a:cubicBezTo>
                    <a:cubicBezTo>
                      <a:pt x="10" y="55"/>
                      <a:pt x="0" y="54"/>
                      <a:pt x="6" y="43"/>
                    </a:cubicBezTo>
                    <a:cubicBezTo>
                      <a:pt x="12" y="33"/>
                      <a:pt x="16" y="28"/>
                      <a:pt x="15" y="26"/>
                    </a:cubicBezTo>
                    <a:cubicBezTo>
                      <a:pt x="13" y="24"/>
                      <a:pt x="7" y="9"/>
                      <a:pt x="9" y="6"/>
                    </a:cubicBezTo>
                    <a:cubicBezTo>
                      <a:pt x="11" y="4"/>
                      <a:pt x="13" y="1"/>
                      <a:pt x="14" y="0"/>
                    </a:cubicBezTo>
                    <a:cubicBezTo>
                      <a:pt x="14" y="1"/>
                      <a:pt x="15" y="2"/>
                      <a:pt x="18" y="3"/>
                    </a:cubicBezTo>
                    <a:cubicBezTo>
                      <a:pt x="24" y="6"/>
                      <a:pt x="17" y="5"/>
                      <a:pt x="28" y="5"/>
                    </a:cubicBezTo>
                    <a:cubicBezTo>
                      <a:pt x="38" y="5"/>
                      <a:pt x="40" y="4"/>
                      <a:pt x="45" y="5"/>
                    </a:cubicBezTo>
                    <a:cubicBezTo>
                      <a:pt x="50" y="7"/>
                      <a:pt x="56" y="7"/>
                      <a:pt x="59" y="9"/>
                    </a:cubicBezTo>
                    <a:cubicBezTo>
                      <a:pt x="61" y="11"/>
                      <a:pt x="79" y="13"/>
                      <a:pt x="80" y="13"/>
                    </a:cubicBezTo>
                    <a:cubicBezTo>
                      <a:pt x="80" y="14"/>
                      <a:pt x="85" y="18"/>
                      <a:pt x="96" y="20"/>
                    </a:cubicBezTo>
                    <a:cubicBezTo>
                      <a:pt x="106" y="22"/>
                      <a:pt x="117" y="31"/>
                      <a:pt x="123" y="23"/>
                    </a:cubicBezTo>
                    <a:cubicBezTo>
                      <a:pt x="130" y="16"/>
                      <a:pt x="130" y="8"/>
                      <a:pt x="136" y="10"/>
                    </a:cubicBezTo>
                    <a:cubicBezTo>
                      <a:pt x="142" y="12"/>
                      <a:pt x="142" y="4"/>
                      <a:pt x="147" y="5"/>
                    </a:cubicBezTo>
                    <a:cubicBezTo>
                      <a:pt x="151" y="7"/>
                      <a:pt x="150" y="3"/>
                      <a:pt x="157" y="4"/>
                    </a:cubicBezTo>
                    <a:cubicBezTo>
                      <a:pt x="164" y="6"/>
                      <a:pt x="161" y="5"/>
                      <a:pt x="171" y="6"/>
                    </a:cubicBezTo>
                    <a:cubicBezTo>
                      <a:pt x="182" y="8"/>
                      <a:pt x="176" y="13"/>
                      <a:pt x="179" y="14"/>
                    </a:cubicBezTo>
                    <a:cubicBezTo>
                      <a:pt x="181" y="16"/>
                      <a:pt x="186" y="21"/>
                      <a:pt x="187" y="17"/>
                    </a:cubicBezTo>
                    <a:cubicBezTo>
                      <a:pt x="188" y="12"/>
                      <a:pt x="187" y="9"/>
                      <a:pt x="189" y="11"/>
                    </a:cubicBezTo>
                    <a:cubicBezTo>
                      <a:pt x="192" y="13"/>
                      <a:pt x="196" y="18"/>
                      <a:pt x="203" y="18"/>
                    </a:cubicBezTo>
                    <a:cubicBezTo>
                      <a:pt x="210" y="18"/>
                      <a:pt x="215" y="19"/>
                      <a:pt x="222" y="16"/>
                    </a:cubicBezTo>
                    <a:cubicBezTo>
                      <a:pt x="228" y="12"/>
                      <a:pt x="228" y="13"/>
                      <a:pt x="233" y="7"/>
                    </a:cubicBezTo>
                    <a:cubicBezTo>
                      <a:pt x="234" y="9"/>
                      <a:pt x="235" y="13"/>
                      <a:pt x="235" y="16"/>
                    </a:cubicBezTo>
                    <a:cubicBezTo>
                      <a:pt x="237" y="21"/>
                      <a:pt x="237" y="22"/>
                      <a:pt x="240" y="29"/>
                    </a:cubicBezTo>
                    <a:cubicBezTo>
                      <a:pt x="243" y="37"/>
                      <a:pt x="244" y="41"/>
                      <a:pt x="246" y="45"/>
                    </a:cubicBezTo>
                    <a:cubicBezTo>
                      <a:pt x="248" y="49"/>
                      <a:pt x="251" y="53"/>
                      <a:pt x="251" y="55"/>
                    </a:cubicBezTo>
                    <a:cubicBezTo>
                      <a:pt x="252" y="57"/>
                      <a:pt x="252" y="59"/>
                      <a:pt x="253" y="61"/>
                    </a:cubicBezTo>
                    <a:cubicBezTo>
                      <a:pt x="253" y="61"/>
                      <a:pt x="253" y="61"/>
                      <a:pt x="253" y="61"/>
                    </a:cubicBezTo>
                    <a:cubicBezTo>
                      <a:pt x="252" y="62"/>
                      <a:pt x="250" y="65"/>
                      <a:pt x="249" y="68"/>
                    </a:cubicBezTo>
                    <a:cubicBezTo>
                      <a:pt x="248" y="72"/>
                      <a:pt x="248" y="78"/>
                      <a:pt x="246" y="85"/>
                    </a:cubicBezTo>
                    <a:cubicBezTo>
                      <a:pt x="244" y="91"/>
                      <a:pt x="243" y="92"/>
                      <a:pt x="243" y="97"/>
                    </a:cubicBezTo>
                    <a:cubicBezTo>
                      <a:pt x="243" y="102"/>
                      <a:pt x="243" y="107"/>
                      <a:pt x="242" y="109"/>
                    </a:cubicBezTo>
                    <a:cubicBezTo>
                      <a:pt x="241" y="111"/>
                      <a:pt x="237" y="112"/>
                      <a:pt x="235" y="111"/>
                    </a:cubicBezTo>
                    <a:cubicBezTo>
                      <a:pt x="233" y="109"/>
                      <a:pt x="231" y="110"/>
                      <a:pt x="227" y="104"/>
                    </a:cubicBezTo>
                    <a:cubicBezTo>
                      <a:pt x="223" y="98"/>
                      <a:pt x="226" y="98"/>
                      <a:pt x="221" y="95"/>
                    </a:cubicBezTo>
                    <a:cubicBezTo>
                      <a:pt x="217" y="93"/>
                      <a:pt x="214" y="90"/>
                      <a:pt x="214" y="86"/>
                    </a:cubicBezTo>
                    <a:cubicBezTo>
                      <a:pt x="214" y="82"/>
                      <a:pt x="214" y="78"/>
                      <a:pt x="212" y="76"/>
                    </a:cubicBezTo>
                    <a:cubicBezTo>
                      <a:pt x="211" y="74"/>
                      <a:pt x="206" y="69"/>
                      <a:pt x="204" y="65"/>
                    </a:cubicBezTo>
                    <a:cubicBezTo>
                      <a:pt x="201" y="60"/>
                      <a:pt x="199" y="55"/>
                      <a:pt x="197" y="51"/>
                    </a:cubicBezTo>
                    <a:cubicBezTo>
                      <a:pt x="195" y="48"/>
                      <a:pt x="193" y="50"/>
                      <a:pt x="192" y="53"/>
                    </a:cubicBezTo>
                    <a:cubicBezTo>
                      <a:pt x="190" y="57"/>
                      <a:pt x="194" y="61"/>
                      <a:pt x="194" y="64"/>
                    </a:cubicBezTo>
                    <a:cubicBezTo>
                      <a:pt x="195" y="67"/>
                      <a:pt x="197" y="72"/>
                      <a:pt x="199" y="77"/>
                    </a:cubicBezTo>
                    <a:cubicBezTo>
                      <a:pt x="200" y="83"/>
                      <a:pt x="208" y="86"/>
                      <a:pt x="209" y="91"/>
                    </a:cubicBezTo>
                    <a:cubicBezTo>
                      <a:pt x="210" y="97"/>
                      <a:pt x="215" y="97"/>
                      <a:pt x="218" y="103"/>
                    </a:cubicBezTo>
                    <a:cubicBezTo>
                      <a:pt x="220" y="109"/>
                      <a:pt x="217" y="106"/>
                      <a:pt x="223" y="117"/>
                    </a:cubicBezTo>
                    <a:cubicBezTo>
                      <a:pt x="228" y="129"/>
                      <a:pt x="234" y="131"/>
                      <a:pt x="234" y="136"/>
                    </a:cubicBezTo>
                    <a:cubicBezTo>
                      <a:pt x="235" y="141"/>
                      <a:pt x="240" y="146"/>
                      <a:pt x="242" y="155"/>
                    </a:cubicBezTo>
                    <a:cubicBezTo>
                      <a:pt x="245" y="163"/>
                      <a:pt x="251" y="166"/>
                      <a:pt x="253" y="173"/>
                    </a:cubicBezTo>
                    <a:cubicBezTo>
                      <a:pt x="254" y="181"/>
                      <a:pt x="259" y="185"/>
                      <a:pt x="261" y="190"/>
                    </a:cubicBezTo>
                    <a:cubicBezTo>
                      <a:pt x="263" y="196"/>
                      <a:pt x="266" y="195"/>
                      <a:pt x="269" y="202"/>
                    </a:cubicBezTo>
                    <a:cubicBezTo>
                      <a:pt x="273" y="209"/>
                      <a:pt x="274" y="211"/>
                      <a:pt x="278" y="214"/>
                    </a:cubicBezTo>
                    <a:cubicBezTo>
                      <a:pt x="282" y="217"/>
                      <a:pt x="287" y="219"/>
                      <a:pt x="283" y="2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87">
                <a:extLst>
                  <a:ext uri="{FF2B5EF4-FFF2-40B4-BE49-F238E27FC236}">
                    <a16:creationId xmlns:a16="http://schemas.microsoft.com/office/drawing/2014/main" id="{30B08EB5-2F74-7E85-33C6-791DF3299712}"/>
                  </a:ext>
                </a:extLst>
              </p:cNvPr>
              <p:cNvSpPr>
                <a:spLocks/>
              </p:cNvSpPr>
              <p:nvPr/>
            </p:nvSpPr>
            <p:spPr bwMode="auto">
              <a:xfrm>
                <a:off x="2290" y="1586"/>
                <a:ext cx="180" cy="212"/>
              </a:xfrm>
              <a:custGeom>
                <a:avLst/>
                <a:gdLst>
                  <a:gd name="T0" fmla="*/ 279 w 300"/>
                  <a:gd name="T1" fmla="*/ 305 h 353"/>
                  <a:gd name="T2" fmla="*/ 283 w 300"/>
                  <a:gd name="T3" fmla="*/ 316 h 353"/>
                  <a:gd name="T4" fmla="*/ 281 w 300"/>
                  <a:gd name="T5" fmla="*/ 327 h 353"/>
                  <a:gd name="T6" fmla="*/ 277 w 300"/>
                  <a:gd name="T7" fmla="*/ 332 h 353"/>
                  <a:gd name="T8" fmla="*/ 185 w 300"/>
                  <a:gd name="T9" fmla="*/ 331 h 353"/>
                  <a:gd name="T10" fmla="*/ 175 w 300"/>
                  <a:gd name="T11" fmla="*/ 335 h 353"/>
                  <a:gd name="T12" fmla="*/ 161 w 300"/>
                  <a:gd name="T13" fmla="*/ 333 h 353"/>
                  <a:gd name="T14" fmla="*/ 149 w 300"/>
                  <a:gd name="T15" fmla="*/ 334 h 353"/>
                  <a:gd name="T16" fmla="*/ 144 w 300"/>
                  <a:gd name="T17" fmla="*/ 341 h 353"/>
                  <a:gd name="T18" fmla="*/ 130 w 300"/>
                  <a:gd name="T19" fmla="*/ 329 h 353"/>
                  <a:gd name="T20" fmla="*/ 123 w 300"/>
                  <a:gd name="T21" fmla="*/ 335 h 353"/>
                  <a:gd name="T22" fmla="*/ 121 w 300"/>
                  <a:gd name="T23" fmla="*/ 348 h 353"/>
                  <a:gd name="T24" fmla="*/ 113 w 300"/>
                  <a:gd name="T25" fmla="*/ 353 h 353"/>
                  <a:gd name="T26" fmla="*/ 106 w 300"/>
                  <a:gd name="T27" fmla="*/ 348 h 353"/>
                  <a:gd name="T28" fmla="*/ 92 w 300"/>
                  <a:gd name="T29" fmla="*/ 333 h 353"/>
                  <a:gd name="T30" fmla="*/ 88 w 300"/>
                  <a:gd name="T31" fmla="*/ 324 h 353"/>
                  <a:gd name="T32" fmla="*/ 80 w 300"/>
                  <a:gd name="T33" fmla="*/ 313 h 353"/>
                  <a:gd name="T34" fmla="*/ 70 w 300"/>
                  <a:gd name="T35" fmla="*/ 310 h 353"/>
                  <a:gd name="T36" fmla="*/ 59 w 300"/>
                  <a:gd name="T37" fmla="*/ 301 h 353"/>
                  <a:gd name="T38" fmla="*/ 47 w 300"/>
                  <a:gd name="T39" fmla="*/ 298 h 353"/>
                  <a:gd name="T40" fmla="*/ 39 w 300"/>
                  <a:gd name="T41" fmla="*/ 302 h 353"/>
                  <a:gd name="T42" fmla="*/ 30 w 300"/>
                  <a:gd name="T43" fmla="*/ 304 h 353"/>
                  <a:gd name="T44" fmla="*/ 21 w 300"/>
                  <a:gd name="T45" fmla="*/ 303 h 353"/>
                  <a:gd name="T46" fmla="*/ 13 w 300"/>
                  <a:gd name="T47" fmla="*/ 304 h 353"/>
                  <a:gd name="T48" fmla="*/ 8 w 300"/>
                  <a:gd name="T49" fmla="*/ 309 h 353"/>
                  <a:gd name="T50" fmla="*/ 8 w 300"/>
                  <a:gd name="T51" fmla="*/ 305 h 353"/>
                  <a:gd name="T52" fmla="*/ 14 w 300"/>
                  <a:gd name="T53" fmla="*/ 287 h 353"/>
                  <a:gd name="T54" fmla="*/ 21 w 300"/>
                  <a:gd name="T55" fmla="*/ 264 h 353"/>
                  <a:gd name="T56" fmla="*/ 18 w 300"/>
                  <a:gd name="T57" fmla="*/ 240 h 353"/>
                  <a:gd name="T58" fmla="*/ 15 w 300"/>
                  <a:gd name="T59" fmla="*/ 228 h 353"/>
                  <a:gd name="T60" fmla="*/ 13 w 300"/>
                  <a:gd name="T61" fmla="*/ 210 h 353"/>
                  <a:gd name="T62" fmla="*/ 19 w 300"/>
                  <a:gd name="T63" fmla="*/ 200 h 353"/>
                  <a:gd name="T64" fmla="*/ 12 w 300"/>
                  <a:gd name="T65" fmla="*/ 185 h 353"/>
                  <a:gd name="T66" fmla="*/ 4 w 300"/>
                  <a:gd name="T67" fmla="*/ 177 h 353"/>
                  <a:gd name="T68" fmla="*/ 0 w 300"/>
                  <a:gd name="T69" fmla="*/ 167 h 353"/>
                  <a:gd name="T70" fmla="*/ 98 w 300"/>
                  <a:gd name="T71" fmla="*/ 170 h 353"/>
                  <a:gd name="T72" fmla="*/ 100 w 300"/>
                  <a:gd name="T73" fmla="*/ 135 h 353"/>
                  <a:gd name="T74" fmla="*/ 99 w 300"/>
                  <a:gd name="T75" fmla="*/ 123 h 353"/>
                  <a:gd name="T76" fmla="*/ 115 w 300"/>
                  <a:gd name="T77" fmla="*/ 111 h 353"/>
                  <a:gd name="T78" fmla="*/ 126 w 300"/>
                  <a:gd name="T79" fmla="*/ 104 h 353"/>
                  <a:gd name="T80" fmla="*/ 125 w 300"/>
                  <a:gd name="T81" fmla="*/ 62 h 353"/>
                  <a:gd name="T82" fmla="*/ 128 w 300"/>
                  <a:gd name="T83" fmla="*/ 38 h 353"/>
                  <a:gd name="T84" fmla="*/ 209 w 300"/>
                  <a:gd name="T85" fmla="*/ 36 h 353"/>
                  <a:gd name="T86" fmla="*/ 210 w 300"/>
                  <a:gd name="T87" fmla="*/ 0 h 353"/>
                  <a:gd name="T88" fmla="*/ 300 w 300"/>
                  <a:gd name="T89" fmla="*/ 67 h 353"/>
                  <a:gd name="T90" fmla="*/ 258 w 300"/>
                  <a:gd name="T91" fmla="*/ 64 h 353"/>
                  <a:gd name="T92" fmla="*/ 259 w 300"/>
                  <a:gd name="T93" fmla="*/ 77 h 353"/>
                  <a:gd name="T94" fmla="*/ 261 w 300"/>
                  <a:gd name="T95" fmla="*/ 95 h 353"/>
                  <a:gd name="T96" fmla="*/ 262 w 300"/>
                  <a:gd name="T97" fmla="*/ 116 h 353"/>
                  <a:gd name="T98" fmla="*/ 264 w 300"/>
                  <a:gd name="T99" fmla="*/ 140 h 353"/>
                  <a:gd name="T100" fmla="*/ 266 w 300"/>
                  <a:gd name="T101" fmla="*/ 166 h 353"/>
                  <a:gd name="T102" fmla="*/ 268 w 300"/>
                  <a:gd name="T103" fmla="*/ 192 h 353"/>
                  <a:gd name="T104" fmla="*/ 271 w 300"/>
                  <a:gd name="T105" fmla="*/ 222 h 353"/>
                  <a:gd name="T106" fmla="*/ 272 w 300"/>
                  <a:gd name="T107" fmla="*/ 248 h 353"/>
                  <a:gd name="T108" fmla="*/ 274 w 300"/>
                  <a:gd name="T109" fmla="*/ 272 h 353"/>
                  <a:gd name="T110" fmla="*/ 274 w 300"/>
                  <a:gd name="T111" fmla="*/ 296 h 353"/>
                  <a:gd name="T112" fmla="*/ 279 w 300"/>
                  <a:gd name="T113"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53">
                    <a:moveTo>
                      <a:pt x="279" y="305"/>
                    </a:moveTo>
                    <a:cubicBezTo>
                      <a:pt x="281" y="308"/>
                      <a:pt x="285" y="311"/>
                      <a:pt x="283" y="316"/>
                    </a:cubicBezTo>
                    <a:cubicBezTo>
                      <a:pt x="281" y="320"/>
                      <a:pt x="281" y="323"/>
                      <a:pt x="281" y="327"/>
                    </a:cubicBezTo>
                    <a:cubicBezTo>
                      <a:pt x="280" y="331"/>
                      <a:pt x="281" y="331"/>
                      <a:pt x="277" y="332"/>
                    </a:cubicBezTo>
                    <a:cubicBezTo>
                      <a:pt x="274" y="332"/>
                      <a:pt x="185" y="331"/>
                      <a:pt x="185" y="331"/>
                    </a:cubicBezTo>
                    <a:cubicBezTo>
                      <a:pt x="185" y="331"/>
                      <a:pt x="181" y="334"/>
                      <a:pt x="175" y="335"/>
                    </a:cubicBezTo>
                    <a:cubicBezTo>
                      <a:pt x="168" y="336"/>
                      <a:pt x="162" y="335"/>
                      <a:pt x="161" y="333"/>
                    </a:cubicBezTo>
                    <a:cubicBezTo>
                      <a:pt x="159" y="332"/>
                      <a:pt x="153" y="330"/>
                      <a:pt x="149" y="334"/>
                    </a:cubicBezTo>
                    <a:cubicBezTo>
                      <a:pt x="146" y="337"/>
                      <a:pt x="148" y="344"/>
                      <a:pt x="144" y="341"/>
                    </a:cubicBezTo>
                    <a:cubicBezTo>
                      <a:pt x="140" y="337"/>
                      <a:pt x="137" y="330"/>
                      <a:pt x="130" y="329"/>
                    </a:cubicBezTo>
                    <a:cubicBezTo>
                      <a:pt x="123" y="328"/>
                      <a:pt x="124" y="327"/>
                      <a:pt x="123" y="335"/>
                    </a:cubicBezTo>
                    <a:cubicBezTo>
                      <a:pt x="122" y="343"/>
                      <a:pt x="126" y="347"/>
                      <a:pt x="121" y="348"/>
                    </a:cubicBezTo>
                    <a:cubicBezTo>
                      <a:pt x="118" y="349"/>
                      <a:pt x="116" y="352"/>
                      <a:pt x="113" y="353"/>
                    </a:cubicBezTo>
                    <a:cubicBezTo>
                      <a:pt x="111" y="353"/>
                      <a:pt x="109" y="353"/>
                      <a:pt x="106" y="348"/>
                    </a:cubicBezTo>
                    <a:cubicBezTo>
                      <a:pt x="99" y="339"/>
                      <a:pt x="95" y="338"/>
                      <a:pt x="92" y="333"/>
                    </a:cubicBezTo>
                    <a:cubicBezTo>
                      <a:pt x="89" y="328"/>
                      <a:pt x="90" y="331"/>
                      <a:pt x="88" y="324"/>
                    </a:cubicBezTo>
                    <a:cubicBezTo>
                      <a:pt x="87" y="316"/>
                      <a:pt x="86" y="313"/>
                      <a:pt x="80" y="313"/>
                    </a:cubicBezTo>
                    <a:cubicBezTo>
                      <a:pt x="73" y="313"/>
                      <a:pt x="73" y="315"/>
                      <a:pt x="70" y="310"/>
                    </a:cubicBezTo>
                    <a:cubicBezTo>
                      <a:pt x="67" y="306"/>
                      <a:pt x="68" y="304"/>
                      <a:pt x="59" y="301"/>
                    </a:cubicBezTo>
                    <a:cubicBezTo>
                      <a:pt x="50" y="298"/>
                      <a:pt x="53" y="296"/>
                      <a:pt x="47" y="298"/>
                    </a:cubicBezTo>
                    <a:cubicBezTo>
                      <a:pt x="42" y="300"/>
                      <a:pt x="42" y="300"/>
                      <a:pt x="39" y="302"/>
                    </a:cubicBezTo>
                    <a:cubicBezTo>
                      <a:pt x="36" y="304"/>
                      <a:pt x="36" y="304"/>
                      <a:pt x="30" y="304"/>
                    </a:cubicBezTo>
                    <a:cubicBezTo>
                      <a:pt x="24" y="304"/>
                      <a:pt x="25" y="303"/>
                      <a:pt x="21" y="303"/>
                    </a:cubicBezTo>
                    <a:cubicBezTo>
                      <a:pt x="18" y="304"/>
                      <a:pt x="14" y="303"/>
                      <a:pt x="13" y="304"/>
                    </a:cubicBezTo>
                    <a:cubicBezTo>
                      <a:pt x="11" y="305"/>
                      <a:pt x="10" y="307"/>
                      <a:pt x="8" y="309"/>
                    </a:cubicBezTo>
                    <a:cubicBezTo>
                      <a:pt x="8" y="307"/>
                      <a:pt x="8" y="306"/>
                      <a:pt x="8" y="305"/>
                    </a:cubicBezTo>
                    <a:cubicBezTo>
                      <a:pt x="8" y="295"/>
                      <a:pt x="11" y="292"/>
                      <a:pt x="14" y="287"/>
                    </a:cubicBezTo>
                    <a:cubicBezTo>
                      <a:pt x="17" y="281"/>
                      <a:pt x="21" y="271"/>
                      <a:pt x="21" y="264"/>
                    </a:cubicBezTo>
                    <a:cubicBezTo>
                      <a:pt x="21" y="257"/>
                      <a:pt x="19" y="250"/>
                      <a:pt x="18" y="240"/>
                    </a:cubicBezTo>
                    <a:cubicBezTo>
                      <a:pt x="17" y="231"/>
                      <a:pt x="22" y="237"/>
                      <a:pt x="15" y="228"/>
                    </a:cubicBezTo>
                    <a:cubicBezTo>
                      <a:pt x="8" y="218"/>
                      <a:pt x="10" y="212"/>
                      <a:pt x="13" y="210"/>
                    </a:cubicBezTo>
                    <a:cubicBezTo>
                      <a:pt x="15" y="208"/>
                      <a:pt x="19" y="206"/>
                      <a:pt x="19" y="200"/>
                    </a:cubicBezTo>
                    <a:cubicBezTo>
                      <a:pt x="20" y="194"/>
                      <a:pt x="16" y="191"/>
                      <a:pt x="12" y="185"/>
                    </a:cubicBezTo>
                    <a:cubicBezTo>
                      <a:pt x="8" y="179"/>
                      <a:pt x="7" y="181"/>
                      <a:pt x="4" y="177"/>
                    </a:cubicBezTo>
                    <a:cubicBezTo>
                      <a:pt x="2" y="175"/>
                      <a:pt x="1" y="171"/>
                      <a:pt x="0" y="167"/>
                    </a:cubicBezTo>
                    <a:cubicBezTo>
                      <a:pt x="98" y="170"/>
                      <a:pt x="98" y="170"/>
                      <a:pt x="98" y="170"/>
                    </a:cubicBezTo>
                    <a:cubicBezTo>
                      <a:pt x="100" y="135"/>
                      <a:pt x="100" y="135"/>
                      <a:pt x="100" y="135"/>
                    </a:cubicBezTo>
                    <a:cubicBezTo>
                      <a:pt x="100" y="135"/>
                      <a:pt x="91" y="127"/>
                      <a:pt x="99" y="123"/>
                    </a:cubicBezTo>
                    <a:cubicBezTo>
                      <a:pt x="107" y="119"/>
                      <a:pt x="109" y="114"/>
                      <a:pt x="115" y="111"/>
                    </a:cubicBezTo>
                    <a:cubicBezTo>
                      <a:pt x="122" y="109"/>
                      <a:pt x="127" y="109"/>
                      <a:pt x="126" y="104"/>
                    </a:cubicBezTo>
                    <a:cubicBezTo>
                      <a:pt x="125" y="100"/>
                      <a:pt x="125" y="62"/>
                      <a:pt x="125" y="62"/>
                    </a:cubicBezTo>
                    <a:cubicBezTo>
                      <a:pt x="128" y="38"/>
                      <a:pt x="128" y="38"/>
                      <a:pt x="128" y="38"/>
                    </a:cubicBezTo>
                    <a:cubicBezTo>
                      <a:pt x="209" y="36"/>
                      <a:pt x="209" y="36"/>
                      <a:pt x="209" y="36"/>
                    </a:cubicBezTo>
                    <a:cubicBezTo>
                      <a:pt x="210" y="0"/>
                      <a:pt x="210" y="0"/>
                      <a:pt x="210" y="0"/>
                    </a:cubicBezTo>
                    <a:cubicBezTo>
                      <a:pt x="300" y="67"/>
                      <a:pt x="300" y="67"/>
                      <a:pt x="300" y="67"/>
                    </a:cubicBezTo>
                    <a:cubicBezTo>
                      <a:pt x="258" y="64"/>
                      <a:pt x="258" y="64"/>
                      <a:pt x="258" y="64"/>
                    </a:cubicBezTo>
                    <a:cubicBezTo>
                      <a:pt x="259" y="77"/>
                      <a:pt x="259" y="77"/>
                      <a:pt x="259" y="77"/>
                    </a:cubicBezTo>
                    <a:cubicBezTo>
                      <a:pt x="261" y="95"/>
                      <a:pt x="261" y="95"/>
                      <a:pt x="261" y="95"/>
                    </a:cubicBezTo>
                    <a:cubicBezTo>
                      <a:pt x="262" y="116"/>
                      <a:pt x="262" y="116"/>
                      <a:pt x="262" y="116"/>
                    </a:cubicBezTo>
                    <a:cubicBezTo>
                      <a:pt x="264" y="140"/>
                      <a:pt x="264" y="140"/>
                      <a:pt x="264" y="140"/>
                    </a:cubicBezTo>
                    <a:cubicBezTo>
                      <a:pt x="266" y="166"/>
                      <a:pt x="266" y="166"/>
                      <a:pt x="266" y="166"/>
                    </a:cubicBezTo>
                    <a:cubicBezTo>
                      <a:pt x="268" y="192"/>
                      <a:pt x="268" y="192"/>
                      <a:pt x="268" y="192"/>
                    </a:cubicBezTo>
                    <a:cubicBezTo>
                      <a:pt x="271" y="222"/>
                      <a:pt x="271" y="222"/>
                      <a:pt x="271" y="222"/>
                    </a:cubicBezTo>
                    <a:cubicBezTo>
                      <a:pt x="272" y="248"/>
                      <a:pt x="272" y="248"/>
                      <a:pt x="272" y="248"/>
                    </a:cubicBezTo>
                    <a:cubicBezTo>
                      <a:pt x="274" y="272"/>
                      <a:pt x="274" y="272"/>
                      <a:pt x="274" y="272"/>
                    </a:cubicBezTo>
                    <a:cubicBezTo>
                      <a:pt x="274" y="272"/>
                      <a:pt x="274" y="295"/>
                      <a:pt x="274" y="296"/>
                    </a:cubicBezTo>
                    <a:cubicBezTo>
                      <a:pt x="274" y="297"/>
                      <a:pt x="276" y="302"/>
                      <a:pt x="279" y="305"/>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88">
                <a:extLst>
                  <a:ext uri="{FF2B5EF4-FFF2-40B4-BE49-F238E27FC236}">
                    <a16:creationId xmlns:a16="http://schemas.microsoft.com/office/drawing/2014/main" id="{96E06A6C-21E2-57BB-913B-95E579288862}"/>
                  </a:ext>
                </a:extLst>
              </p:cNvPr>
              <p:cNvSpPr>
                <a:spLocks/>
              </p:cNvSpPr>
              <p:nvPr/>
            </p:nvSpPr>
            <p:spPr bwMode="auto">
              <a:xfrm>
                <a:off x="2356" y="1625"/>
                <a:ext cx="247" cy="252"/>
              </a:xfrm>
              <a:custGeom>
                <a:avLst/>
                <a:gdLst>
                  <a:gd name="T0" fmla="*/ 409 w 411"/>
                  <a:gd name="T1" fmla="*/ 225 h 421"/>
                  <a:gd name="T2" fmla="*/ 402 w 411"/>
                  <a:gd name="T3" fmla="*/ 252 h 421"/>
                  <a:gd name="T4" fmla="*/ 391 w 411"/>
                  <a:gd name="T5" fmla="*/ 270 h 421"/>
                  <a:gd name="T6" fmla="*/ 363 w 411"/>
                  <a:gd name="T7" fmla="*/ 271 h 421"/>
                  <a:gd name="T8" fmla="*/ 338 w 411"/>
                  <a:gd name="T9" fmla="*/ 274 h 421"/>
                  <a:gd name="T10" fmla="*/ 321 w 411"/>
                  <a:gd name="T11" fmla="*/ 281 h 421"/>
                  <a:gd name="T12" fmla="*/ 308 w 411"/>
                  <a:gd name="T13" fmla="*/ 282 h 421"/>
                  <a:gd name="T14" fmla="*/ 285 w 411"/>
                  <a:gd name="T15" fmla="*/ 280 h 421"/>
                  <a:gd name="T16" fmla="*/ 258 w 411"/>
                  <a:gd name="T17" fmla="*/ 297 h 421"/>
                  <a:gd name="T18" fmla="*/ 237 w 411"/>
                  <a:gd name="T19" fmla="*/ 303 h 421"/>
                  <a:gd name="T20" fmla="*/ 227 w 411"/>
                  <a:gd name="T21" fmla="*/ 319 h 421"/>
                  <a:gd name="T22" fmla="*/ 221 w 411"/>
                  <a:gd name="T23" fmla="*/ 330 h 421"/>
                  <a:gd name="T24" fmla="*/ 203 w 411"/>
                  <a:gd name="T25" fmla="*/ 327 h 421"/>
                  <a:gd name="T26" fmla="*/ 199 w 411"/>
                  <a:gd name="T27" fmla="*/ 343 h 421"/>
                  <a:gd name="T28" fmla="*/ 192 w 411"/>
                  <a:gd name="T29" fmla="*/ 356 h 421"/>
                  <a:gd name="T30" fmla="*/ 170 w 411"/>
                  <a:gd name="T31" fmla="*/ 371 h 421"/>
                  <a:gd name="T32" fmla="*/ 167 w 411"/>
                  <a:gd name="T33" fmla="*/ 395 h 421"/>
                  <a:gd name="T34" fmla="*/ 166 w 411"/>
                  <a:gd name="T35" fmla="*/ 410 h 421"/>
                  <a:gd name="T36" fmla="*/ 149 w 411"/>
                  <a:gd name="T37" fmla="*/ 415 h 421"/>
                  <a:gd name="T38" fmla="*/ 141 w 411"/>
                  <a:gd name="T39" fmla="*/ 405 h 421"/>
                  <a:gd name="T40" fmla="*/ 128 w 411"/>
                  <a:gd name="T41" fmla="*/ 416 h 421"/>
                  <a:gd name="T42" fmla="*/ 110 w 411"/>
                  <a:gd name="T43" fmla="*/ 410 h 421"/>
                  <a:gd name="T44" fmla="*/ 105 w 411"/>
                  <a:gd name="T45" fmla="*/ 411 h 421"/>
                  <a:gd name="T46" fmla="*/ 88 w 411"/>
                  <a:gd name="T47" fmla="*/ 392 h 421"/>
                  <a:gd name="T48" fmla="*/ 89 w 411"/>
                  <a:gd name="T49" fmla="*/ 376 h 421"/>
                  <a:gd name="T50" fmla="*/ 81 w 411"/>
                  <a:gd name="T51" fmla="*/ 359 h 421"/>
                  <a:gd name="T52" fmla="*/ 70 w 411"/>
                  <a:gd name="T53" fmla="*/ 358 h 421"/>
                  <a:gd name="T54" fmla="*/ 54 w 411"/>
                  <a:gd name="T55" fmla="*/ 360 h 421"/>
                  <a:gd name="T56" fmla="*/ 38 w 411"/>
                  <a:gd name="T57" fmla="*/ 365 h 421"/>
                  <a:gd name="T58" fmla="*/ 28 w 411"/>
                  <a:gd name="T59" fmla="*/ 363 h 421"/>
                  <a:gd name="T60" fmla="*/ 18 w 411"/>
                  <a:gd name="T61" fmla="*/ 357 h 421"/>
                  <a:gd name="T62" fmla="*/ 21 w 411"/>
                  <a:gd name="T63" fmla="*/ 340 h 421"/>
                  <a:gd name="T64" fmla="*/ 5 w 411"/>
                  <a:gd name="T65" fmla="*/ 318 h 421"/>
                  <a:gd name="T66" fmla="*/ 2 w 411"/>
                  <a:gd name="T67" fmla="*/ 294 h 421"/>
                  <a:gd name="T68" fmla="*/ 11 w 411"/>
                  <a:gd name="T69" fmla="*/ 284 h 421"/>
                  <a:gd name="T70" fmla="*/ 20 w 411"/>
                  <a:gd name="T71" fmla="*/ 265 h 421"/>
                  <a:gd name="T72" fmla="*/ 39 w 411"/>
                  <a:gd name="T73" fmla="*/ 270 h 421"/>
                  <a:gd name="T74" fmla="*/ 65 w 411"/>
                  <a:gd name="T75" fmla="*/ 271 h 421"/>
                  <a:gd name="T76" fmla="*/ 167 w 411"/>
                  <a:gd name="T77" fmla="*/ 268 h 421"/>
                  <a:gd name="T78" fmla="*/ 173 w 411"/>
                  <a:gd name="T79" fmla="*/ 252 h 421"/>
                  <a:gd name="T80" fmla="*/ 164 w 411"/>
                  <a:gd name="T81" fmla="*/ 232 h 421"/>
                  <a:gd name="T82" fmla="*/ 162 w 411"/>
                  <a:gd name="T83" fmla="*/ 184 h 421"/>
                  <a:gd name="T84" fmla="*/ 158 w 411"/>
                  <a:gd name="T85" fmla="*/ 128 h 421"/>
                  <a:gd name="T86" fmla="*/ 154 w 411"/>
                  <a:gd name="T87" fmla="*/ 76 h 421"/>
                  <a:gd name="T88" fmla="*/ 151 w 411"/>
                  <a:gd name="T89" fmla="*/ 31 h 421"/>
                  <a:gd name="T90" fmla="*/ 148 w 411"/>
                  <a:gd name="T91" fmla="*/ 0 h 421"/>
                  <a:gd name="T92" fmla="*/ 337 w 411"/>
                  <a:gd name="T93" fmla="*/ 113 h 421"/>
                  <a:gd name="T94" fmla="*/ 346 w 411"/>
                  <a:gd name="T95" fmla="*/ 126 h 421"/>
                  <a:gd name="T96" fmla="*/ 364 w 411"/>
                  <a:gd name="T97" fmla="*/ 135 h 421"/>
                  <a:gd name="T98" fmla="*/ 381 w 411"/>
                  <a:gd name="T99" fmla="*/ 144 h 421"/>
                  <a:gd name="T100" fmla="*/ 385 w 411"/>
                  <a:gd name="T101" fmla="*/ 167 h 421"/>
                  <a:gd name="T102" fmla="*/ 411 w 411"/>
                  <a:gd name="T103" fmla="*/ 16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421">
                    <a:moveTo>
                      <a:pt x="411" y="183"/>
                    </a:moveTo>
                    <a:cubicBezTo>
                      <a:pt x="409" y="225"/>
                      <a:pt x="409" y="225"/>
                      <a:pt x="409" y="225"/>
                    </a:cubicBezTo>
                    <a:cubicBezTo>
                      <a:pt x="408" y="244"/>
                      <a:pt x="408" y="244"/>
                      <a:pt x="408" y="244"/>
                    </a:cubicBezTo>
                    <a:cubicBezTo>
                      <a:pt x="408" y="244"/>
                      <a:pt x="402" y="247"/>
                      <a:pt x="402" y="252"/>
                    </a:cubicBezTo>
                    <a:cubicBezTo>
                      <a:pt x="402" y="257"/>
                      <a:pt x="406" y="256"/>
                      <a:pt x="400" y="262"/>
                    </a:cubicBezTo>
                    <a:cubicBezTo>
                      <a:pt x="394" y="268"/>
                      <a:pt x="397" y="268"/>
                      <a:pt x="391" y="270"/>
                    </a:cubicBezTo>
                    <a:cubicBezTo>
                      <a:pt x="385" y="272"/>
                      <a:pt x="390" y="268"/>
                      <a:pt x="379" y="270"/>
                    </a:cubicBezTo>
                    <a:cubicBezTo>
                      <a:pt x="369" y="271"/>
                      <a:pt x="369" y="269"/>
                      <a:pt x="363" y="271"/>
                    </a:cubicBezTo>
                    <a:cubicBezTo>
                      <a:pt x="357" y="272"/>
                      <a:pt x="362" y="271"/>
                      <a:pt x="352" y="272"/>
                    </a:cubicBezTo>
                    <a:cubicBezTo>
                      <a:pt x="342" y="274"/>
                      <a:pt x="340" y="271"/>
                      <a:pt x="338" y="274"/>
                    </a:cubicBezTo>
                    <a:cubicBezTo>
                      <a:pt x="335" y="277"/>
                      <a:pt x="340" y="278"/>
                      <a:pt x="331" y="279"/>
                    </a:cubicBezTo>
                    <a:cubicBezTo>
                      <a:pt x="323" y="281"/>
                      <a:pt x="330" y="281"/>
                      <a:pt x="321" y="281"/>
                    </a:cubicBezTo>
                    <a:cubicBezTo>
                      <a:pt x="313" y="281"/>
                      <a:pt x="312" y="283"/>
                      <a:pt x="309" y="282"/>
                    </a:cubicBezTo>
                    <a:cubicBezTo>
                      <a:pt x="309" y="282"/>
                      <a:pt x="308" y="282"/>
                      <a:pt x="308" y="282"/>
                    </a:cubicBezTo>
                    <a:cubicBezTo>
                      <a:pt x="304" y="282"/>
                      <a:pt x="308" y="281"/>
                      <a:pt x="299" y="280"/>
                    </a:cubicBezTo>
                    <a:cubicBezTo>
                      <a:pt x="290" y="280"/>
                      <a:pt x="290" y="278"/>
                      <a:pt x="285" y="280"/>
                    </a:cubicBezTo>
                    <a:cubicBezTo>
                      <a:pt x="280" y="282"/>
                      <a:pt x="276" y="289"/>
                      <a:pt x="271" y="292"/>
                    </a:cubicBezTo>
                    <a:cubicBezTo>
                      <a:pt x="267" y="294"/>
                      <a:pt x="263" y="294"/>
                      <a:pt x="258" y="297"/>
                    </a:cubicBezTo>
                    <a:cubicBezTo>
                      <a:pt x="253" y="300"/>
                      <a:pt x="255" y="307"/>
                      <a:pt x="249" y="305"/>
                    </a:cubicBezTo>
                    <a:cubicBezTo>
                      <a:pt x="244" y="304"/>
                      <a:pt x="239" y="300"/>
                      <a:pt x="237" y="303"/>
                    </a:cubicBezTo>
                    <a:cubicBezTo>
                      <a:pt x="236" y="307"/>
                      <a:pt x="234" y="311"/>
                      <a:pt x="232" y="315"/>
                    </a:cubicBezTo>
                    <a:cubicBezTo>
                      <a:pt x="231" y="319"/>
                      <a:pt x="230" y="319"/>
                      <a:pt x="227" y="319"/>
                    </a:cubicBezTo>
                    <a:cubicBezTo>
                      <a:pt x="224" y="319"/>
                      <a:pt x="224" y="317"/>
                      <a:pt x="223" y="322"/>
                    </a:cubicBezTo>
                    <a:cubicBezTo>
                      <a:pt x="222" y="327"/>
                      <a:pt x="226" y="328"/>
                      <a:pt x="221" y="330"/>
                    </a:cubicBezTo>
                    <a:cubicBezTo>
                      <a:pt x="215" y="331"/>
                      <a:pt x="216" y="335"/>
                      <a:pt x="212" y="331"/>
                    </a:cubicBezTo>
                    <a:cubicBezTo>
                      <a:pt x="207" y="328"/>
                      <a:pt x="206" y="322"/>
                      <a:pt x="203" y="327"/>
                    </a:cubicBezTo>
                    <a:cubicBezTo>
                      <a:pt x="201" y="332"/>
                      <a:pt x="200" y="326"/>
                      <a:pt x="199" y="333"/>
                    </a:cubicBezTo>
                    <a:cubicBezTo>
                      <a:pt x="199" y="339"/>
                      <a:pt x="202" y="340"/>
                      <a:pt x="199" y="343"/>
                    </a:cubicBezTo>
                    <a:cubicBezTo>
                      <a:pt x="197" y="346"/>
                      <a:pt x="190" y="342"/>
                      <a:pt x="193" y="346"/>
                    </a:cubicBezTo>
                    <a:cubicBezTo>
                      <a:pt x="196" y="350"/>
                      <a:pt x="193" y="350"/>
                      <a:pt x="192" y="356"/>
                    </a:cubicBezTo>
                    <a:cubicBezTo>
                      <a:pt x="191" y="362"/>
                      <a:pt x="191" y="362"/>
                      <a:pt x="185" y="365"/>
                    </a:cubicBezTo>
                    <a:cubicBezTo>
                      <a:pt x="179" y="367"/>
                      <a:pt x="170" y="367"/>
                      <a:pt x="170" y="371"/>
                    </a:cubicBezTo>
                    <a:cubicBezTo>
                      <a:pt x="170" y="375"/>
                      <a:pt x="176" y="376"/>
                      <a:pt x="174" y="381"/>
                    </a:cubicBezTo>
                    <a:cubicBezTo>
                      <a:pt x="173" y="387"/>
                      <a:pt x="167" y="389"/>
                      <a:pt x="167" y="395"/>
                    </a:cubicBezTo>
                    <a:cubicBezTo>
                      <a:pt x="167" y="401"/>
                      <a:pt x="169" y="401"/>
                      <a:pt x="167" y="404"/>
                    </a:cubicBezTo>
                    <a:cubicBezTo>
                      <a:pt x="166" y="407"/>
                      <a:pt x="169" y="408"/>
                      <a:pt x="166" y="410"/>
                    </a:cubicBezTo>
                    <a:cubicBezTo>
                      <a:pt x="165" y="410"/>
                      <a:pt x="164" y="410"/>
                      <a:pt x="162" y="411"/>
                    </a:cubicBezTo>
                    <a:cubicBezTo>
                      <a:pt x="153" y="412"/>
                      <a:pt x="152" y="421"/>
                      <a:pt x="149" y="415"/>
                    </a:cubicBezTo>
                    <a:cubicBezTo>
                      <a:pt x="145" y="409"/>
                      <a:pt x="150" y="400"/>
                      <a:pt x="147" y="402"/>
                    </a:cubicBezTo>
                    <a:cubicBezTo>
                      <a:pt x="145" y="404"/>
                      <a:pt x="143" y="405"/>
                      <a:pt x="141" y="405"/>
                    </a:cubicBezTo>
                    <a:cubicBezTo>
                      <a:pt x="140" y="404"/>
                      <a:pt x="136" y="401"/>
                      <a:pt x="135" y="406"/>
                    </a:cubicBezTo>
                    <a:cubicBezTo>
                      <a:pt x="135" y="412"/>
                      <a:pt x="132" y="413"/>
                      <a:pt x="128" y="416"/>
                    </a:cubicBezTo>
                    <a:cubicBezTo>
                      <a:pt x="125" y="418"/>
                      <a:pt x="121" y="414"/>
                      <a:pt x="119" y="412"/>
                    </a:cubicBezTo>
                    <a:cubicBezTo>
                      <a:pt x="116" y="409"/>
                      <a:pt x="111" y="408"/>
                      <a:pt x="110" y="410"/>
                    </a:cubicBezTo>
                    <a:cubicBezTo>
                      <a:pt x="110" y="411"/>
                      <a:pt x="106" y="411"/>
                      <a:pt x="105" y="411"/>
                    </a:cubicBezTo>
                    <a:cubicBezTo>
                      <a:pt x="105" y="411"/>
                      <a:pt x="105" y="411"/>
                      <a:pt x="105" y="411"/>
                    </a:cubicBezTo>
                    <a:cubicBezTo>
                      <a:pt x="101" y="409"/>
                      <a:pt x="97" y="402"/>
                      <a:pt x="96" y="399"/>
                    </a:cubicBezTo>
                    <a:cubicBezTo>
                      <a:pt x="95" y="395"/>
                      <a:pt x="94" y="393"/>
                      <a:pt x="88" y="392"/>
                    </a:cubicBezTo>
                    <a:cubicBezTo>
                      <a:pt x="82" y="391"/>
                      <a:pt x="90" y="389"/>
                      <a:pt x="94" y="385"/>
                    </a:cubicBezTo>
                    <a:cubicBezTo>
                      <a:pt x="98" y="382"/>
                      <a:pt x="95" y="383"/>
                      <a:pt x="89" y="376"/>
                    </a:cubicBezTo>
                    <a:cubicBezTo>
                      <a:pt x="83" y="370"/>
                      <a:pt x="89" y="374"/>
                      <a:pt x="86" y="369"/>
                    </a:cubicBezTo>
                    <a:cubicBezTo>
                      <a:pt x="83" y="365"/>
                      <a:pt x="82" y="364"/>
                      <a:pt x="81" y="359"/>
                    </a:cubicBezTo>
                    <a:cubicBezTo>
                      <a:pt x="81" y="354"/>
                      <a:pt x="80" y="353"/>
                      <a:pt x="79" y="351"/>
                    </a:cubicBezTo>
                    <a:cubicBezTo>
                      <a:pt x="77" y="349"/>
                      <a:pt x="72" y="356"/>
                      <a:pt x="70" y="358"/>
                    </a:cubicBezTo>
                    <a:cubicBezTo>
                      <a:pt x="68" y="360"/>
                      <a:pt x="64" y="363"/>
                      <a:pt x="59" y="365"/>
                    </a:cubicBezTo>
                    <a:cubicBezTo>
                      <a:pt x="54" y="367"/>
                      <a:pt x="54" y="362"/>
                      <a:pt x="54" y="360"/>
                    </a:cubicBezTo>
                    <a:cubicBezTo>
                      <a:pt x="54" y="359"/>
                      <a:pt x="46" y="360"/>
                      <a:pt x="46" y="361"/>
                    </a:cubicBezTo>
                    <a:cubicBezTo>
                      <a:pt x="45" y="362"/>
                      <a:pt x="44" y="369"/>
                      <a:pt x="38" y="365"/>
                    </a:cubicBezTo>
                    <a:cubicBezTo>
                      <a:pt x="32" y="361"/>
                      <a:pt x="37" y="360"/>
                      <a:pt x="35" y="360"/>
                    </a:cubicBezTo>
                    <a:cubicBezTo>
                      <a:pt x="34" y="359"/>
                      <a:pt x="30" y="360"/>
                      <a:pt x="28" y="363"/>
                    </a:cubicBezTo>
                    <a:cubicBezTo>
                      <a:pt x="26" y="367"/>
                      <a:pt x="25" y="365"/>
                      <a:pt x="20" y="362"/>
                    </a:cubicBezTo>
                    <a:cubicBezTo>
                      <a:pt x="18" y="360"/>
                      <a:pt x="18" y="358"/>
                      <a:pt x="18" y="357"/>
                    </a:cubicBezTo>
                    <a:cubicBezTo>
                      <a:pt x="19" y="356"/>
                      <a:pt x="20" y="356"/>
                      <a:pt x="20" y="354"/>
                    </a:cubicBezTo>
                    <a:cubicBezTo>
                      <a:pt x="20" y="349"/>
                      <a:pt x="26" y="346"/>
                      <a:pt x="21" y="340"/>
                    </a:cubicBezTo>
                    <a:cubicBezTo>
                      <a:pt x="17" y="335"/>
                      <a:pt x="20" y="327"/>
                      <a:pt x="15" y="326"/>
                    </a:cubicBezTo>
                    <a:cubicBezTo>
                      <a:pt x="11" y="325"/>
                      <a:pt x="5" y="325"/>
                      <a:pt x="5" y="318"/>
                    </a:cubicBezTo>
                    <a:cubicBezTo>
                      <a:pt x="6" y="311"/>
                      <a:pt x="9" y="309"/>
                      <a:pt x="7" y="305"/>
                    </a:cubicBezTo>
                    <a:cubicBezTo>
                      <a:pt x="6" y="301"/>
                      <a:pt x="0" y="296"/>
                      <a:pt x="2" y="294"/>
                    </a:cubicBezTo>
                    <a:cubicBezTo>
                      <a:pt x="3" y="293"/>
                      <a:pt x="3" y="291"/>
                      <a:pt x="3" y="289"/>
                    </a:cubicBezTo>
                    <a:cubicBezTo>
                      <a:pt x="6" y="288"/>
                      <a:pt x="8" y="285"/>
                      <a:pt x="11" y="284"/>
                    </a:cubicBezTo>
                    <a:cubicBezTo>
                      <a:pt x="16" y="283"/>
                      <a:pt x="12" y="279"/>
                      <a:pt x="13" y="271"/>
                    </a:cubicBezTo>
                    <a:cubicBezTo>
                      <a:pt x="14" y="263"/>
                      <a:pt x="13" y="264"/>
                      <a:pt x="20" y="265"/>
                    </a:cubicBezTo>
                    <a:cubicBezTo>
                      <a:pt x="27" y="266"/>
                      <a:pt x="30" y="273"/>
                      <a:pt x="34" y="277"/>
                    </a:cubicBezTo>
                    <a:cubicBezTo>
                      <a:pt x="38" y="280"/>
                      <a:pt x="36" y="273"/>
                      <a:pt x="39" y="270"/>
                    </a:cubicBezTo>
                    <a:cubicBezTo>
                      <a:pt x="43" y="266"/>
                      <a:pt x="49" y="268"/>
                      <a:pt x="51" y="269"/>
                    </a:cubicBezTo>
                    <a:cubicBezTo>
                      <a:pt x="52" y="271"/>
                      <a:pt x="58" y="272"/>
                      <a:pt x="65" y="271"/>
                    </a:cubicBezTo>
                    <a:cubicBezTo>
                      <a:pt x="71" y="270"/>
                      <a:pt x="75" y="267"/>
                      <a:pt x="75" y="267"/>
                    </a:cubicBezTo>
                    <a:cubicBezTo>
                      <a:pt x="75" y="267"/>
                      <a:pt x="164" y="268"/>
                      <a:pt x="167" y="268"/>
                    </a:cubicBezTo>
                    <a:cubicBezTo>
                      <a:pt x="171" y="267"/>
                      <a:pt x="170" y="267"/>
                      <a:pt x="171" y="263"/>
                    </a:cubicBezTo>
                    <a:cubicBezTo>
                      <a:pt x="171" y="259"/>
                      <a:pt x="171" y="256"/>
                      <a:pt x="173" y="252"/>
                    </a:cubicBezTo>
                    <a:cubicBezTo>
                      <a:pt x="175" y="247"/>
                      <a:pt x="171" y="244"/>
                      <a:pt x="169" y="241"/>
                    </a:cubicBezTo>
                    <a:cubicBezTo>
                      <a:pt x="166" y="238"/>
                      <a:pt x="164" y="233"/>
                      <a:pt x="164" y="232"/>
                    </a:cubicBezTo>
                    <a:cubicBezTo>
                      <a:pt x="164" y="231"/>
                      <a:pt x="164" y="208"/>
                      <a:pt x="164" y="208"/>
                    </a:cubicBezTo>
                    <a:cubicBezTo>
                      <a:pt x="162" y="184"/>
                      <a:pt x="162" y="184"/>
                      <a:pt x="162" y="184"/>
                    </a:cubicBezTo>
                    <a:cubicBezTo>
                      <a:pt x="161" y="158"/>
                      <a:pt x="161" y="158"/>
                      <a:pt x="161" y="158"/>
                    </a:cubicBezTo>
                    <a:cubicBezTo>
                      <a:pt x="158" y="128"/>
                      <a:pt x="158" y="128"/>
                      <a:pt x="158" y="128"/>
                    </a:cubicBezTo>
                    <a:cubicBezTo>
                      <a:pt x="156" y="102"/>
                      <a:pt x="156" y="102"/>
                      <a:pt x="156" y="102"/>
                    </a:cubicBezTo>
                    <a:cubicBezTo>
                      <a:pt x="154" y="76"/>
                      <a:pt x="154" y="76"/>
                      <a:pt x="154" y="76"/>
                    </a:cubicBezTo>
                    <a:cubicBezTo>
                      <a:pt x="152" y="52"/>
                      <a:pt x="152" y="52"/>
                      <a:pt x="152" y="52"/>
                    </a:cubicBezTo>
                    <a:cubicBezTo>
                      <a:pt x="151" y="31"/>
                      <a:pt x="151" y="31"/>
                      <a:pt x="151" y="31"/>
                    </a:cubicBezTo>
                    <a:cubicBezTo>
                      <a:pt x="149" y="13"/>
                      <a:pt x="149" y="13"/>
                      <a:pt x="149" y="13"/>
                    </a:cubicBezTo>
                    <a:cubicBezTo>
                      <a:pt x="148" y="0"/>
                      <a:pt x="148" y="0"/>
                      <a:pt x="148" y="0"/>
                    </a:cubicBezTo>
                    <a:cubicBezTo>
                      <a:pt x="190" y="3"/>
                      <a:pt x="190" y="3"/>
                      <a:pt x="190" y="3"/>
                    </a:cubicBezTo>
                    <a:cubicBezTo>
                      <a:pt x="337" y="113"/>
                      <a:pt x="337" y="113"/>
                      <a:pt x="337" y="113"/>
                    </a:cubicBezTo>
                    <a:cubicBezTo>
                      <a:pt x="337" y="113"/>
                      <a:pt x="330" y="119"/>
                      <a:pt x="337" y="121"/>
                    </a:cubicBezTo>
                    <a:cubicBezTo>
                      <a:pt x="344" y="124"/>
                      <a:pt x="344" y="121"/>
                      <a:pt x="346" y="126"/>
                    </a:cubicBezTo>
                    <a:cubicBezTo>
                      <a:pt x="349" y="131"/>
                      <a:pt x="343" y="134"/>
                      <a:pt x="352" y="135"/>
                    </a:cubicBezTo>
                    <a:cubicBezTo>
                      <a:pt x="360" y="136"/>
                      <a:pt x="361" y="130"/>
                      <a:pt x="364" y="135"/>
                    </a:cubicBezTo>
                    <a:cubicBezTo>
                      <a:pt x="367" y="139"/>
                      <a:pt x="360" y="139"/>
                      <a:pt x="369" y="141"/>
                    </a:cubicBezTo>
                    <a:cubicBezTo>
                      <a:pt x="379" y="143"/>
                      <a:pt x="380" y="139"/>
                      <a:pt x="381" y="144"/>
                    </a:cubicBezTo>
                    <a:cubicBezTo>
                      <a:pt x="383" y="149"/>
                      <a:pt x="385" y="149"/>
                      <a:pt x="385" y="155"/>
                    </a:cubicBezTo>
                    <a:cubicBezTo>
                      <a:pt x="385" y="161"/>
                      <a:pt x="375" y="166"/>
                      <a:pt x="385" y="167"/>
                    </a:cubicBezTo>
                    <a:cubicBezTo>
                      <a:pt x="395" y="168"/>
                      <a:pt x="389" y="168"/>
                      <a:pt x="402" y="167"/>
                    </a:cubicBezTo>
                    <a:cubicBezTo>
                      <a:pt x="405" y="167"/>
                      <a:pt x="408" y="166"/>
                      <a:pt x="411" y="166"/>
                    </a:cubicBezTo>
                    <a:cubicBezTo>
                      <a:pt x="411" y="171"/>
                      <a:pt x="411" y="183"/>
                      <a:pt x="411" y="18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889">
                <a:extLst>
                  <a:ext uri="{FF2B5EF4-FFF2-40B4-BE49-F238E27FC236}">
                    <a16:creationId xmlns:a16="http://schemas.microsoft.com/office/drawing/2014/main" id="{DFDDA76A-3180-95B2-3B2D-041AB58B070E}"/>
                  </a:ext>
                </a:extLst>
              </p:cNvPr>
              <p:cNvSpPr>
                <a:spLocks/>
              </p:cNvSpPr>
              <p:nvPr/>
            </p:nvSpPr>
            <p:spPr bwMode="auto">
              <a:xfrm>
                <a:off x="2539" y="1652"/>
                <a:ext cx="238" cy="196"/>
              </a:xfrm>
              <a:custGeom>
                <a:avLst/>
                <a:gdLst>
                  <a:gd name="T0" fmla="*/ 385 w 397"/>
                  <a:gd name="T1" fmla="*/ 123 h 327"/>
                  <a:gd name="T2" fmla="*/ 371 w 397"/>
                  <a:gd name="T3" fmla="*/ 196 h 327"/>
                  <a:gd name="T4" fmla="*/ 340 w 397"/>
                  <a:gd name="T5" fmla="*/ 244 h 327"/>
                  <a:gd name="T6" fmla="*/ 336 w 397"/>
                  <a:gd name="T7" fmla="*/ 272 h 327"/>
                  <a:gd name="T8" fmla="*/ 323 w 397"/>
                  <a:gd name="T9" fmla="*/ 277 h 327"/>
                  <a:gd name="T10" fmla="*/ 298 w 397"/>
                  <a:gd name="T11" fmla="*/ 288 h 327"/>
                  <a:gd name="T12" fmla="*/ 264 w 397"/>
                  <a:gd name="T13" fmla="*/ 281 h 327"/>
                  <a:gd name="T14" fmla="*/ 234 w 397"/>
                  <a:gd name="T15" fmla="*/ 298 h 327"/>
                  <a:gd name="T16" fmla="*/ 197 w 397"/>
                  <a:gd name="T17" fmla="*/ 283 h 327"/>
                  <a:gd name="T18" fmla="*/ 173 w 397"/>
                  <a:gd name="T19" fmla="*/ 292 h 327"/>
                  <a:gd name="T20" fmla="*/ 153 w 397"/>
                  <a:gd name="T21" fmla="*/ 273 h 327"/>
                  <a:gd name="T22" fmla="*/ 129 w 397"/>
                  <a:gd name="T23" fmla="*/ 270 h 327"/>
                  <a:gd name="T24" fmla="*/ 108 w 397"/>
                  <a:gd name="T25" fmla="*/ 276 h 327"/>
                  <a:gd name="T26" fmla="*/ 96 w 397"/>
                  <a:gd name="T27" fmla="*/ 302 h 327"/>
                  <a:gd name="T28" fmla="*/ 88 w 397"/>
                  <a:gd name="T29" fmla="*/ 327 h 327"/>
                  <a:gd name="T30" fmla="*/ 75 w 397"/>
                  <a:gd name="T31" fmla="*/ 313 h 327"/>
                  <a:gd name="T32" fmla="*/ 58 w 397"/>
                  <a:gd name="T33" fmla="*/ 314 h 327"/>
                  <a:gd name="T34" fmla="*/ 51 w 397"/>
                  <a:gd name="T35" fmla="*/ 318 h 327"/>
                  <a:gd name="T36" fmla="*/ 54 w 397"/>
                  <a:gd name="T37" fmla="*/ 302 h 327"/>
                  <a:gd name="T38" fmla="*/ 36 w 397"/>
                  <a:gd name="T39" fmla="*/ 300 h 327"/>
                  <a:gd name="T40" fmla="*/ 26 w 397"/>
                  <a:gd name="T41" fmla="*/ 282 h 327"/>
                  <a:gd name="T42" fmla="*/ 12 w 397"/>
                  <a:gd name="T43" fmla="*/ 268 h 327"/>
                  <a:gd name="T44" fmla="*/ 6 w 397"/>
                  <a:gd name="T45" fmla="*/ 246 h 327"/>
                  <a:gd name="T46" fmla="*/ 16 w 397"/>
                  <a:gd name="T47" fmla="*/ 236 h 327"/>
                  <a:gd name="T48" fmla="*/ 33 w 397"/>
                  <a:gd name="T49" fmla="*/ 229 h 327"/>
                  <a:gd name="T50" fmla="*/ 58 w 397"/>
                  <a:gd name="T51" fmla="*/ 226 h 327"/>
                  <a:gd name="T52" fmla="*/ 86 w 397"/>
                  <a:gd name="T53" fmla="*/ 225 h 327"/>
                  <a:gd name="T54" fmla="*/ 97 w 397"/>
                  <a:gd name="T55" fmla="*/ 207 h 327"/>
                  <a:gd name="T56" fmla="*/ 104 w 397"/>
                  <a:gd name="T57" fmla="*/ 180 h 327"/>
                  <a:gd name="T58" fmla="*/ 106 w 397"/>
                  <a:gd name="T59" fmla="*/ 121 h 327"/>
                  <a:gd name="T60" fmla="*/ 149 w 397"/>
                  <a:gd name="T61" fmla="*/ 106 h 327"/>
                  <a:gd name="T62" fmla="*/ 307 w 397"/>
                  <a:gd name="T63" fmla="*/ 0 h 327"/>
                  <a:gd name="T64" fmla="*/ 368 w 397"/>
                  <a:gd name="T65" fmla="*/ 14 h 327"/>
                  <a:gd name="T66" fmla="*/ 381 w 397"/>
                  <a:gd name="T67" fmla="*/ 65 h 327"/>
                  <a:gd name="T68" fmla="*/ 392 w 397"/>
                  <a:gd name="T69"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27">
                    <a:moveTo>
                      <a:pt x="392" y="94"/>
                    </a:moveTo>
                    <a:cubicBezTo>
                      <a:pt x="386" y="102"/>
                      <a:pt x="386" y="105"/>
                      <a:pt x="385" y="123"/>
                    </a:cubicBezTo>
                    <a:cubicBezTo>
                      <a:pt x="385" y="140"/>
                      <a:pt x="381" y="167"/>
                      <a:pt x="381" y="173"/>
                    </a:cubicBezTo>
                    <a:cubicBezTo>
                      <a:pt x="381" y="179"/>
                      <a:pt x="379" y="188"/>
                      <a:pt x="371" y="196"/>
                    </a:cubicBezTo>
                    <a:cubicBezTo>
                      <a:pt x="363" y="204"/>
                      <a:pt x="357" y="217"/>
                      <a:pt x="352" y="224"/>
                    </a:cubicBezTo>
                    <a:cubicBezTo>
                      <a:pt x="347" y="232"/>
                      <a:pt x="343" y="236"/>
                      <a:pt x="340" y="244"/>
                    </a:cubicBezTo>
                    <a:cubicBezTo>
                      <a:pt x="336" y="251"/>
                      <a:pt x="329" y="260"/>
                      <a:pt x="333" y="267"/>
                    </a:cubicBezTo>
                    <a:cubicBezTo>
                      <a:pt x="334" y="269"/>
                      <a:pt x="335" y="271"/>
                      <a:pt x="336" y="272"/>
                    </a:cubicBezTo>
                    <a:cubicBezTo>
                      <a:pt x="336" y="273"/>
                      <a:pt x="335" y="273"/>
                      <a:pt x="335" y="274"/>
                    </a:cubicBezTo>
                    <a:cubicBezTo>
                      <a:pt x="333" y="275"/>
                      <a:pt x="331" y="276"/>
                      <a:pt x="323" y="277"/>
                    </a:cubicBezTo>
                    <a:cubicBezTo>
                      <a:pt x="316" y="278"/>
                      <a:pt x="317" y="280"/>
                      <a:pt x="315" y="283"/>
                    </a:cubicBezTo>
                    <a:cubicBezTo>
                      <a:pt x="312" y="286"/>
                      <a:pt x="309" y="290"/>
                      <a:pt x="298" y="288"/>
                    </a:cubicBezTo>
                    <a:cubicBezTo>
                      <a:pt x="288" y="286"/>
                      <a:pt x="294" y="287"/>
                      <a:pt x="280" y="281"/>
                    </a:cubicBezTo>
                    <a:cubicBezTo>
                      <a:pt x="266" y="275"/>
                      <a:pt x="278" y="281"/>
                      <a:pt x="264" y="281"/>
                    </a:cubicBezTo>
                    <a:cubicBezTo>
                      <a:pt x="249" y="281"/>
                      <a:pt x="250" y="286"/>
                      <a:pt x="246" y="289"/>
                    </a:cubicBezTo>
                    <a:cubicBezTo>
                      <a:pt x="241" y="292"/>
                      <a:pt x="240" y="296"/>
                      <a:pt x="234" y="298"/>
                    </a:cubicBezTo>
                    <a:cubicBezTo>
                      <a:pt x="229" y="299"/>
                      <a:pt x="224" y="296"/>
                      <a:pt x="216" y="293"/>
                    </a:cubicBezTo>
                    <a:cubicBezTo>
                      <a:pt x="207" y="289"/>
                      <a:pt x="203" y="286"/>
                      <a:pt x="197" y="283"/>
                    </a:cubicBezTo>
                    <a:cubicBezTo>
                      <a:pt x="191" y="280"/>
                      <a:pt x="191" y="284"/>
                      <a:pt x="185" y="288"/>
                    </a:cubicBezTo>
                    <a:cubicBezTo>
                      <a:pt x="179" y="292"/>
                      <a:pt x="179" y="292"/>
                      <a:pt x="173" y="292"/>
                    </a:cubicBezTo>
                    <a:cubicBezTo>
                      <a:pt x="168" y="292"/>
                      <a:pt x="169" y="289"/>
                      <a:pt x="164" y="284"/>
                    </a:cubicBezTo>
                    <a:cubicBezTo>
                      <a:pt x="159" y="278"/>
                      <a:pt x="162" y="275"/>
                      <a:pt x="153" y="273"/>
                    </a:cubicBezTo>
                    <a:cubicBezTo>
                      <a:pt x="143" y="272"/>
                      <a:pt x="142" y="268"/>
                      <a:pt x="141" y="268"/>
                    </a:cubicBezTo>
                    <a:cubicBezTo>
                      <a:pt x="140" y="267"/>
                      <a:pt x="132" y="268"/>
                      <a:pt x="129" y="270"/>
                    </a:cubicBezTo>
                    <a:cubicBezTo>
                      <a:pt x="125" y="272"/>
                      <a:pt x="122" y="271"/>
                      <a:pt x="115" y="270"/>
                    </a:cubicBezTo>
                    <a:cubicBezTo>
                      <a:pt x="109" y="269"/>
                      <a:pt x="111" y="274"/>
                      <a:pt x="108" y="276"/>
                    </a:cubicBezTo>
                    <a:cubicBezTo>
                      <a:pt x="105" y="278"/>
                      <a:pt x="102" y="282"/>
                      <a:pt x="102" y="286"/>
                    </a:cubicBezTo>
                    <a:cubicBezTo>
                      <a:pt x="102" y="290"/>
                      <a:pt x="101" y="299"/>
                      <a:pt x="96" y="302"/>
                    </a:cubicBezTo>
                    <a:cubicBezTo>
                      <a:pt x="91" y="305"/>
                      <a:pt x="90" y="316"/>
                      <a:pt x="90" y="320"/>
                    </a:cubicBezTo>
                    <a:cubicBezTo>
                      <a:pt x="90" y="323"/>
                      <a:pt x="89" y="326"/>
                      <a:pt x="88" y="327"/>
                    </a:cubicBezTo>
                    <a:cubicBezTo>
                      <a:pt x="88" y="326"/>
                      <a:pt x="87" y="325"/>
                      <a:pt x="86" y="324"/>
                    </a:cubicBezTo>
                    <a:cubicBezTo>
                      <a:pt x="81" y="322"/>
                      <a:pt x="80" y="316"/>
                      <a:pt x="75" y="313"/>
                    </a:cubicBezTo>
                    <a:cubicBezTo>
                      <a:pt x="69" y="310"/>
                      <a:pt x="71" y="308"/>
                      <a:pt x="67" y="310"/>
                    </a:cubicBezTo>
                    <a:cubicBezTo>
                      <a:pt x="62" y="312"/>
                      <a:pt x="58" y="308"/>
                      <a:pt x="58" y="314"/>
                    </a:cubicBezTo>
                    <a:cubicBezTo>
                      <a:pt x="58" y="319"/>
                      <a:pt x="58" y="319"/>
                      <a:pt x="58" y="322"/>
                    </a:cubicBezTo>
                    <a:cubicBezTo>
                      <a:pt x="56" y="321"/>
                      <a:pt x="53" y="319"/>
                      <a:pt x="51" y="318"/>
                    </a:cubicBezTo>
                    <a:cubicBezTo>
                      <a:pt x="48" y="316"/>
                      <a:pt x="53" y="310"/>
                      <a:pt x="54" y="310"/>
                    </a:cubicBezTo>
                    <a:cubicBezTo>
                      <a:pt x="55" y="309"/>
                      <a:pt x="54" y="306"/>
                      <a:pt x="54" y="302"/>
                    </a:cubicBezTo>
                    <a:cubicBezTo>
                      <a:pt x="54" y="298"/>
                      <a:pt x="50" y="300"/>
                      <a:pt x="45" y="301"/>
                    </a:cubicBezTo>
                    <a:cubicBezTo>
                      <a:pt x="41" y="303"/>
                      <a:pt x="42" y="301"/>
                      <a:pt x="36" y="300"/>
                    </a:cubicBezTo>
                    <a:cubicBezTo>
                      <a:pt x="30" y="299"/>
                      <a:pt x="30" y="297"/>
                      <a:pt x="27" y="292"/>
                    </a:cubicBezTo>
                    <a:cubicBezTo>
                      <a:pt x="23" y="288"/>
                      <a:pt x="24" y="285"/>
                      <a:pt x="26" y="282"/>
                    </a:cubicBezTo>
                    <a:cubicBezTo>
                      <a:pt x="28" y="279"/>
                      <a:pt x="26" y="278"/>
                      <a:pt x="23" y="276"/>
                    </a:cubicBezTo>
                    <a:cubicBezTo>
                      <a:pt x="19" y="273"/>
                      <a:pt x="18" y="276"/>
                      <a:pt x="12" y="268"/>
                    </a:cubicBezTo>
                    <a:cubicBezTo>
                      <a:pt x="6" y="260"/>
                      <a:pt x="11" y="264"/>
                      <a:pt x="6" y="255"/>
                    </a:cubicBezTo>
                    <a:cubicBezTo>
                      <a:pt x="0" y="246"/>
                      <a:pt x="6" y="248"/>
                      <a:pt x="6" y="246"/>
                    </a:cubicBezTo>
                    <a:cubicBezTo>
                      <a:pt x="6" y="243"/>
                      <a:pt x="4" y="240"/>
                      <a:pt x="4" y="237"/>
                    </a:cubicBezTo>
                    <a:cubicBezTo>
                      <a:pt x="7" y="238"/>
                      <a:pt x="8" y="236"/>
                      <a:pt x="16" y="236"/>
                    </a:cubicBezTo>
                    <a:cubicBezTo>
                      <a:pt x="25" y="236"/>
                      <a:pt x="18" y="236"/>
                      <a:pt x="26" y="234"/>
                    </a:cubicBezTo>
                    <a:cubicBezTo>
                      <a:pt x="35" y="233"/>
                      <a:pt x="30" y="232"/>
                      <a:pt x="33" y="229"/>
                    </a:cubicBezTo>
                    <a:cubicBezTo>
                      <a:pt x="35" y="226"/>
                      <a:pt x="37" y="229"/>
                      <a:pt x="47" y="227"/>
                    </a:cubicBezTo>
                    <a:cubicBezTo>
                      <a:pt x="57" y="226"/>
                      <a:pt x="52" y="227"/>
                      <a:pt x="58" y="226"/>
                    </a:cubicBezTo>
                    <a:cubicBezTo>
                      <a:pt x="64" y="224"/>
                      <a:pt x="64" y="226"/>
                      <a:pt x="74" y="225"/>
                    </a:cubicBezTo>
                    <a:cubicBezTo>
                      <a:pt x="85" y="223"/>
                      <a:pt x="80" y="227"/>
                      <a:pt x="86" y="225"/>
                    </a:cubicBezTo>
                    <a:cubicBezTo>
                      <a:pt x="92" y="223"/>
                      <a:pt x="89" y="223"/>
                      <a:pt x="95" y="217"/>
                    </a:cubicBezTo>
                    <a:cubicBezTo>
                      <a:pt x="101" y="211"/>
                      <a:pt x="97" y="212"/>
                      <a:pt x="97" y="207"/>
                    </a:cubicBezTo>
                    <a:cubicBezTo>
                      <a:pt x="97" y="202"/>
                      <a:pt x="103" y="199"/>
                      <a:pt x="103" y="199"/>
                    </a:cubicBezTo>
                    <a:cubicBezTo>
                      <a:pt x="104" y="180"/>
                      <a:pt x="104" y="180"/>
                      <a:pt x="104" y="180"/>
                    </a:cubicBezTo>
                    <a:cubicBezTo>
                      <a:pt x="106" y="138"/>
                      <a:pt x="106" y="138"/>
                      <a:pt x="106" y="138"/>
                    </a:cubicBezTo>
                    <a:cubicBezTo>
                      <a:pt x="106" y="138"/>
                      <a:pt x="106" y="126"/>
                      <a:pt x="106" y="121"/>
                    </a:cubicBezTo>
                    <a:cubicBezTo>
                      <a:pt x="113" y="120"/>
                      <a:pt x="117" y="118"/>
                      <a:pt x="126" y="117"/>
                    </a:cubicBezTo>
                    <a:cubicBezTo>
                      <a:pt x="137" y="115"/>
                      <a:pt x="139" y="113"/>
                      <a:pt x="149" y="106"/>
                    </a:cubicBezTo>
                    <a:cubicBezTo>
                      <a:pt x="159" y="98"/>
                      <a:pt x="210" y="51"/>
                      <a:pt x="292" y="0"/>
                    </a:cubicBezTo>
                    <a:cubicBezTo>
                      <a:pt x="296" y="0"/>
                      <a:pt x="300" y="0"/>
                      <a:pt x="307" y="0"/>
                    </a:cubicBezTo>
                    <a:cubicBezTo>
                      <a:pt x="332" y="2"/>
                      <a:pt x="349" y="23"/>
                      <a:pt x="352" y="23"/>
                    </a:cubicBezTo>
                    <a:cubicBezTo>
                      <a:pt x="354" y="23"/>
                      <a:pt x="361" y="19"/>
                      <a:pt x="368" y="14"/>
                    </a:cubicBezTo>
                    <a:cubicBezTo>
                      <a:pt x="370" y="21"/>
                      <a:pt x="373" y="37"/>
                      <a:pt x="373" y="43"/>
                    </a:cubicBezTo>
                    <a:cubicBezTo>
                      <a:pt x="373" y="51"/>
                      <a:pt x="374" y="52"/>
                      <a:pt x="381" y="65"/>
                    </a:cubicBezTo>
                    <a:cubicBezTo>
                      <a:pt x="388" y="77"/>
                      <a:pt x="384" y="78"/>
                      <a:pt x="389" y="84"/>
                    </a:cubicBezTo>
                    <a:cubicBezTo>
                      <a:pt x="393" y="90"/>
                      <a:pt x="397" y="86"/>
                      <a:pt x="392" y="9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890">
                <a:extLst>
                  <a:ext uri="{FF2B5EF4-FFF2-40B4-BE49-F238E27FC236}">
                    <a16:creationId xmlns:a16="http://schemas.microsoft.com/office/drawing/2014/main" id="{205FECF1-57B2-2289-D33A-47EED708385A}"/>
                  </a:ext>
                </a:extLst>
              </p:cNvPr>
              <p:cNvSpPr>
                <a:spLocks/>
              </p:cNvSpPr>
              <p:nvPr/>
            </p:nvSpPr>
            <p:spPr bwMode="auto">
              <a:xfrm>
                <a:off x="2737" y="1651"/>
                <a:ext cx="158" cy="269"/>
              </a:xfrm>
              <a:custGeom>
                <a:avLst/>
                <a:gdLst>
                  <a:gd name="T0" fmla="*/ 246 w 265"/>
                  <a:gd name="T1" fmla="*/ 220 h 448"/>
                  <a:gd name="T2" fmla="*/ 232 w 265"/>
                  <a:gd name="T3" fmla="*/ 244 h 448"/>
                  <a:gd name="T4" fmla="*/ 228 w 265"/>
                  <a:gd name="T5" fmla="*/ 263 h 448"/>
                  <a:gd name="T6" fmla="*/ 221 w 265"/>
                  <a:gd name="T7" fmla="*/ 283 h 448"/>
                  <a:gd name="T8" fmla="*/ 226 w 265"/>
                  <a:gd name="T9" fmla="*/ 305 h 448"/>
                  <a:gd name="T10" fmla="*/ 230 w 265"/>
                  <a:gd name="T11" fmla="*/ 330 h 448"/>
                  <a:gd name="T12" fmla="*/ 242 w 265"/>
                  <a:gd name="T13" fmla="*/ 346 h 448"/>
                  <a:gd name="T14" fmla="*/ 233 w 265"/>
                  <a:gd name="T15" fmla="*/ 350 h 448"/>
                  <a:gd name="T16" fmla="*/ 211 w 265"/>
                  <a:gd name="T17" fmla="*/ 362 h 448"/>
                  <a:gd name="T18" fmla="*/ 192 w 265"/>
                  <a:gd name="T19" fmla="*/ 389 h 448"/>
                  <a:gd name="T20" fmla="*/ 156 w 265"/>
                  <a:gd name="T21" fmla="*/ 405 h 448"/>
                  <a:gd name="T22" fmla="*/ 144 w 265"/>
                  <a:gd name="T23" fmla="*/ 413 h 448"/>
                  <a:gd name="T24" fmla="*/ 128 w 265"/>
                  <a:gd name="T25" fmla="*/ 434 h 448"/>
                  <a:gd name="T26" fmla="*/ 98 w 265"/>
                  <a:gd name="T27" fmla="*/ 440 h 448"/>
                  <a:gd name="T28" fmla="*/ 83 w 265"/>
                  <a:gd name="T29" fmla="*/ 437 h 448"/>
                  <a:gd name="T30" fmla="*/ 61 w 265"/>
                  <a:gd name="T31" fmla="*/ 448 h 448"/>
                  <a:gd name="T32" fmla="*/ 56 w 265"/>
                  <a:gd name="T33" fmla="*/ 442 h 448"/>
                  <a:gd name="T34" fmla="*/ 43 w 265"/>
                  <a:gd name="T35" fmla="*/ 418 h 448"/>
                  <a:gd name="T36" fmla="*/ 22 w 265"/>
                  <a:gd name="T37" fmla="*/ 393 h 448"/>
                  <a:gd name="T38" fmla="*/ 59 w 265"/>
                  <a:gd name="T39" fmla="*/ 378 h 448"/>
                  <a:gd name="T40" fmla="*/ 45 w 265"/>
                  <a:gd name="T41" fmla="*/ 352 h 448"/>
                  <a:gd name="T42" fmla="*/ 42 w 265"/>
                  <a:gd name="T43" fmla="*/ 318 h 448"/>
                  <a:gd name="T44" fmla="*/ 32 w 265"/>
                  <a:gd name="T45" fmla="*/ 299 h 448"/>
                  <a:gd name="T46" fmla="*/ 18 w 265"/>
                  <a:gd name="T47" fmla="*/ 290 h 448"/>
                  <a:gd name="T48" fmla="*/ 7 w 265"/>
                  <a:gd name="T49" fmla="*/ 273 h 448"/>
                  <a:gd name="T50" fmla="*/ 11 w 265"/>
                  <a:gd name="T51" fmla="*/ 245 h 448"/>
                  <a:gd name="T52" fmla="*/ 42 w 265"/>
                  <a:gd name="T53" fmla="*/ 197 h 448"/>
                  <a:gd name="T54" fmla="*/ 56 w 265"/>
                  <a:gd name="T55" fmla="*/ 124 h 448"/>
                  <a:gd name="T56" fmla="*/ 60 w 265"/>
                  <a:gd name="T57" fmla="*/ 85 h 448"/>
                  <a:gd name="T58" fmla="*/ 44 w 265"/>
                  <a:gd name="T59" fmla="*/ 44 h 448"/>
                  <a:gd name="T60" fmla="*/ 66 w 265"/>
                  <a:gd name="T61" fmla="*/ 1 h 448"/>
                  <a:gd name="T62" fmla="*/ 261 w 265"/>
                  <a:gd name="T63" fmla="*/ 11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448">
                    <a:moveTo>
                      <a:pt x="265" y="216"/>
                    </a:moveTo>
                    <a:cubicBezTo>
                      <a:pt x="265" y="216"/>
                      <a:pt x="252" y="216"/>
                      <a:pt x="246" y="220"/>
                    </a:cubicBezTo>
                    <a:cubicBezTo>
                      <a:pt x="239" y="224"/>
                      <a:pt x="239" y="223"/>
                      <a:pt x="238" y="230"/>
                    </a:cubicBezTo>
                    <a:cubicBezTo>
                      <a:pt x="237" y="237"/>
                      <a:pt x="235" y="241"/>
                      <a:pt x="232" y="244"/>
                    </a:cubicBezTo>
                    <a:cubicBezTo>
                      <a:pt x="228" y="247"/>
                      <a:pt x="226" y="249"/>
                      <a:pt x="227" y="254"/>
                    </a:cubicBezTo>
                    <a:cubicBezTo>
                      <a:pt x="227" y="258"/>
                      <a:pt x="234" y="261"/>
                      <a:pt x="228" y="263"/>
                    </a:cubicBezTo>
                    <a:cubicBezTo>
                      <a:pt x="223" y="266"/>
                      <a:pt x="216" y="268"/>
                      <a:pt x="217" y="273"/>
                    </a:cubicBezTo>
                    <a:cubicBezTo>
                      <a:pt x="219" y="279"/>
                      <a:pt x="226" y="276"/>
                      <a:pt x="221" y="283"/>
                    </a:cubicBezTo>
                    <a:cubicBezTo>
                      <a:pt x="216" y="291"/>
                      <a:pt x="202" y="301"/>
                      <a:pt x="213" y="301"/>
                    </a:cubicBezTo>
                    <a:cubicBezTo>
                      <a:pt x="223" y="301"/>
                      <a:pt x="226" y="298"/>
                      <a:pt x="226" y="305"/>
                    </a:cubicBezTo>
                    <a:cubicBezTo>
                      <a:pt x="226" y="312"/>
                      <a:pt x="227" y="316"/>
                      <a:pt x="230" y="320"/>
                    </a:cubicBezTo>
                    <a:cubicBezTo>
                      <a:pt x="232" y="325"/>
                      <a:pt x="230" y="326"/>
                      <a:pt x="230" y="330"/>
                    </a:cubicBezTo>
                    <a:cubicBezTo>
                      <a:pt x="230" y="335"/>
                      <a:pt x="233" y="339"/>
                      <a:pt x="237" y="341"/>
                    </a:cubicBezTo>
                    <a:cubicBezTo>
                      <a:pt x="241" y="342"/>
                      <a:pt x="246" y="342"/>
                      <a:pt x="242" y="346"/>
                    </a:cubicBezTo>
                    <a:cubicBezTo>
                      <a:pt x="238" y="350"/>
                      <a:pt x="240" y="351"/>
                      <a:pt x="242" y="355"/>
                    </a:cubicBezTo>
                    <a:cubicBezTo>
                      <a:pt x="242" y="355"/>
                      <a:pt x="237" y="353"/>
                      <a:pt x="233" y="350"/>
                    </a:cubicBezTo>
                    <a:cubicBezTo>
                      <a:pt x="228" y="346"/>
                      <a:pt x="224" y="352"/>
                      <a:pt x="217" y="353"/>
                    </a:cubicBezTo>
                    <a:cubicBezTo>
                      <a:pt x="210" y="355"/>
                      <a:pt x="214" y="357"/>
                      <a:pt x="211" y="362"/>
                    </a:cubicBezTo>
                    <a:cubicBezTo>
                      <a:pt x="207" y="367"/>
                      <a:pt x="209" y="370"/>
                      <a:pt x="205" y="373"/>
                    </a:cubicBezTo>
                    <a:cubicBezTo>
                      <a:pt x="202" y="377"/>
                      <a:pt x="199" y="381"/>
                      <a:pt x="192" y="389"/>
                    </a:cubicBezTo>
                    <a:cubicBezTo>
                      <a:pt x="185" y="397"/>
                      <a:pt x="182" y="395"/>
                      <a:pt x="178" y="401"/>
                    </a:cubicBezTo>
                    <a:cubicBezTo>
                      <a:pt x="174" y="406"/>
                      <a:pt x="172" y="405"/>
                      <a:pt x="156" y="405"/>
                    </a:cubicBezTo>
                    <a:cubicBezTo>
                      <a:pt x="139" y="405"/>
                      <a:pt x="146" y="406"/>
                      <a:pt x="141" y="407"/>
                    </a:cubicBezTo>
                    <a:cubicBezTo>
                      <a:pt x="135" y="407"/>
                      <a:pt x="141" y="408"/>
                      <a:pt x="144" y="413"/>
                    </a:cubicBezTo>
                    <a:cubicBezTo>
                      <a:pt x="148" y="417"/>
                      <a:pt x="143" y="417"/>
                      <a:pt x="141" y="424"/>
                    </a:cubicBezTo>
                    <a:cubicBezTo>
                      <a:pt x="138" y="431"/>
                      <a:pt x="137" y="430"/>
                      <a:pt x="128" y="434"/>
                    </a:cubicBezTo>
                    <a:cubicBezTo>
                      <a:pt x="119" y="437"/>
                      <a:pt x="123" y="435"/>
                      <a:pt x="110" y="435"/>
                    </a:cubicBezTo>
                    <a:cubicBezTo>
                      <a:pt x="96" y="435"/>
                      <a:pt x="106" y="436"/>
                      <a:pt x="98" y="440"/>
                    </a:cubicBezTo>
                    <a:cubicBezTo>
                      <a:pt x="89" y="445"/>
                      <a:pt x="94" y="448"/>
                      <a:pt x="86" y="445"/>
                    </a:cubicBezTo>
                    <a:cubicBezTo>
                      <a:pt x="77" y="442"/>
                      <a:pt x="82" y="442"/>
                      <a:pt x="83" y="437"/>
                    </a:cubicBezTo>
                    <a:cubicBezTo>
                      <a:pt x="83" y="432"/>
                      <a:pt x="81" y="439"/>
                      <a:pt x="75" y="442"/>
                    </a:cubicBezTo>
                    <a:cubicBezTo>
                      <a:pt x="69" y="446"/>
                      <a:pt x="71" y="448"/>
                      <a:pt x="61" y="448"/>
                    </a:cubicBezTo>
                    <a:cubicBezTo>
                      <a:pt x="58" y="448"/>
                      <a:pt x="57" y="447"/>
                      <a:pt x="56" y="447"/>
                    </a:cubicBezTo>
                    <a:cubicBezTo>
                      <a:pt x="54" y="446"/>
                      <a:pt x="56" y="445"/>
                      <a:pt x="56" y="442"/>
                    </a:cubicBezTo>
                    <a:cubicBezTo>
                      <a:pt x="56" y="439"/>
                      <a:pt x="52" y="436"/>
                      <a:pt x="51" y="428"/>
                    </a:cubicBezTo>
                    <a:cubicBezTo>
                      <a:pt x="50" y="420"/>
                      <a:pt x="47" y="423"/>
                      <a:pt x="43" y="418"/>
                    </a:cubicBezTo>
                    <a:cubicBezTo>
                      <a:pt x="39" y="412"/>
                      <a:pt x="38" y="412"/>
                      <a:pt x="33" y="407"/>
                    </a:cubicBezTo>
                    <a:cubicBezTo>
                      <a:pt x="28" y="402"/>
                      <a:pt x="28" y="401"/>
                      <a:pt x="22" y="393"/>
                    </a:cubicBezTo>
                    <a:cubicBezTo>
                      <a:pt x="15" y="386"/>
                      <a:pt x="21" y="385"/>
                      <a:pt x="24" y="378"/>
                    </a:cubicBezTo>
                    <a:cubicBezTo>
                      <a:pt x="28" y="372"/>
                      <a:pt x="55" y="379"/>
                      <a:pt x="59" y="378"/>
                    </a:cubicBezTo>
                    <a:cubicBezTo>
                      <a:pt x="62" y="378"/>
                      <a:pt x="54" y="374"/>
                      <a:pt x="50" y="369"/>
                    </a:cubicBezTo>
                    <a:cubicBezTo>
                      <a:pt x="47" y="364"/>
                      <a:pt x="48" y="362"/>
                      <a:pt x="45" y="352"/>
                    </a:cubicBezTo>
                    <a:cubicBezTo>
                      <a:pt x="42" y="342"/>
                      <a:pt x="45" y="341"/>
                      <a:pt x="45" y="332"/>
                    </a:cubicBezTo>
                    <a:cubicBezTo>
                      <a:pt x="45" y="324"/>
                      <a:pt x="45" y="325"/>
                      <a:pt x="42" y="318"/>
                    </a:cubicBezTo>
                    <a:cubicBezTo>
                      <a:pt x="39" y="312"/>
                      <a:pt x="42" y="315"/>
                      <a:pt x="40" y="307"/>
                    </a:cubicBezTo>
                    <a:cubicBezTo>
                      <a:pt x="38" y="299"/>
                      <a:pt x="33" y="302"/>
                      <a:pt x="32" y="299"/>
                    </a:cubicBezTo>
                    <a:cubicBezTo>
                      <a:pt x="30" y="295"/>
                      <a:pt x="30" y="291"/>
                      <a:pt x="28" y="291"/>
                    </a:cubicBezTo>
                    <a:cubicBezTo>
                      <a:pt x="27" y="290"/>
                      <a:pt x="21" y="290"/>
                      <a:pt x="18" y="290"/>
                    </a:cubicBezTo>
                    <a:cubicBezTo>
                      <a:pt x="17" y="289"/>
                      <a:pt x="17" y="287"/>
                      <a:pt x="16" y="286"/>
                    </a:cubicBezTo>
                    <a:cubicBezTo>
                      <a:pt x="13" y="282"/>
                      <a:pt x="10" y="278"/>
                      <a:pt x="7" y="273"/>
                    </a:cubicBezTo>
                    <a:cubicBezTo>
                      <a:pt x="6" y="272"/>
                      <a:pt x="5" y="270"/>
                      <a:pt x="4" y="268"/>
                    </a:cubicBezTo>
                    <a:cubicBezTo>
                      <a:pt x="0" y="261"/>
                      <a:pt x="7" y="252"/>
                      <a:pt x="11" y="245"/>
                    </a:cubicBezTo>
                    <a:cubicBezTo>
                      <a:pt x="14" y="237"/>
                      <a:pt x="18" y="233"/>
                      <a:pt x="23" y="225"/>
                    </a:cubicBezTo>
                    <a:cubicBezTo>
                      <a:pt x="28" y="218"/>
                      <a:pt x="34" y="205"/>
                      <a:pt x="42" y="197"/>
                    </a:cubicBezTo>
                    <a:cubicBezTo>
                      <a:pt x="50" y="189"/>
                      <a:pt x="52" y="180"/>
                      <a:pt x="52" y="174"/>
                    </a:cubicBezTo>
                    <a:cubicBezTo>
                      <a:pt x="52" y="168"/>
                      <a:pt x="56" y="141"/>
                      <a:pt x="56" y="124"/>
                    </a:cubicBezTo>
                    <a:cubicBezTo>
                      <a:pt x="57" y="106"/>
                      <a:pt x="57" y="103"/>
                      <a:pt x="63" y="95"/>
                    </a:cubicBezTo>
                    <a:cubicBezTo>
                      <a:pt x="68" y="87"/>
                      <a:pt x="64" y="91"/>
                      <a:pt x="60" y="85"/>
                    </a:cubicBezTo>
                    <a:cubicBezTo>
                      <a:pt x="55" y="79"/>
                      <a:pt x="59" y="78"/>
                      <a:pt x="52" y="66"/>
                    </a:cubicBezTo>
                    <a:cubicBezTo>
                      <a:pt x="45" y="53"/>
                      <a:pt x="44" y="52"/>
                      <a:pt x="44" y="44"/>
                    </a:cubicBezTo>
                    <a:cubicBezTo>
                      <a:pt x="44" y="38"/>
                      <a:pt x="41" y="22"/>
                      <a:pt x="39" y="15"/>
                    </a:cubicBezTo>
                    <a:cubicBezTo>
                      <a:pt x="50" y="9"/>
                      <a:pt x="62" y="2"/>
                      <a:pt x="66" y="1"/>
                    </a:cubicBezTo>
                    <a:cubicBezTo>
                      <a:pt x="73" y="0"/>
                      <a:pt x="251" y="106"/>
                      <a:pt x="259" y="110"/>
                    </a:cubicBezTo>
                    <a:cubicBezTo>
                      <a:pt x="260" y="111"/>
                      <a:pt x="260" y="111"/>
                      <a:pt x="261" y="111"/>
                    </a:cubicBezTo>
                    <a:lnTo>
                      <a:pt x="265" y="216"/>
                    </a:ln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891">
                <a:extLst>
                  <a:ext uri="{FF2B5EF4-FFF2-40B4-BE49-F238E27FC236}">
                    <a16:creationId xmlns:a16="http://schemas.microsoft.com/office/drawing/2014/main" id="{AAD2EA6B-2D37-B172-2A0F-873855BF7F29}"/>
                  </a:ext>
                </a:extLst>
              </p:cNvPr>
              <p:cNvSpPr>
                <a:spLocks/>
              </p:cNvSpPr>
              <p:nvPr/>
            </p:nvSpPr>
            <p:spPr bwMode="auto">
              <a:xfrm>
                <a:off x="2858" y="1656"/>
                <a:ext cx="253" cy="244"/>
              </a:xfrm>
              <a:custGeom>
                <a:avLst/>
                <a:gdLst>
                  <a:gd name="T0" fmla="*/ 419 w 422"/>
                  <a:gd name="T1" fmla="*/ 148 h 406"/>
                  <a:gd name="T2" fmla="*/ 397 w 422"/>
                  <a:gd name="T3" fmla="*/ 166 h 406"/>
                  <a:gd name="T4" fmla="*/ 383 w 422"/>
                  <a:gd name="T5" fmla="*/ 176 h 406"/>
                  <a:gd name="T6" fmla="*/ 378 w 422"/>
                  <a:gd name="T7" fmla="*/ 203 h 406"/>
                  <a:gd name="T8" fmla="*/ 372 w 422"/>
                  <a:gd name="T9" fmla="*/ 235 h 406"/>
                  <a:gd name="T10" fmla="*/ 372 w 422"/>
                  <a:gd name="T11" fmla="*/ 249 h 406"/>
                  <a:gd name="T12" fmla="*/ 367 w 422"/>
                  <a:gd name="T13" fmla="*/ 273 h 406"/>
                  <a:gd name="T14" fmla="*/ 360 w 422"/>
                  <a:gd name="T15" fmla="*/ 294 h 406"/>
                  <a:gd name="T16" fmla="*/ 340 w 422"/>
                  <a:gd name="T17" fmla="*/ 317 h 406"/>
                  <a:gd name="T18" fmla="*/ 335 w 422"/>
                  <a:gd name="T19" fmla="*/ 351 h 406"/>
                  <a:gd name="T20" fmla="*/ 321 w 422"/>
                  <a:gd name="T21" fmla="*/ 350 h 406"/>
                  <a:gd name="T22" fmla="*/ 308 w 422"/>
                  <a:gd name="T23" fmla="*/ 349 h 406"/>
                  <a:gd name="T24" fmla="*/ 272 w 422"/>
                  <a:gd name="T25" fmla="*/ 357 h 406"/>
                  <a:gd name="T26" fmla="*/ 248 w 422"/>
                  <a:gd name="T27" fmla="*/ 347 h 406"/>
                  <a:gd name="T28" fmla="*/ 251 w 422"/>
                  <a:gd name="T29" fmla="*/ 314 h 406"/>
                  <a:gd name="T30" fmla="*/ 233 w 422"/>
                  <a:gd name="T31" fmla="*/ 321 h 406"/>
                  <a:gd name="T32" fmla="*/ 208 w 422"/>
                  <a:gd name="T33" fmla="*/ 343 h 406"/>
                  <a:gd name="T34" fmla="*/ 202 w 422"/>
                  <a:gd name="T35" fmla="*/ 365 h 406"/>
                  <a:gd name="T36" fmla="*/ 177 w 422"/>
                  <a:gd name="T37" fmla="*/ 380 h 406"/>
                  <a:gd name="T38" fmla="*/ 150 w 422"/>
                  <a:gd name="T39" fmla="*/ 376 h 406"/>
                  <a:gd name="T40" fmla="*/ 143 w 422"/>
                  <a:gd name="T41" fmla="*/ 366 h 406"/>
                  <a:gd name="T42" fmla="*/ 128 w 422"/>
                  <a:gd name="T43" fmla="*/ 377 h 406"/>
                  <a:gd name="T44" fmla="*/ 120 w 422"/>
                  <a:gd name="T45" fmla="*/ 378 h 406"/>
                  <a:gd name="T46" fmla="*/ 108 w 422"/>
                  <a:gd name="T47" fmla="*/ 373 h 406"/>
                  <a:gd name="T48" fmla="*/ 89 w 422"/>
                  <a:gd name="T49" fmla="*/ 381 h 406"/>
                  <a:gd name="T50" fmla="*/ 80 w 422"/>
                  <a:gd name="T51" fmla="*/ 390 h 406"/>
                  <a:gd name="T52" fmla="*/ 67 w 422"/>
                  <a:gd name="T53" fmla="*/ 406 h 406"/>
                  <a:gd name="T54" fmla="*/ 57 w 422"/>
                  <a:gd name="T55" fmla="*/ 383 h 406"/>
                  <a:gd name="T56" fmla="*/ 42 w 422"/>
                  <a:gd name="T57" fmla="*/ 349 h 406"/>
                  <a:gd name="T58" fmla="*/ 40 w 422"/>
                  <a:gd name="T59" fmla="*/ 338 h 406"/>
                  <a:gd name="T60" fmla="*/ 28 w 422"/>
                  <a:gd name="T61" fmla="*/ 322 h 406"/>
                  <a:gd name="T62" fmla="*/ 24 w 422"/>
                  <a:gd name="T63" fmla="*/ 297 h 406"/>
                  <a:gd name="T64" fmla="*/ 19 w 422"/>
                  <a:gd name="T65" fmla="*/ 275 h 406"/>
                  <a:gd name="T66" fmla="*/ 26 w 422"/>
                  <a:gd name="T67" fmla="*/ 255 h 406"/>
                  <a:gd name="T68" fmla="*/ 30 w 422"/>
                  <a:gd name="T69" fmla="*/ 236 h 406"/>
                  <a:gd name="T70" fmla="*/ 44 w 422"/>
                  <a:gd name="T71" fmla="*/ 212 h 406"/>
                  <a:gd name="T72" fmla="*/ 59 w 422"/>
                  <a:gd name="T73" fmla="*/ 103 h 406"/>
                  <a:gd name="T74" fmla="*/ 84 w 422"/>
                  <a:gd name="T75" fmla="*/ 89 h 406"/>
                  <a:gd name="T76" fmla="*/ 84 w 422"/>
                  <a:gd name="T77" fmla="*/ 35 h 406"/>
                  <a:gd name="T78" fmla="*/ 196 w 422"/>
                  <a:gd name="T79" fmla="*/ 34 h 406"/>
                  <a:gd name="T80" fmla="*/ 237 w 422"/>
                  <a:gd name="T81" fmla="*/ 29 h 406"/>
                  <a:gd name="T82" fmla="*/ 278 w 422"/>
                  <a:gd name="T83" fmla="*/ 33 h 406"/>
                  <a:gd name="T84" fmla="*/ 300 w 422"/>
                  <a:gd name="T85" fmla="*/ 42 h 406"/>
                  <a:gd name="T86" fmla="*/ 314 w 422"/>
                  <a:gd name="T87" fmla="*/ 27 h 406"/>
                  <a:gd name="T88" fmla="*/ 324 w 422"/>
                  <a:gd name="T89" fmla="*/ 14 h 406"/>
                  <a:gd name="T90" fmla="*/ 338 w 422"/>
                  <a:gd name="T91" fmla="*/ 7 h 406"/>
                  <a:gd name="T92" fmla="*/ 343 w 422"/>
                  <a:gd name="T93" fmla="*/ 3 h 406"/>
                  <a:gd name="T94" fmla="*/ 366 w 422"/>
                  <a:gd name="T95" fmla="*/ 24 h 406"/>
                  <a:gd name="T96" fmla="*/ 382 w 422"/>
                  <a:gd name="T97" fmla="*/ 53 h 406"/>
                  <a:gd name="T98" fmla="*/ 383 w 422"/>
                  <a:gd name="T99" fmla="*/ 64 h 406"/>
                  <a:gd name="T100" fmla="*/ 386 w 422"/>
                  <a:gd name="T101" fmla="*/ 106 h 406"/>
                  <a:gd name="T102" fmla="*/ 409 w 422"/>
                  <a:gd name="T103" fmla="*/ 134 h 406"/>
                  <a:gd name="T104" fmla="*/ 422 w 422"/>
                  <a:gd name="T105" fmla="*/ 1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406">
                    <a:moveTo>
                      <a:pt x="422" y="145"/>
                    </a:moveTo>
                    <a:cubicBezTo>
                      <a:pt x="421" y="146"/>
                      <a:pt x="420" y="147"/>
                      <a:pt x="419" y="148"/>
                    </a:cubicBezTo>
                    <a:cubicBezTo>
                      <a:pt x="417" y="151"/>
                      <a:pt x="416" y="156"/>
                      <a:pt x="409" y="159"/>
                    </a:cubicBezTo>
                    <a:cubicBezTo>
                      <a:pt x="402" y="162"/>
                      <a:pt x="398" y="165"/>
                      <a:pt x="397" y="166"/>
                    </a:cubicBezTo>
                    <a:cubicBezTo>
                      <a:pt x="396" y="167"/>
                      <a:pt x="394" y="171"/>
                      <a:pt x="391" y="173"/>
                    </a:cubicBezTo>
                    <a:cubicBezTo>
                      <a:pt x="387" y="175"/>
                      <a:pt x="384" y="173"/>
                      <a:pt x="383" y="176"/>
                    </a:cubicBezTo>
                    <a:cubicBezTo>
                      <a:pt x="382" y="179"/>
                      <a:pt x="382" y="184"/>
                      <a:pt x="383" y="192"/>
                    </a:cubicBezTo>
                    <a:cubicBezTo>
                      <a:pt x="383" y="200"/>
                      <a:pt x="380" y="198"/>
                      <a:pt x="378" y="203"/>
                    </a:cubicBezTo>
                    <a:cubicBezTo>
                      <a:pt x="377" y="208"/>
                      <a:pt x="377" y="214"/>
                      <a:pt x="373" y="224"/>
                    </a:cubicBezTo>
                    <a:cubicBezTo>
                      <a:pt x="368" y="234"/>
                      <a:pt x="372" y="229"/>
                      <a:pt x="372" y="235"/>
                    </a:cubicBezTo>
                    <a:cubicBezTo>
                      <a:pt x="373" y="240"/>
                      <a:pt x="373" y="246"/>
                      <a:pt x="373" y="248"/>
                    </a:cubicBezTo>
                    <a:cubicBezTo>
                      <a:pt x="372" y="249"/>
                      <a:pt x="372" y="249"/>
                      <a:pt x="372" y="249"/>
                    </a:cubicBezTo>
                    <a:cubicBezTo>
                      <a:pt x="371" y="250"/>
                      <a:pt x="373" y="253"/>
                      <a:pt x="372" y="259"/>
                    </a:cubicBezTo>
                    <a:cubicBezTo>
                      <a:pt x="371" y="264"/>
                      <a:pt x="371" y="269"/>
                      <a:pt x="367" y="273"/>
                    </a:cubicBezTo>
                    <a:cubicBezTo>
                      <a:pt x="363" y="277"/>
                      <a:pt x="367" y="283"/>
                      <a:pt x="367" y="289"/>
                    </a:cubicBezTo>
                    <a:cubicBezTo>
                      <a:pt x="367" y="295"/>
                      <a:pt x="366" y="294"/>
                      <a:pt x="360" y="294"/>
                    </a:cubicBezTo>
                    <a:cubicBezTo>
                      <a:pt x="355" y="294"/>
                      <a:pt x="355" y="297"/>
                      <a:pt x="351" y="302"/>
                    </a:cubicBezTo>
                    <a:cubicBezTo>
                      <a:pt x="347" y="307"/>
                      <a:pt x="347" y="307"/>
                      <a:pt x="340" y="317"/>
                    </a:cubicBezTo>
                    <a:cubicBezTo>
                      <a:pt x="334" y="328"/>
                      <a:pt x="338" y="339"/>
                      <a:pt x="338" y="340"/>
                    </a:cubicBezTo>
                    <a:cubicBezTo>
                      <a:pt x="338" y="341"/>
                      <a:pt x="336" y="349"/>
                      <a:pt x="335" y="351"/>
                    </a:cubicBezTo>
                    <a:cubicBezTo>
                      <a:pt x="334" y="353"/>
                      <a:pt x="331" y="348"/>
                      <a:pt x="329" y="345"/>
                    </a:cubicBezTo>
                    <a:cubicBezTo>
                      <a:pt x="327" y="342"/>
                      <a:pt x="324" y="346"/>
                      <a:pt x="321" y="350"/>
                    </a:cubicBezTo>
                    <a:cubicBezTo>
                      <a:pt x="320" y="351"/>
                      <a:pt x="320" y="353"/>
                      <a:pt x="320" y="354"/>
                    </a:cubicBezTo>
                    <a:cubicBezTo>
                      <a:pt x="317" y="351"/>
                      <a:pt x="313" y="346"/>
                      <a:pt x="308" y="349"/>
                    </a:cubicBezTo>
                    <a:cubicBezTo>
                      <a:pt x="301" y="353"/>
                      <a:pt x="298" y="358"/>
                      <a:pt x="294" y="352"/>
                    </a:cubicBezTo>
                    <a:cubicBezTo>
                      <a:pt x="290" y="347"/>
                      <a:pt x="280" y="355"/>
                      <a:pt x="272" y="357"/>
                    </a:cubicBezTo>
                    <a:cubicBezTo>
                      <a:pt x="264" y="359"/>
                      <a:pt x="252" y="370"/>
                      <a:pt x="245" y="364"/>
                    </a:cubicBezTo>
                    <a:cubicBezTo>
                      <a:pt x="239" y="358"/>
                      <a:pt x="248" y="352"/>
                      <a:pt x="248" y="347"/>
                    </a:cubicBezTo>
                    <a:cubicBezTo>
                      <a:pt x="248" y="341"/>
                      <a:pt x="251" y="331"/>
                      <a:pt x="251" y="331"/>
                    </a:cubicBezTo>
                    <a:cubicBezTo>
                      <a:pt x="251" y="331"/>
                      <a:pt x="252" y="319"/>
                      <a:pt x="251" y="314"/>
                    </a:cubicBezTo>
                    <a:cubicBezTo>
                      <a:pt x="250" y="309"/>
                      <a:pt x="248" y="305"/>
                      <a:pt x="246" y="304"/>
                    </a:cubicBezTo>
                    <a:cubicBezTo>
                      <a:pt x="244" y="303"/>
                      <a:pt x="237" y="315"/>
                      <a:pt x="233" y="321"/>
                    </a:cubicBezTo>
                    <a:cubicBezTo>
                      <a:pt x="230" y="327"/>
                      <a:pt x="227" y="326"/>
                      <a:pt x="222" y="329"/>
                    </a:cubicBezTo>
                    <a:cubicBezTo>
                      <a:pt x="216" y="332"/>
                      <a:pt x="216" y="335"/>
                      <a:pt x="208" y="343"/>
                    </a:cubicBezTo>
                    <a:cubicBezTo>
                      <a:pt x="201" y="352"/>
                      <a:pt x="207" y="353"/>
                      <a:pt x="205" y="356"/>
                    </a:cubicBezTo>
                    <a:cubicBezTo>
                      <a:pt x="203" y="359"/>
                      <a:pt x="204" y="362"/>
                      <a:pt x="202" y="365"/>
                    </a:cubicBezTo>
                    <a:cubicBezTo>
                      <a:pt x="201" y="369"/>
                      <a:pt x="196" y="371"/>
                      <a:pt x="191" y="373"/>
                    </a:cubicBezTo>
                    <a:cubicBezTo>
                      <a:pt x="186" y="376"/>
                      <a:pt x="182" y="378"/>
                      <a:pt x="177" y="380"/>
                    </a:cubicBezTo>
                    <a:cubicBezTo>
                      <a:pt x="171" y="383"/>
                      <a:pt x="167" y="384"/>
                      <a:pt x="165" y="386"/>
                    </a:cubicBezTo>
                    <a:cubicBezTo>
                      <a:pt x="164" y="387"/>
                      <a:pt x="160" y="383"/>
                      <a:pt x="150" y="376"/>
                    </a:cubicBezTo>
                    <a:cubicBezTo>
                      <a:pt x="140" y="370"/>
                      <a:pt x="150" y="376"/>
                      <a:pt x="148" y="371"/>
                    </a:cubicBezTo>
                    <a:cubicBezTo>
                      <a:pt x="147" y="366"/>
                      <a:pt x="146" y="365"/>
                      <a:pt x="143" y="366"/>
                    </a:cubicBezTo>
                    <a:cubicBezTo>
                      <a:pt x="140" y="366"/>
                      <a:pt x="137" y="365"/>
                      <a:pt x="128" y="366"/>
                    </a:cubicBezTo>
                    <a:cubicBezTo>
                      <a:pt x="120" y="366"/>
                      <a:pt x="130" y="370"/>
                      <a:pt x="128" y="377"/>
                    </a:cubicBezTo>
                    <a:cubicBezTo>
                      <a:pt x="127" y="384"/>
                      <a:pt x="127" y="383"/>
                      <a:pt x="122" y="382"/>
                    </a:cubicBezTo>
                    <a:cubicBezTo>
                      <a:pt x="117" y="382"/>
                      <a:pt x="122" y="382"/>
                      <a:pt x="120" y="378"/>
                    </a:cubicBezTo>
                    <a:cubicBezTo>
                      <a:pt x="118" y="374"/>
                      <a:pt x="117" y="372"/>
                      <a:pt x="114" y="373"/>
                    </a:cubicBezTo>
                    <a:cubicBezTo>
                      <a:pt x="110" y="373"/>
                      <a:pt x="110" y="372"/>
                      <a:pt x="108" y="373"/>
                    </a:cubicBezTo>
                    <a:cubicBezTo>
                      <a:pt x="106" y="373"/>
                      <a:pt x="105" y="382"/>
                      <a:pt x="103" y="383"/>
                    </a:cubicBezTo>
                    <a:cubicBezTo>
                      <a:pt x="100" y="385"/>
                      <a:pt x="93" y="383"/>
                      <a:pt x="89" y="381"/>
                    </a:cubicBezTo>
                    <a:cubicBezTo>
                      <a:pt x="85" y="379"/>
                      <a:pt x="85" y="382"/>
                      <a:pt x="84" y="383"/>
                    </a:cubicBezTo>
                    <a:cubicBezTo>
                      <a:pt x="82" y="385"/>
                      <a:pt x="82" y="387"/>
                      <a:pt x="80" y="390"/>
                    </a:cubicBezTo>
                    <a:cubicBezTo>
                      <a:pt x="77" y="393"/>
                      <a:pt x="77" y="394"/>
                      <a:pt x="70" y="397"/>
                    </a:cubicBezTo>
                    <a:cubicBezTo>
                      <a:pt x="63" y="399"/>
                      <a:pt x="73" y="403"/>
                      <a:pt x="67" y="406"/>
                    </a:cubicBezTo>
                    <a:cubicBezTo>
                      <a:pt x="62" y="405"/>
                      <a:pt x="54" y="404"/>
                      <a:pt x="53" y="402"/>
                    </a:cubicBezTo>
                    <a:cubicBezTo>
                      <a:pt x="51" y="400"/>
                      <a:pt x="57" y="384"/>
                      <a:pt x="57" y="383"/>
                    </a:cubicBezTo>
                    <a:cubicBezTo>
                      <a:pt x="57" y="381"/>
                      <a:pt x="56" y="373"/>
                      <a:pt x="51" y="364"/>
                    </a:cubicBezTo>
                    <a:cubicBezTo>
                      <a:pt x="45" y="355"/>
                      <a:pt x="44" y="355"/>
                      <a:pt x="42" y="349"/>
                    </a:cubicBezTo>
                    <a:cubicBezTo>
                      <a:pt x="41" y="348"/>
                      <a:pt x="41" y="347"/>
                      <a:pt x="40" y="347"/>
                    </a:cubicBezTo>
                    <a:cubicBezTo>
                      <a:pt x="38" y="343"/>
                      <a:pt x="36" y="342"/>
                      <a:pt x="40" y="338"/>
                    </a:cubicBezTo>
                    <a:cubicBezTo>
                      <a:pt x="44" y="334"/>
                      <a:pt x="39" y="334"/>
                      <a:pt x="35" y="333"/>
                    </a:cubicBezTo>
                    <a:cubicBezTo>
                      <a:pt x="31" y="331"/>
                      <a:pt x="28" y="327"/>
                      <a:pt x="28" y="322"/>
                    </a:cubicBezTo>
                    <a:cubicBezTo>
                      <a:pt x="28" y="318"/>
                      <a:pt x="30" y="317"/>
                      <a:pt x="28" y="312"/>
                    </a:cubicBezTo>
                    <a:cubicBezTo>
                      <a:pt x="25" y="308"/>
                      <a:pt x="24" y="304"/>
                      <a:pt x="24" y="297"/>
                    </a:cubicBezTo>
                    <a:cubicBezTo>
                      <a:pt x="24" y="290"/>
                      <a:pt x="21" y="293"/>
                      <a:pt x="11" y="293"/>
                    </a:cubicBezTo>
                    <a:cubicBezTo>
                      <a:pt x="0" y="293"/>
                      <a:pt x="14" y="283"/>
                      <a:pt x="19" y="275"/>
                    </a:cubicBezTo>
                    <a:cubicBezTo>
                      <a:pt x="24" y="268"/>
                      <a:pt x="17" y="271"/>
                      <a:pt x="15" y="265"/>
                    </a:cubicBezTo>
                    <a:cubicBezTo>
                      <a:pt x="14" y="260"/>
                      <a:pt x="21" y="258"/>
                      <a:pt x="26" y="255"/>
                    </a:cubicBezTo>
                    <a:cubicBezTo>
                      <a:pt x="32" y="253"/>
                      <a:pt x="25" y="250"/>
                      <a:pt x="25" y="246"/>
                    </a:cubicBezTo>
                    <a:cubicBezTo>
                      <a:pt x="24" y="241"/>
                      <a:pt x="26" y="239"/>
                      <a:pt x="30" y="236"/>
                    </a:cubicBezTo>
                    <a:cubicBezTo>
                      <a:pt x="33" y="233"/>
                      <a:pt x="35" y="229"/>
                      <a:pt x="36" y="222"/>
                    </a:cubicBezTo>
                    <a:cubicBezTo>
                      <a:pt x="37" y="215"/>
                      <a:pt x="37" y="216"/>
                      <a:pt x="44" y="212"/>
                    </a:cubicBezTo>
                    <a:cubicBezTo>
                      <a:pt x="50" y="208"/>
                      <a:pt x="63" y="208"/>
                      <a:pt x="63" y="208"/>
                    </a:cubicBezTo>
                    <a:cubicBezTo>
                      <a:pt x="59" y="103"/>
                      <a:pt x="59" y="103"/>
                      <a:pt x="59" y="103"/>
                    </a:cubicBezTo>
                    <a:cubicBezTo>
                      <a:pt x="64" y="104"/>
                      <a:pt x="60" y="92"/>
                      <a:pt x="60" y="92"/>
                    </a:cubicBezTo>
                    <a:cubicBezTo>
                      <a:pt x="84" y="89"/>
                      <a:pt x="84" y="89"/>
                      <a:pt x="84" y="89"/>
                    </a:cubicBezTo>
                    <a:cubicBezTo>
                      <a:pt x="82" y="46"/>
                      <a:pt x="82" y="46"/>
                      <a:pt x="82" y="46"/>
                    </a:cubicBezTo>
                    <a:cubicBezTo>
                      <a:pt x="84" y="35"/>
                      <a:pt x="84" y="35"/>
                      <a:pt x="84" y="35"/>
                    </a:cubicBezTo>
                    <a:cubicBezTo>
                      <a:pt x="93" y="37"/>
                      <a:pt x="138" y="34"/>
                      <a:pt x="155" y="34"/>
                    </a:cubicBezTo>
                    <a:cubicBezTo>
                      <a:pt x="175" y="34"/>
                      <a:pt x="193" y="34"/>
                      <a:pt x="196" y="34"/>
                    </a:cubicBezTo>
                    <a:cubicBezTo>
                      <a:pt x="199" y="33"/>
                      <a:pt x="220" y="34"/>
                      <a:pt x="226" y="35"/>
                    </a:cubicBezTo>
                    <a:cubicBezTo>
                      <a:pt x="232" y="35"/>
                      <a:pt x="235" y="31"/>
                      <a:pt x="237" y="29"/>
                    </a:cubicBezTo>
                    <a:cubicBezTo>
                      <a:pt x="238" y="28"/>
                      <a:pt x="242" y="33"/>
                      <a:pt x="242" y="34"/>
                    </a:cubicBezTo>
                    <a:cubicBezTo>
                      <a:pt x="242" y="36"/>
                      <a:pt x="270" y="33"/>
                      <a:pt x="278" y="33"/>
                    </a:cubicBezTo>
                    <a:cubicBezTo>
                      <a:pt x="286" y="33"/>
                      <a:pt x="288" y="36"/>
                      <a:pt x="290" y="38"/>
                    </a:cubicBezTo>
                    <a:cubicBezTo>
                      <a:pt x="293" y="40"/>
                      <a:pt x="296" y="41"/>
                      <a:pt x="300" y="42"/>
                    </a:cubicBezTo>
                    <a:cubicBezTo>
                      <a:pt x="304" y="43"/>
                      <a:pt x="305" y="37"/>
                      <a:pt x="305" y="33"/>
                    </a:cubicBezTo>
                    <a:cubicBezTo>
                      <a:pt x="305" y="29"/>
                      <a:pt x="309" y="28"/>
                      <a:pt x="314" y="27"/>
                    </a:cubicBezTo>
                    <a:cubicBezTo>
                      <a:pt x="318" y="26"/>
                      <a:pt x="319" y="26"/>
                      <a:pt x="321" y="22"/>
                    </a:cubicBezTo>
                    <a:cubicBezTo>
                      <a:pt x="323" y="19"/>
                      <a:pt x="324" y="19"/>
                      <a:pt x="324" y="14"/>
                    </a:cubicBezTo>
                    <a:cubicBezTo>
                      <a:pt x="325" y="10"/>
                      <a:pt x="327" y="11"/>
                      <a:pt x="330" y="11"/>
                    </a:cubicBezTo>
                    <a:cubicBezTo>
                      <a:pt x="334" y="11"/>
                      <a:pt x="336" y="10"/>
                      <a:pt x="338" y="7"/>
                    </a:cubicBezTo>
                    <a:cubicBezTo>
                      <a:pt x="340" y="5"/>
                      <a:pt x="341" y="2"/>
                      <a:pt x="342" y="0"/>
                    </a:cubicBezTo>
                    <a:cubicBezTo>
                      <a:pt x="343" y="1"/>
                      <a:pt x="343" y="2"/>
                      <a:pt x="343" y="3"/>
                    </a:cubicBezTo>
                    <a:cubicBezTo>
                      <a:pt x="346" y="12"/>
                      <a:pt x="349" y="12"/>
                      <a:pt x="353" y="15"/>
                    </a:cubicBezTo>
                    <a:cubicBezTo>
                      <a:pt x="357" y="18"/>
                      <a:pt x="363" y="18"/>
                      <a:pt x="366" y="24"/>
                    </a:cubicBezTo>
                    <a:cubicBezTo>
                      <a:pt x="369" y="30"/>
                      <a:pt x="372" y="31"/>
                      <a:pt x="374" y="37"/>
                    </a:cubicBezTo>
                    <a:cubicBezTo>
                      <a:pt x="376" y="43"/>
                      <a:pt x="378" y="51"/>
                      <a:pt x="382" y="53"/>
                    </a:cubicBezTo>
                    <a:cubicBezTo>
                      <a:pt x="386" y="55"/>
                      <a:pt x="389" y="54"/>
                      <a:pt x="387" y="57"/>
                    </a:cubicBezTo>
                    <a:cubicBezTo>
                      <a:pt x="385" y="60"/>
                      <a:pt x="382" y="54"/>
                      <a:pt x="383" y="64"/>
                    </a:cubicBezTo>
                    <a:cubicBezTo>
                      <a:pt x="385" y="74"/>
                      <a:pt x="384" y="73"/>
                      <a:pt x="385" y="83"/>
                    </a:cubicBezTo>
                    <a:cubicBezTo>
                      <a:pt x="386" y="92"/>
                      <a:pt x="383" y="98"/>
                      <a:pt x="386" y="106"/>
                    </a:cubicBezTo>
                    <a:cubicBezTo>
                      <a:pt x="390" y="115"/>
                      <a:pt x="391" y="118"/>
                      <a:pt x="395" y="124"/>
                    </a:cubicBezTo>
                    <a:cubicBezTo>
                      <a:pt x="399" y="130"/>
                      <a:pt x="406" y="132"/>
                      <a:pt x="409" y="134"/>
                    </a:cubicBezTo>
                    <a:cubicBezTo>
                      <a:pt x="412" y="137"/>
                      <a:pt x="415" y="137"/>
                      <a:pt x="419" y="141"/>
                    </a:cubicBezTo>
                    <a:cubicBezTo>
                      <a:pt x="420" y="142"/>
                      <a:pt x="421" y="144"/>
                      <a:pt x="422" y="145"/>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892">
                <a:extLst>
                  <a:ext uri="{FF2B5EF4-FFF2-40B4-BE49-F238E27FC236}">
                    <a16:creationId xmlns:a16="http://schemas.microsoft.com/office/drawing/2014/main" id="{BF499929-B643-21AD-FF2F-ABB058CDDED1}"/>
                  </a:ext>
                </a:extLst>
              </p:cNvPr>
              <p:cNvSpPr>
                <a:spLocks/>
              </p:cNvSpPr>
              <p:nvPr/>
            </p:nvSpPr>
            <p:spPr bwMode="auto">
              <a:xfrm>
                <a:off x="2892" y="1838"/>
                <a:ext cx="185" cy="148"/>
              </a:xfrm>
              <a:custGeom>
                <a:avLst/>
                <a:gdLst>
                  <a:gd name="T0" fmla="*/ 305 w 309"/>
                  <a:gd name="T1" fmla="*/ 218 h 247"/>
                  <a:gd name="T2" fmla="*/ 261 w 309"/>
                  <a:gd name="T3" fmla="*/ 225 h 247"/>
                  <a:gd name="T4" fmla="*/ 249 w 309"/>
                  <a:gd name="T5" fmla="*/ 240 h 247"/>
                  <a:gd name="T6" fmla="*/ 226 w 309"/>
                  <a:gd name="T7" fmla="*/ 241 h 247"/>
                  <a:gd name="T8" fmla="*/ 207 w 309"/>
                  <a:gd name="T9" fmla="*/ 243 h 247"/>
                  <a:gd name="T10" fmla="*/ 191 w 309"/>
                  <a:gd name="T11" fmla="*/ 241 h 247"/>
                  <a:gd name="T12" fmla="*/ 181 w 309"/>
                  <a:gd name="T13" fmla="*/ 245 h 247"/>
                  <a:gd name="T14" fmla="*/ 173 w 309"/>
                  <a:gd name="T15" fmla="*/ 242 h 247"/>
                  <a:gd name="T16" fmla="*/ 161 w 309"/>
                  <a:gd name="T17" fmla="*/ 229 h 247"/>
                  <a:gd name="T18" fmla="*/ 141 w 309"/>
                  <a:gd name="T19" fmla="*/ 222 h 247"/>
                  <a:gd name="T20" fmla="*/ 119 w 309"/>
                  <a:gd name="T21" fmla="*/ 225 h 247"/>
                  <a:gd name="T22" fmla="*/ 97 w 309"/>
                  <a:gd name="T23" fmla="*/ 207 h 247"/>
                  <a:gd name="T24" fmla="*/ 90 w 309"/>
                  <a:gd name="T25" fmla="*/ 196 h 247"/>
                  <a:gd name="T26" fmla="*/ 71 w 309"/>
                  <a:gd name="T27" fmla="*/ 168 h 247"/>
                  <a:gd name="T28" fmla="*/ 57 w 309"/>
                  <a:gd name="T29" fmla="*/ 149 h 247"/>
                  <a:gd name="T30" fmla="*/ 40 w 309"/>
                  <a:gd name="T31" fmla="*/ 131 h 247"/>
                  <a:gd name="T32" fmla="*/ 13 w 309"/>
                  <a:gd name="T33" fmla="*/ 115 h 247"/>
                  <a:gd name="T34" fmla="*/ 10 w 309"/>
                  <a:gd name="T35" fmla="*/ 103 h 247"/>
                  <a:gd name="T36" fmla="*/ 23 w 309"/>
                  <a:gd name="T37" fmla="*/ 87 h 247"/>
                  <a:gd name="T38" fmla="*/ 32 w 309"/>
                  <a:gd name="T39" fmla="*/ 78 h 247"/>
                  <a:gd name="T40" fmla="*/ 51 w 309"/>
                  <a:gd name="T41" fmla="*/ 70 h 247"/>
                  <a:gd name="T42" fmla="*/ 63 w 309"/>
                  <a:gd name="T43" fmla="*/ 75 h 247"/>
                  <a:gd name="T44" fmla="*/ 71 w 309"/>
                  <a:gd name="T45" fmla="*/ 74 h 247"/>
                  <a:gd name="T46" fmla="*/ 86 w 309"/>
                  <a:gd name="T47" fmla="*/ 63 h 247"/>
                  <a:gd name="T48" fmla="*/ 93 w 309"/>
                  <a:gd name="T49" fmla="*/ 73 h 247"/>
                  <a:gd name="T50" fmla="*/ 120 w 309"/>
                  <a:gd name="T51" fmla="*/ 77 h 247"/>
                  <a:gd name="T52" fmla="*/ 145 w 309"/>
                  <a:gd name="T53" fmla="*/ 62 h 247"/>
                  <a:gd name="T54" fmla="*/ 151 w 309"/>
                  <a:gd name="T55" fmla="*/ 40 h 247"/>
                  <a:gd name="T56" fmla="*/ 176 w 309"/>
                  <a:gd name="T57" fmla="*/ 18 h 247"/>
                  <a:gd name="T58" fmla="*/ 194 w 309"/>
                  <a:gd name="T59" fmla="*/ 11 h 247"/>
                  <a:gd name="T60" fmla="*/ 191 w 309"/>
                  <a:gd name="T61" fmla="*/ 44 h 247"/>
                  <a:gd name="T62" fmla="*/ 215 w 309"/>
                  <a:gd name="T63" fmla="*/ 54 h 247"/>
                  <a:gd name="T64" fmla="*/ 251 w 309"/>
                  <a:gd name="T65" fmla="*/ 46 h 247"/>
                  <a:gd name="T66" fmla="*/ 264 w 309"/>
                  <a:gd name="T67" fmla="*/ 61 h 247"/>
                  <a:gd name="T68" fmla="*/ 258 w 309"/>
                  <a:gd name="T69" fmla="*/ 81 h 247"/>
                  <a:gd name="T70" fmla="*/ 261 w 309"/>
                  <a:gd name="T71" fmla="*/ 97 h 247"/>
                  <a:gd name="T72" fmla="*/ 246 w 309"/>
                  <a:gd name="T73" fmla="*/ 109 h 247"/>
                  <a:gd name="T74" fmla="*/ 232 w 309"/>
                  <a:gd name="T75" fmla="*/ 122 h 247"/>
                  <a:gd name="T76" fmla="*/ 250 w 309"/>
                  <a:gd name="T77" fmla="*/ 131 h 247"/>
                  <a:gd name="T78" fmla="*/ 266 w 309"/>
                  <a:gd name="T79" fmla="*/ 152 h 247"/>
                  <a:gd name="T80" fmla="*/ 286 w 309"/>
                  <a:gd name="T81" fmla="*/ 189 h 247"/>
                  <a:gd name="T82" fmla="*/ 303 w 309"/>
                  <a:gd name="T83" fmla="*/ 205 h 247"/>
                  <a:gd name="T84" fmla="*/ 306 w 309"/>
                  <a:gd name="T85"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7">
                    <a:moveTo>
                      <a:pt x="306" y="218"/>
                    </a:moveTo>
                    <a:cubicBezTo>
                      <a:pt x="306" y="218"/>
                      <a:pt x="306" y="218"/>
                      <a:pt x="305" y="218"/>
                    </a:cubicBezTo>
                    <a:cubicBezTo>
                      <a:pt x="301" y="218"/>
                      <a:pt x="271" y="217"/>
                      <a:pt x="269" y="217"/>
                    </a:cubicBezTo>
                    <a:cubicBezTo>
                      <a:pt x="268" y="218"/>
                      <a:pt x="265" y="222"/>
                      <a:pt x="261" y="225"/>
                    </a:cubicBezTo>
                    <a:cubicBezTo>
                      <a:pt x="260" y="226"/>
                      <a:pt x="259" y="227"/>
                      <a:pt x="258" y="228"/>
                    </a:cubicBezTo>
                    <a:cubicBezTo>
                      <a:pt x="254" y="232"/>
                      <a:pt x="251" y="237"/>
                      <a:pt x="249" y="240"/>
                    </a:cubicBezTo>
                    <a:cubicBezTo>
                      <a:pt x="247" y="244"/>
                      <a:pt x="242" y="242"/>
                      <a:pt x="239" y="240"/>
                    </a:cubicBezTo>
                    <a:cubicBezTo>
                      <a:pt x="236" y="238"/>
                      <a:pt x="232" y="240"/>
                      <a:pt x="226" y="241"/>
                    </a:cubicBezTo>
                    <a:cubicBezTo>
                      <a:pt x="221" y="242"/>
                      <a:pt x="216" y="245"/>
                      <a:pt x="215" y="246"/>
                    </a:cubicBezTo>
                    <a:cubicBezTo>
                      <a:pt x="213" y="247"/>
                      <a:pt x="209" y="245"/>
                      <a:pt x="207" y="243"/>
                    </a:cubicBezTo>
                    <a:cubicBezTo>
                      <a:pt x="205" y="240"/>
                      <a:pt x="202" y="242"/>
                      <a:pt x="201" y="243"/>
                    </a:cubicBezTo>
                    <a:cubicBezTo>
                      <a:pt x="199" y="245"/>
                      <a:pt x="195" y="243"/>
                      <a:pt x="191" y="241"/>
                    </a:cubicBezTo>
                    <a:cubicBezTo>
                      <a:pt x="187" y="239"/>
                      <a:pt x="186" y="242"/>
                      <a:pt x="184" y="244"/>
                    </a:cubicBezTo>
                    <a:cubicBezTo>
                      <a:pt x="182" y="245"/>
                      <a:pt x="182" y="245"/>
                      <a:pt x="181" y="245"/>
                    </a:cubicBezTo>
                    <a:cubicBezTo>
                      <a:pt x="180" y="245"/>
                      <a:pt x="178" y="245"/>
                      <a:pt x="176" y="245"/>
                    </a:cubicBezTo>
                    <a:cubicBezTo>
                      <a:pt x="172" y="244"/>
                      <a:pt x="174" y="244"/>
                      <a:pt x="173" y="242"/>
                    </a:cubicBezTo>
                    <a:cubicBezTo>
                      <a:pt x="173" y="240"/>
                      <a:pt x="173" y="239"/>
                      <a:pt x="170" y="238"/>
                    </a:cubicBezTo>
                    <a:cubicBezTo>
                      <a:pt x="168" y="236"/>
                      <a:pt x="165" y="234"/>
                      <a:pt x="161" y="229"/>
                    </a:cubicBezTo>
                    <a:cubicBezTo>
                      <a:pt x="156" y="224"/>
                      <a:pt x="154" y="223"/>
                      <a:pt x="150" y="218"/>
                    </a:cubicBezTo>
                    <a:cubicBezTo>
                      <a:pt x="146" y="213"/>
                      <a:pt x="143" y="219"/>
                      <a:pt x="141" y="222"/>
                    </a:cubicBezTo>
                    <a:cubicBezTo>
                      <a:pt x="139" y="225"/>
                      <a:pt x="134" y="224"/>
                      <a:pt x="133" y="222"/>
                    </a:cubicBezTo>
                    <a:cubicBezTo>
                      <a:pt x="132" y="220"/>
                      <a:pt x="124" y="224"/>
                      <a:pt x="119" y="225"/>
                    </a:cubicBezTo>
                    <a:cubicBezTo>
                      <a:pt x="113" y="227"/>
                      <a:pt x="112" y="226"/>
                      <a:pt x="107" y="219"/>
                    </a:cubicBezTo>
                    <a:cubicBezTo>
                      <a:pt x="101" y="212"/>
                      <a:pt x="101" y="212"/>
                      <a:pt x="97" y="207"/>
                    </a:cubicBezTo>
                    <a:cubicBezTo>
                      <a:pt x="95" y="204"/>
                      <a:pt x="93" y="203"/>
                      <a:pt x="91" y="202"/>
                    </a:cubicBezTo>
                    <a:cubicBezTo>
                      <a:pt x="91" y="200"/>
                      <a:pt x="90" y="198"/>
                      <a:pt x="90" y="196"/>
                    </a:cubicBezTo>
                    <a:cubicBezTo>
                      <a:pt x="90" y="193"/>
                      <a:pt x="83" y="187"/>
                      <a:pt x="78" y="183"/>
                    </a:cubicBezTo>
                    <a:cubicBezTo>
                      <a:pt x="72" y="178"/>
                      <a:pt x="71" y="175"/>
                      <a:pt x="71" y="168"/>
                    </a:cubicBezTo>
                    <a:cubicBezTo>
                      <a:pt x="71" y="161"/>
                      <a:pt x="69" y="164"/>
                      <a:pt x="66" y="160"/>
                    </a:cubicBezTo>
                    <a:cubicBezTo>
                      <a:pt x="63" y="156"/>
                      <a:pt x="62" y="153"/>
                      <a:pt x="57" y="149"/>
                    </a:cubicBezTo>
                    <a:cubicBezTo>
                      <a:pt x="52" y="145"/>
                      <a:pt x="53" y="147"/>
                      <a:pt x="40" y="142"/>
                    </a:cubicBezTo>
                    <a:cubicBezTo>
                      <a:pt x="27" y="137"/>
                      <a:pt x="40" y="135"/>
                      <a:pt x="40" y="131"/>
                    </a:cubicBezTo>
                    <a:cubicBezTo>
                      <a:pt x="40" y="126"/>
                      <a:pt x="35" y="123"/>
                      <a:pt x="31" y="120"/>
                    </a:cubicBezTo>
                    <a:cubicBezTo>
                      <a:pt x="27" y="116"/>
                      <a:pt x="26" y="120"/>
                      <a:pt x="13" y="115"/>
                    </a:cubicBezTo>
                    <a:cubicBezTo>
                      <a:pt x="0" y="111"/>
                      <a:pt x="16" y="106"/>
                      <a:pt x="13" y="104"/>
                    </a:cubicBezTo>
                    <a:cubicBezTo>
                      <a:pt x="12" y="104"/>
                      <a:pt x="11" y="103"/>
                      <a:pt x="10" y="103"/>
                    </a:cubicBezTo>
                    <a:cubicBezTo>
                      <a:pt x="16" y="100"/>
                      <a:pt x="6" y="96"/>
                      <a:pt x="13" y="94"/>
                    </a:cubicBezTo>
                    <a:cubicBezTo>
                      <a:pt x="20" y="91"/>
                      <a:pt x="20" y="90"/>
                      <a:pt x="23" y="87"/>
                    </a:cubicBezTo>
                    <a:cubicBezTo>
                      <a:pt x="25" y="84"/>
                      <a:pt x="25" y="82"/>
                      <a:pt x="27" y="80"/>
                    </a:cubicBezTo>
                    <a:cubicBezTo>
                      <a:pt x="28" y="79"/>
                      <a:pt x="28" y="76"/>
                      <a:pt x="32" y="78"/>
                    </a:cubicBezTo>
                    <a:cubicBezTo>
                      <a:pt x="36" y="80"/>
                      <a:pt x="43" y="82"/>
                      <a:pt x="46" y="80"/>
                    </a:cubicBezTo>
                    <a:cubicBezTo>
                      <a:pt x="48" y="79"/>
                      <a:pt x="49" y="70"/>
                      <a:pt x="51" y="70"/>
                    </a:cubicBezTo>
                    <a:cubicBezTo>
                      <a:pt x="53" y="69"/>
                      <a:pt x="53" y="70"/>
                      <a:pt x="57" y="70"/>
                    </a:cubicBezTo>
                    <a:cubicBezTo>
                      <a:pt x="60" y="69"/>
                      <a:pt x="61" y="71"/>
                      <a:pt x="63" y="75"/>
                    </a:cubicBezTo>
                    <a:cubicBezTo>
                      <a:pt x="65" y="79"/>
                      <a:pt x="60" y="79"/>
                      <a:pt x="65" y="79"/>
                    </a:cubicBezTo>
                    <a:cubicBezTo>
                      <a:pt x="70" y="80"/>
                      <a:pt x="70" y="81"/>
                      <a:pt x="71" y="74"/>
                    </a:cubicBezTo>
                    <a:cubicBezTo>
                      <a:pt x="73" y="67"/>
                      <a:pt x="63" y="63"/>
                      <a:pt x="71" y="63"/>
                    </a:cubicBezTo>
                    <a:cubicBezTo>
                      <a:pt x="80" y="62"/>
                      <a:pt x="83" y="63"/>
                      <a:pt x="86" y="63"/>
                    </a:cubicBezTo>
                    <a:cubicBezTo>
                      <a:pt x="89" y="62"/>
                      <a:pt x="90" y="63"/>
                      <a:pt x="91" y="68"/>
                    </a:cubicBezTo>
                    <a:cubicBezTo>
                      <a:pt x="93" y="73"/>
                      <a:pt x="83" y="67"/>
                      <a:pt x="93" y="73"/>
                    </a:cubicBezTo>
                    <a:cubicBezTo>
                      <a:pt x="103" y="80"/>
                      <a:pt x="107" y="84"/>
                      <a:pt x="108" y="83"/>
                    </a:cubicBezTo>
                    <a:cubicBezTo>
                      <a:pt x="110" y="81"/>
                      <a:pt x="114" y="80"/>
                      <a:pt x="120" y="77"/>
                    </a:cubicBezTo>
                    <a:cubicBezTo>
                      <a:pt x="125" y="75"/>
                      <a:pt x="129" y="73"/>
                      <a:pt x="134" y="70"/>
                    </a:cubicBezTo>
                    <a:cubicBezTo>
                      <a:pt x="139" y="68"/>
                      <a:pt x="144" y="66"/>
                      <a:pt x="145" y="62"/>
                    </a:cubicBezTo>
                    <a:cubicBezTo>
                      <a:pt x="147" y="59"/>
                      <a:pt x="146" y="56"/>
                      <a:pt x="148" y="53"/>
                    </a:cubicBezTo>
                    <a:cubicBezTo>
                      <a:pt x="150" y="50"/>
                      <a:pt x="144" y="49"/>
                      <a:pt x="151" y="40"/>
                    </a:cubicBezTo>
                    <a:cubicBezTo>
                      <a:pt x="159" y="32"/>
                      <a:pt x="159" y="29"/>
                      <a:pt x="165" y="26"/>
                    </a:cubicBezTo>
                    <a:cubicBezTo>
                      <a:pt x="170" y="23"/>
                      <a:pt x="173" y="24"/>
                      <a:pt x="176" y="18"/>
                    </a:cubicBezTo>
                    <a:cubicBezTo>
                      <a:pt x="180" y="12"/>
                      <a:pt x="187" y="0"/>
                      <a:pt x="189" y="1"/>
                    </a:cubicBezTo>
                    <a:cubicBezTo>
                      <a:pt x="191" y="2"/>
                      <a:pt x="193" y="6"/>
                      <a:pt x="194" y="11"/>
                    </a:cubicBezTo>
                    <a:cubicBezTo>
                      <a:pt x="195" y="16"/>
                      <a:pt x="194" y="28"/>
                      <a:pt x="194" y="28"/>
                    </a:cubicBezTo>
                    <a:cubicBezTo>
                      <a:pt x="194" y="28"/>
                      <a:pt x="191" y="38"/>
                      <a:pt x="191" y="44"/>
                    </a:cubicBezTo>
                    <a:cubicBezTo>
                      <a:pt x="191" y="49"/>
                      <a:pt x="182" y="55"/>
                      <a:pt x="188" y="61"/>
                    </a:cubicBezTo>
                    <a:cubicBezTo>
                      <a:pt x="195" y="67"/>
                      <a:pt x="207" y="56"/>
                      <a:pt x="215" y="54"/>
                    </a:cubicBezTo>
                    <a:cubicBezTo>
                      <a:pt x="223" y="52"/>
                      <a:pt x="233" y="44"/>
                      <a:pt x="237" y="49"/>
                    </a:cubicBezTo>
                    <a:cubicBezTo>
                      <a:pt x="241" y="55"/>
                      <a:pt x="244" y="50"/>
                      <a:pt x="251" y="46"/>
                    </a:cubicBezTo>
                    <a:cubicBezTo>
                      <a:pt x="256" y="43"/>
                      <a:pt x="260" y="48"/>
                      <a:pt x="263" y="51"/>
                    </a:cubicBezTo>
                    <a:cubicBezTo>
                      <a:pt x="263" y="55"/>
                      <a:pt x="264" y="58"/>
                      <a:pt x="264" y="61"/>
                    </a:cubicBezTo>
                    <a:cubicBezTo>
                      <a:pt x="264" y="65"/>
                      <a:pt x="263" y="67"/>
                      <a:pt x="261" y="70"/>
                    </a:cubicBezTo>
                    <a:cubicBezTo>
                      <a:pt x="260" y="73"/>
                      <a:pt x="258" y="76"/>
                      <a:pt x="258" y="81"/>
                    </a:cubicBezTo>
                    <a:cubicBezTo>
                      <a:pt x="258" y="86"/>
                      <a:pt x="260" y="88"/>
                      <a:pt x="261" y="89"/>
                    </a:cubicBezTo>
                    <a:cubicBezTo>
                      <a:pt x="262" y="89"/>
                      <a:pt x="261" y="92"/>
                      <a:pt x="261" y="97"/>
                    </a:cubicBezTo>
                    <a:cubicBezTo>
                      <a:pt x="261" y="102"/>
                      <a:pt x="260" y="105"/>
                      <a:pt x="258" y="107"/>
                    </a:cubicBezTo>
                    <a:cubicBezTo>
                      <a:pt x="256" y="108"/>
                      <a:pt x="252" y="109"/>
                      <a:pt x="246" y="109"/>
                    </a:cubicBezTo>
                    <a:cubicBezTo>
                      <a:pt x="241" y="109"/>
                      <a:pt x="237" y="112"/>
                      <a:pt x="237" y="114"/>
                    </a:cubicBezTo>
                    <a:cubicBezTo>
                      <a:pt x="237" y="116"/>
                      <a:pt x="233" y="120"/>
                      <a:pt x="232" y="122"/>
                    </a:cubicBezTo>
                    <a:cubicBezTo>
                      <a:pt x="231" y="124"/>
                      <a:pt x="237" y="128"/>
                      <a:pt x="237" y="128"/>
                    </a:cubicBezTo>
                    <a:cubicBezTo>
                      <a:pt x="237" y="128"/>
                      <a:pt x="243" y="130"/>
                      <a:pt x="250" y="131"/>
                    </a:cubicBezTo>
                    <a:cubicBezTo>
                      <a:pt x="256" y="133"/>
                      <a:pt x="255" y="139"/>
                      <a:pt x="257" y="141"/>
                    </a:cubicBezTo>
                    <a:cubicBezTo>
                      <a:pt x="259" y="142"/>
                      <a:pt x="263" y="149"/>
                      <a:pt x="266" y="152"/>
                    </a:cubicBezTo>
                    <a:cubicBezTo>
                      <a:pt x="270" y="155"/>
                      <a:pt x="275" y="162"/>
                      <a:pt x="279" y="169"/>
                    </a:cubicBezTo>
                    <a:cubicBezTo>
                      <a:pt x="282" y="175"/>
                      <a:pt x="283" y="182"/>
                      <a:pt x="286" y="189"/>
                    </a:cubicBezTo>
                    <a:cubicBezTo>
                      <a:pt x="288" y="197"/>
                      <a:pt x="299" y="194"/>
                      <a:pt x="303" y="198"/>
                    </a:cubicBezTo>
                    <a:cubicBezTo>
                      <a:pt x="306" y="201"/>
                      <a:pt x="304" y="201"/>
                      <a:pt x="303" y="205"/>
                    </a:cubicBezTo>
                    <a:cubicBezTo>
                      <a:pt x="302" y="209"/>
                      <a:pt x="303" y="208"/>
                      <a:pt x="306" y="213"/>
                    </a:cubicBezTo>
                    <a:cubicBezTo>
                      <a:pt x="309" y="219"/>
                      <a:pt x="306" y="218"/>
                      <a:pt x="306" y="218"/>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893">
                <a:extLst>
                  <a:ext uri="{FF2B5EF4-FFF2-40B4-BE49-F238E27FC236}">
                    <a16:creationId xmlns:a16="http://schemas.microsoft.com/office/drawing/2014/main" id="{081BBCEF-C31B-5509-220E-C35B082D3D5D}"/>
                  </a:ext>
                </a:extLst>
              </p:cNvPr>
              <p:cNvSpPr>
                <a:spLocks/>
              </p:cNvSpPr>
              <p:nvPr/>
            </p:nvSpPr>
            <p:spPr bwMode="auto">
              <a:xfrm>
                <a:off x="3030" y="1796"/>
                <a:ext cx="228" cy="194"/>
              </a:xfrm>
              <a:custGeom>
                <a:avLst/>
                <a:gdLst>
                  <a:gd name="T0" fmla="*/ 334 w 380"/>
                  <a:gd name="T1" fmla="*/ 240 h 323"/>
                  <a:gd name="T2" fmla="*/ 296 w 380"/>
                  <a:gd name="T3" fmla="*/ 277 h 323"/>
                  <a:gd name="T4" fmla="*/ 250 w 380"/>
                  <a:gd name="T5" fmla="*/ 292 h 323"/>
                  <a:gd name="T6" fmla="*/ 225 w 380"/>
                  <a:gd name="T7" fmla="*/ 305 h 323"/>
                  <a:gd name="T8" fmla="*/ 207 w 380"/>
                  <a:gd name="T9" fmla="*/ 305 h 323"/>
                  <a:gd name="T10" fmla="*/ 179 w 380"/>
                  <a:gd name="T11" fmla="*/ 307 h 323"/>
                  <a:gd name="T12" fmla="*/ 155 w 380"/>
                  <a:gd name="T13" fmla="*/ 318 h 323"/>
                  <a:gd name="T14" fmla="*/ 131 w 380"/>
                  <a:gd name="T15" fmla="*/ 316 h 323"/>
                  <a:gd name="T16" fmla="*/ 104 w 380"/>
                  <a:gd name="T17" fmla="*/ 295 h 323"/>
                  <a:gd name="T18" fmla="*/ 77 w 380"/>
                  <a:gd name="T19" fmla="*/ 291 h 323"/>
                  <a:gd name="T20" fmla="*/ 75 w 380"/>
                  <a:gd name="T21" fmla="*/ 288 h 323"/>
                  <a:gd name="T22" fmla="*/ 72 w 380"/>
                  <a:gd name="T23" fmla="*/ 275 h 323"/>
                  <a:gd name="T24" fmla="*/ 55 w 380"/>
                  <a:gd name="T25" fmla="*/ 259 h 323"/>
                  <a:gd name="T26" fmla="*/ 35 w 380"/>
                  <a:gd name="T27" fmla="*/ 222 h 323"/>
                  <a:gd name="T28" fmla="*/ 19 w 380"/>
                  <a:gd name="T29" fmla="*/ 201 h 323"/>
                  <a:gd name="T30" fmla="*/ 1 w 380"/>
                  <a:gd name="T31" fmla="*/ 192 h 323"/>
                  <a:gd name="T32" fmla="*/ 15 w 380"/>
                  <a:gd name="T33" fmla="*/ 179 h 323"/>
                  <a:gd name="T34" fmla="*/ 30 w 380"/>
                  <a:gd name="T35" fmla="*/ 167 h 323"/>
                  <a:gd name="T36" fmla="*/ 27 w 380"/>
                  <a:gd name="T37" fmla="*/ 151 h 323"/>
                  <a:gd name="T38" fmla="*/ 33 w 380"/>
                  <a:gd name="T39" fmla="*/ 131 h 323"/>
                  <a:gd name="T40" fmla="*/ 33 w 380"/>
                  <a:gd name="T41" fmla="*/ 117 h 323"/>
                  <a:gd name="T42" fmla="*/ 47 w 380"/>
                  <a:gd name="T43" fmla="*/ 118 h 323"/>
                  <a:gd name="T44" fmla="*/ 52 w 380"/>
                  <a:gd name="T45" fmla="*/ 84 h 323"/>
                  <a:gd name="T46" fmla="*/ 72 w 380"/>
                  <a:gd name="T47" fmla="*/ 61 h 323"/>
                  <a:gd name="T48" fmla="*/ 79 w 380"/>
                  <a:gd name="T49" fmla="*/ 40 h 323"/>
                  <a:gd name="T50" fmla="*/ 84 w 380"/>
                  <a:gd name="T51" fmla="*/ 16 h 323"/>
                  <a:gd name="T52" fmla="*/ 96 w 380"/>
                  <a:gd name="T53" fmla="*/ 17 h 323"/>
                  <a:gd name="T54" fmla="*/ 112 w 380"/>
                  <a:gd name="T55" fmla="*/ 20 h 323"/>
                  <a:gd name="T56" fmla="*/ 123 w 380"/>
                  <a:gd name="T57" fmla="*/ 5 h 323"/>
                  <a:gd name="T58" fmla="*/ 145 w 380"/>
                  <a:gd name="T59" fmla="*/ 10 h 323"/>
                  <a:gd name="T60" fmla="*/ 172 w 380"/>
                  <a:gd name="T61" fmla="*/ 13 h 323"/>
                  <a:gd name="T62" fmla="*/ 198 w 380"/>
                  <a:gd name="T63" fmla="*/ 25 h 323"/>
                  <a:gd name="T64" fmla="*/ 214 w 380"/>
                  <a:gd name="T65" fmla="*/ 47 h 323"/>
                  <a:gd name="T66" fmla="*/ 233 w 380"/>
                  <a:gd name="T67" fmla="*/ 66 h 323"/>
                  <a:gd name="T68" fmla="*/ 228 w 380"/>
                  <a:gd name="T69" fmla="*/ 77 h 323"/>
                  <a:gd name="T70" fmla="*/ 219 w 380"/>
                  <a:gd name="T71" fmla="*/ 89 h 323"/>
                  <a:gd name="T72" fmla="*/ 220 w 380"/>
                  <a:gd name="T73" fmla="*/ 109 h 323"/>
                  <a:gd name="T74" fmla="*/ 233 w 380"/>
                  <a:gd name="T75" fmla="*/ 108 h 323"/>
                  <a:gd name="T76" fmla="*/ 247 w 380"/>
                  <a:gd name="T77" fmla="*/ 107 h 323"/>
                  <a:gd name="T78" fmla="*/ 245 w 380"/>
                  <a:gd name="T79" fmla="*/ 115 h 323"/>
                  <a:gd name="T80" fmla="*/ 245 w 380"/>
                  <a:gd name="T81" fmla="*/ 129 h 323"/>
                  <a:gd name="T82" fmla="*/ 316 w 380"/>
                  <a:gd name="T83" fmla="*/ 179 h 323"/>
                  <a:gd name="T84" fmla="*/ 369 w 380"/>
                  <a:gd name="T85"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 h="323">
                    <a:moveTo>
                      <a:pt x="369" y="200"/>
                    </a:moveTo>
                    <a:cubicBezTo>
                      <a:pt x="358" y="210"/>
                      <a:pt x="337" y="235"/>
                      <a:pt x="334" y="240"/>
                    </a:cubicBezTo>
                    <a:cubicBezTo>
                      <a:pt x="331" y="244"/>
                      <a:pt x="310" y="262"/>
                      <a:pt x="308" y="266"/>
                    </a:cubicBezTo>
                    <a:cubicBezTo>
                      <a:pt x="307" y="271"/>
                      <a:pt x="309" y="277"/>
                      <a:pt x="296" y="277"/>
                    </a:cubicBezTo>
                    <a:cubicBezTo>
                      <a:pt x="283" y="277"/>
                      <a:pt x="271" y="277"/>
                      <a:pt x="264" y="280"/>
                    </a:cubicBezTo>
                    <a:cubicBezTo>
                      <a:pt x="258" y="284"/>
                      <a:pt x="255" y="288"/>
                      <a:pt x="250" y="292"/>
                    </a:cubicBezTo>
                    <a:cubicBezTo>
                      <a:pt x="246" y="296"/>
                      <a:pt x="241" y="294"/>
                      <a:pt x="234" y="297"/>
                    </a:cubicBezTo>
                    <a:cubicBezTo>
                      <a:pt x="228" y="300"/>
                      <a:pt x="231" y="304"/>
                      <a:pt x="225" y="305"/>
                    </a:cubicBezTo>
                    <a:cubicBezTo>
                      <a:pt x="225" y="305"/>
                      <a:pt x="224" y="305"/>
                      <a:pt x="224" y="305"/>
                    </a:cubicBezTo>
                    <a:cubicBezTo>
                      <a:pt x="216" y="305"/>
                      <a:pt x="213" y="309"/>
                      <a:pt x="207" y="305"/>
                    </a:cubicBezTo>
                    <a:cubicBezTo>
                      <a:pt x="200" y="301"/>
                      <a:pt x="201" y="295"/>
                      <a:pt x="194" y="298"/>
                    </a:cubicBezTo>
                    <a:cubicBezTo>
                      <a:pt x="187" y="302"/>
                      <a:pt x="186" y="302"/>
                      <a:pt x="179" y="307"/>
                    </a:cubicBezTo>
                    <a:cubicBezTo>
                      <a:pt x="172" y="312"/>
                      <a:pt x="174" y="316"/>
                      <a:pt x="168" y="318"/>
                    </a:cubicBezTo>
                    <a:cubicBezTo>
                      <a:pt x="162" y="320"/>
                      <a:pt x="164" y="319"/>
                      <a:pt x="155" y="318"/>
                    </a:cubicBezTo>
                    <a:cubicBezTo>
                      <a:pt x="146" y="317"/>
                      <a:pt x="148" y="316"/>
                      <a:pt x="141" y="316"/>
                    </a:cubicBezTo>
                    <a:cubicBezTo>
                      <a:pt x="134" y="317"/>
                      <a:pt x="139" y="323"/>
                      <a:pt x="131" y="316"/>
                    </a:cubicBezTo>
                    <a:cubicBezTo>
                      <a:pt x="123" y="310"/>
                      <a:pt x="127" y="312"/>
                      <a:pt x="119" y="307"/>
                    </a:cubicBezTo>
                    <a:cubicBezTo>
                      <a:pt x="112" y="302"/>
                      <a:pt x="109" y="297"/>
                      <a:pt x="104" y="295"/>
                    </a:cubicBezTo>
                    <a:cubicBezTo>
                      <a:pt x="99" y="293"/>
                      <a:pt x="96" y="292"/>
                      <a:pt x="93" y="292"/>
                    </a:cubicBezTo>
                    <a:cubicBezTo>
                      <a:pt x="90" y="292"/>
                      <a:pt x="78" y="292"/>
                      <a:pt x="77" y="291"/>
                    </a:cubicBezTo>
                    <a:cubicBezTo>
                      <a:pt x="76" y="291"/>
                      <a:pt x="75" y="289"/>
                      <a:pt x="74" y="288"/>
                    </a:cubicBezTo>
                    <a:cubicBezTo>
                      <a:pt x="75" y="288"/>
                      <a:pt x="75" y="288"/>
                      <a:pt x="75" y="288"/>
                    </a:cubicBezTo>
                    <a:cubicBezTo>
                      <a:pt x="75" y="288"/>
                      <a:pt x="78" y="289"/>
                      <a:pt x="75" y="283"/>
                    </a:cubicBezTo>
                    <a:cubicBezTo>
                      <a:pt x="72" y="278"/>
                      <a:pt x="71" y="279"/>
                      <a:pt x="72" y="275"/>
                    </a:cubicBezTo>
                    <a:cubicBezTo>
                      <a:pt x="73" y="271"/>
                      <a:pt x="75" y="271"/>
                      <a:pt x="72" y="268"/>
                    </a:cubicBezTo>
                    <a:cubicBezTo>
                      <a:pt x="68" y="264"/>
                      <a:pt x="57" y="267"/>
                      <a:pt x="55" y="259"/>
                    </a:cubicBezTo>
                    <a:cubicBezTo>
                      <a:pt x="52" y="252"/>
                      <a:pt x="51" y="245"/>
                      <a:pt x="48" y="239"/>
                    </a:cubicBezTo>
                    <a:cubicBezTo>
                      <a:pt x="44" y="232"/>
                      <a:pt x="39" y="225"/>
                      <a:pt x="35" y="222"/>
                    </a:cubicBezTo>
                    <a:cubicBezTo>
                      <a:pt x="32" y="219"/>
                      <a:pt x="28" y="212"/>
                      <a:pt x="26" y="211"/>
                    </a:cubicBezTo>
                    <a:cubicBezTo>
                      <a:pt x="24" y="209"/>
                      <a:pt x="25" y="203"/>
                      <a:pt x="19" y="201"/>
                    </a:cubicBezTo>
                    <a:cubicBezTo>
                      <a:pt x="12" y="200"/>
                      <a:pt x="6" y="198"/>
                      <a:pt x="6" y="198"/>
                    </a:cubicBezTo>
                    <a:cubicBezTo>
                      <a:pt x="6" y="198"/>
                      <a:pt x="0" y="194"/>
                      <a:pt x="1" y="192"/>
                    </a:cubicBezTo>
                    <a:cubicBezTo>
                      <a:pt x="2" y="190"/>
                      <a:pt x="6" y="186"/>
                      <a:pt x="6" y="184"/>
                    </a:cubicBezTo>
                    <a:cubicBezTo>
                      <a:pt x="6" y="182"/>
                      <a:pt x="10" y="179"/>
                      <a:pt x="15" y="179"/>
                    </a:cubicBezTo>
                    <a:cubicBezTo>
                      <a:pt x="21" y="179"/>
                      <a:pt x="25" y="178"/>
                      <a:pt x="27" y="177"/>
                    </a:cubicBezTo>
                    <a:cubicBezTo>
                      <a:pt x="29" y="175"/>
                      <a:pt x="30" y="172"/>
                      <a:pt x="30" y="167"/>
                    </a:cubicBezTo>
                    <a:cubicBezTo>
                      <a:pt x="30" y="162"/>
                      <a:pt x="31" y="159"/>
                      <a:pt x="30" y="159"/>
                    </a:cubicBezTo>
                    <a:cubicBezTo>
                      <a:pt x="29" y="158"/>
                      <a:pt x="27" y="156"/>
                      <a:pt x="27" y="151"/>
                    </a:cubicBezTo>
                    <a:cubicBezTo>
                      <a:pt x="27" y="146"/>
                      <a:pt x="29" y="143"/>
                      <a:pt x="30" y="140"/>
                    </a:cubicBezTo>
                    <a:cubicBezTo>
                      <a:pt x="32" y="137"/>
                      <a:pt x="33" y="135"/>
                      <a:pt x="33" y="131"/>
                    </a:cubicBezTo>
                    <a:cubicBezTo>
                      <a:pt x="33" y="128"/>
                      <a:pt x="32" y="125"/>
                      <a:pt x="32" y="121"/>
                    </a:cubicBezTo>
                    <a:cubicBezTo>
                      <a:pt x="32" y="120"/>
                      <a:pt x="32" y="118"/>
                      <a:pt x="33" y="117"/>
                    </a:cubicBezTo>
                    <a:cubicBezTo>
                      <a:pt x="36" y="113"/>
                      <a:pt x="39" y="109"/>
                      <a:pt x="41" y="112"/>
                    </a:cubicBezTo>
                    <a:cubicBezTo>
                      <a:pt x="43" y="115"/>
                      <a:pt x="46" y="120"/>
                      <a:pt x="47" y="118"/>
                    </a:cubicBezTo>
                    <a:cubicBezTo>
                      <a:pt x="48" y="116"/>
                      <a:pt x="50" y="108"/>
                      <a:pt x="50" y="107"/>
                    </a:cubicBezTo>
                    <a:cubicBezTo>
                      <a:pt x="50" y="106"/>
                      <a:pt x="46" y="95"/>
                      <a:pt x="52" y="84"/>
                    </a:cubicBezTo>
                    <a:cubicBezTo>
                      <a:pt x="59" y="74"/>
                      <a:pt x="59" y="74"/>
                      <a:pt x="63" y="69"/>
                    </a:cubicBezTo>
                    <a:cubicBezTo>
                      <a:pt x="67" y="64"/>
                      <a:pt x="67" y="61"/>
                      <a:pt x="72" y="61"/>
                    </a:cubicBezTo>
                    <a:cubicBezTo>
                      <a:pt x="78" y="61"/>
                      <a:pt x="79" y="62"/>
                      <a:pt x="79" y="56"/>
                    </a:cubicBezTo>
                    <a:cubicBezTo>
                      <a:pt x="79" y="50"/>
                      <a:pt x="75" y="44"/>
                      <a:pt x="79" y="40"/>
                    </a:cubicBezTo>
                    <a:cubicBezTo>
                      <a:pt x="83" y="36"/>
                      <a:pt x="83" y="31"/>
                      <a:pt x="84" y="26"/>
                    </a:cubicBezTo>
                    <a:cubicBezTo>
                      <a:pt x="85" y="20"/>
                      <a:pt x="83" y="17"/>
                      <a:pt x="84" y="16"/>
                    </a:cubicBezTo>
                    <a:cubicBezTo>
                      <a:pt x="84" y="16"/>
                      <a:pt x="84" y="16"/>
                      <a:pt x="85" y="15"/>
                    </a:cubicBezTo>
                    <a:cubicBezTo>
                      <a:pt x="88" y="16"/>
                      <a:pt x="90" y="18"/>
                      <a:pt x="96" y="17"/>
                    </a:cubicBezTo>
                    <a:cubicBezTo>
                      <a:pt x="104" y="16"/>
                      <a:pt x="106" y="10"/>
                      <a:pt x="107" y="13"/>
                    </a:cubicBezTo>
                    <a:cubicBezTo>
                      <a:pt x="108" y="16"/>
                      <a:pt x="110" y="26"/>
                      <a:pt x="112" y="20"/>
                    </a:cubicBezTo>
                    <a:cubicBezTo>
                      <a:pt x="113" y="14"/>
                      <a:pt x="116" y="10"/>
                      <a:pt x="118" y="5"/>
                    </a:cubicBezTo>
                    <a:cubicBezTo>
                      <a:pt x="120" y="0"/>
                      <a:pt x="122" y="4"/>
                      <a:pt x="123" y="5"/>
                    </a:cubicBezTo>
                    <a:cubicBezTo>
                      <a:pt x="124" y="6"/>
                      <a:pt x="125" y="11"/>
                      <a:pt x="132" y="11"/>
                    </a:cubicBezTo>
                    <a:cubicBezTo>
                      <a:pt x="140" y="11"/>
                      <a:pt x="140" y="13"/>
                      <a:pt x="145" y="10"/>
                    </a:cubicBezTo>
                    <a:cubicBezTo>
                      <a:pt x="150" y="7"/>
                      <a:pt x="145" y="6"/>
                      <a:pt x="155" y="9"/>
                    </a:cubicBezTo>
                    <a:cubicBezTo>
                      <a:pt x="164" y="12"/>
                      <a:pt x="164" y="13"/>
                      <a:pt x="172" y="13"/>
                    </a:cubicBezTo>
                    <a:cubicBezTo>
                      <a:pt x="179" y="12"/>
                      <a:pt x="178" y="12"/>
                      <a:pt x="184" y="16"/>
                    </a:cubicBezTo>
                    <a:cubicBezTo>
                      <a:pt x="190" y="20"/>
                      <a:pt x="193" y="20"/>
                      <a:pt x="198" y="25"/>
                    </a:cubicBezTo>
                    <a:cubicBezTo>
                      <a:pt x="202" y="30"/>
                      <a:pt x="201" y="35"/>
                      <a:pt x="204" y="37"/>
                    </a:cubicBezTo>
                    <a:cubicBezTo>
                      <a:pt x="207" y="40"/>
                      <a:pt x="212" y="44"/>
                      <a:pt x="214" y="47"/>
                    </a:cubicBezTo>
                    <a:cubicBezTo>
                      <a:pt x="216" y="50"/>
                      <a:pt x="222" y="59"/>
                      <a:pt x="226" y="62"/>
                    </a:cubicBezTo>
                    <a:cubicBezTo>
                      <a:pt x="228" y="64"/>
                      <a:pt x="230" y="65"/>
                      <a:pt x="233" y="66"/>
                    </a:cubicBezTo>
                    <a:cubicBezTo>
                      <a:pt x="232" y="68"/>
                      <a:pt x="230" y="70"/>
                      <a:pt x="230" y="71"/>
                    </a:cubicBezTo>
                    <a:cubicBezTo>
                      <a:pt x="230" y="73"/>
                      <a:pt x="228" y="73"/>
                      <a:pt x="228" y="77"/>
                    </a:cubicBezTo>
                    <a:cubicBezTo>
                      <a:pt x="227" y="80"/>
                      <a:pt x="225" y="80"/>
                      <a:pt x="224" y="83"/>
                    </a:cubicBezTo>
                    <a:cubicBezTo>
                      <a:pt x="222" y="85"/>
                      <a:pt x="219" y="89"/>
                      <a:pt x="219" y="89"/>
                    </a:cubicBezTo>
                    <a:cubicBezTo>
                      <a:pt x="219" y="90"/>
                      <a:pt x="219" y="97"/>
                      <a:pt x="219" y="100"/>
                    </a:cubicBezTo>
                    <a:cubicBezTo>
                      <a:pt x="219" y="102"/>
                      <a:pt x="219" y="108"/>
                      <a:pt x="220" y="109"/>
                    </a:cubicBezTo>
                    <a:cubicBezTo>
                      <a:pt x="221" y="109"/>
                      <a:pt x="220" y="110"/>
                      <a:pt x="224" y="110"/>
                    </a:cubicBezTo>
                    <a:cubicBezTo>
                      <a:pt x="229" y="110"/>
                      <a:pt x="228" y="109"/>
                      <a:pt x="233" y="108"/>
                    </a:cubicBezTo>
                    <a:cubicBezTo>
                      <a:pt x="237" y="107"/>
                      <a:pt x="236" y="107"/>
                      <a:pt x="240" y="107"/>
                    </a:cubicBezTo>
                    <a:cubicBezTo>
                      <a:pt x="243" y="107"/>
                      <a:pt x="245" y="107"/>
                      <a:pt x="247" y="107"/>
                    </a:cubicBezTo>
                    <a:cubicBezTo>
                      <a:pt x="247" y="108"/>
                      <a:pt x="247" y="109"/>
                      <a:pt x="247" y="110"/>
                    </a:cubicBezTo>
                    <a:cubicBezTo>
                      <a:pt x="247" y="111"/>
                      <a:pt x="247" y="112"/>
                      <a:pt x="245" y="115"/>
                    </a:cubicBezTo>
                    <a:cubicBezTo>
                      <a:pt x="244" y="117"/>
                      <a:pt x="241" y="116"/>
                      <a:pt x="242" y="120"/>
                    </a:cubicBezTo>
                    <a:cubicBezTo>
                      <a:pt x="244" y="124"/>
                      <a:pt x="243" y="127"/>
                      <a:pt x="245" y="129"/>
                    </a:cubicBezTo>
                    <a:cubicBezTo>
                      <a:pt x="246" y="130"/>
                      <a:pt x="260" y="153"/>
                      <a:pt x="271" y="160"/>
                    </a:cubicBezTo>
                    <a:cubicBezTo>
                      <a:pt x="282" y="167"/>
                      <a:pt x="304" y="176"/>
                      <a:pt x="316" y="179"/>
                    </a:cubicBezTo>
                    <a:cubicBezTo>
                      <a:pt x="329" y="183"/>
                      <a:pt x="339" y="188"/>
                      <a:pt x="346" y="190"/>
                    </a:cubicBezTo>
                    <a:cubicBezTo>
                      <a:pt x="353" y="192"/>
                      <a:pt x="366" y="192"/>
                      <a:pt x="369" y="192"/>
                    </a:cubicBezTo>
                    <a:cubicBezTo>
                      <a:pt x="372" y="192"/>
                      <a:pt x="380" y="190"/>
                      <a:pt x="369" y="200"/>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894">
                <a:extLst>
                  <a:ext uri="{FF2B5EF4-FFF2-40B4-BE49-F238E27FC236}">
                    <a16:creationId xmlns:a16="http://schemas.microsoft.com/office/drawing/2014/main" id="{BAB906D2-03B6-DD1D-681A-4B76E156E0E1}"/>
                  </a:ext>
                </a:extLst>
              </p:cNvPr>
              <p:cNvSpPr>
                <a:spLocks/>
              </p:cNvSpPr>
              <p:nvPr/>
            </p:nvSpPr>
            <p:spPr bwMode="auto">
              <a:xfrm>
                <a:off x="3151" y="1844"/>
                <a:ext cx="151" cy="230"/>
              </a:xfrm>
              <a:custGeom>
                <a:avLst/>
                <a:gdLst>
                  <a:gd name="T0" fmla="*/ 251 w 251"/>
                  <a:gd name="T1" fmla="*/ 38 h 383"/>
                  <a:gd name="T2" fmla="*/ 245 w 251"/>
                  <a:gd name="T3" fmla="*/ 65 h 383"/>
                  <a:gd name="T4" fmla="*/ 227 w 251"/>
                  <a:gd name="T5" fmla="*/ 100 h 383"/>
                  <a:gd name="T6" fmla="*/ 220 w 251"/>
                  <a:gd name="T7" fmla="*/ 125 h 383"/>
                  <a:gd name="T8" fmla="*/ 202 w 251"/>
                  <a:gd name="T9" fmla="*/ 157 h 383"/>
                  <a:gd name="T10" fmla="*/ 187 w 251"/>
                  <a:gd name="T11" fmla="*/ 193 h 383"/>
                  <a:gd name="T12" fmla="*/ 162 w 251"/>
                  <a:gd name="T13" fmla="*/ 230 h 383"/>
                  <a:gd name="T14" fmla="*/ 131 w 251"/>
                  <a:gd name="T15" fmla="*/ 264 h 383"/>
                  <a:gd name="T16" fmla="*/ 93 w 251"/>
                  <a:gd name="T17" fmla="*/ 292 h 383"/>
                  <a:gd name="T18" fmla="*/ 58 w 251"/>
                  <a:gd name="T19" fmla="*/ 326 h 383"/>
                  <a:gd name="T20" fmla="*/ 26 w 251"/>
                  <a:gd name="T21" fmla="*/ 369 h 383"/>
                  <a:gd name="T22" fmla="*/ 16 w 251"/>
                  <a:gd name="T23" fmla="*/ 379 h 383"/>
                  <a:gd name="T24" fmla="*/ 0 w 251"/>
                  <a:gd name="T25" fmla="*/ 274 h 383"/>
                  <a:gd name="T26" fmla="*/ 12 w 251"/>
                  <a:gd name="T27" fmla="*/ 244 h 383"/>
                  <a:gd name="T28" fmla="*/ 24 w 251"/>
                  <a:gd name="T29" fmla="*/ 225 h 383"/>
                  <a:gd name="T30" fmla="*/ 49 w 251"/>
                  <a:gd name="T31" fmla="*/ 212 h 383"/>
                  <a:gd name="T32" fmla="*/ 95 w 251"/>
                  <a:gd name="T33" fmla="*/ 197 h 383"/>
                  <a:gd name="T34" fmla="*/ 133 w 251"/>
                  <a:gd name="T35" fmla="*/ 160 h 383"/>
                  <a:gd name="T36" fmla="*/ 168 w 251"/>
                  <a:gd name="T37" fmla="*/ 112 h 383"/>
                  <a:gd name="T38" fmla="*/ 115 w 251"/>
                  <a:gd name="T39" fmla="*/ 99 h 383"/>
                  <a:gd name="T40" fmla="*/ 44 w 251"/>
                  <a:gd name="T41" fmla="*/ 49 h 383"/>
                  <a:gd name="T42" fmla="*/ 44 w 251"/>
                  <a:gd name="T43" fmla="*/ 35 h 383"/>
                  <a:gd name="T44" fmla="*/ 46 w 251"/>
                  <a:gd name="T45" fmla="*/ 27 h 383"/>
                  <a:gd name="T46" fmla="*/ 53 w 251"/>
                  <a:gd name="T47" fmla="*/ 19 h 383"/>
                  <a:gd name="T48" fmla="*/ 63 w 251"/>
                  <a:gd name="T49" fmla="*/ 26 h 383"/>
                  <a:gd name="T50" fmla="*/ 81 w 251"/>
                  <a:gd name="T51" fmla="*/ 42 h 383"/>
                  <a:gd name="T52" fmla="*/ 116 w 251"/>
                  <a:gd name="T53" fmla="*/ 33 h 383"/>
                  <a:gd name="T54" fmla="*/ 146 w 251"/>
                  <a:gd name="T55" fmla="*/ 29 h 383"/>
                  <a:gd name="T56" fmla="*/ 178 w 251"/>
                  <a:gd name="T57" fmla="*/ 22 h 383"/>
                  <a:gd name="T58" fmla="*/ 204 w 251"/>
                  <a:gd name="T59" fmla="*/ 20 h 383"/>
                  <a:gd name="T60" fmla="*/ 226 w 251"/>
                  <a:gd name="T61" fmla="*/ 13 h 383"/>
                  <a:gd name="T62" fmla="*/ 249 w 251"/>
                  <a:gd name="T63" fmla="*/ 3 h 383"/>
                  <a:gd name="T64" fmla="*/ 249 w 251"/>
                  <a:gd name="T65" fmla="*/ 2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383">
                    <a:moveTo>
                      <a:pt x="249" y="27"/>
                    </a:moveTo>
                    <a:cubicBezTo>
                      <a:pt x="251" y="30"/>
                      <a:pt x="251" y="35"/>
                      <a:pt x="251" y="38"/>
                    </a:cubicBezTo>
                    <a:cubicBezTo>
                      <a:pt x="251" y="42"/>
                      <a:pt x="247" y="48"/>
                      <a:pt x="247" y="50"/>
                    </a:cubicBezTo>
                    <a:cubicBezTo>
                      <a:pt x="246" y="52"/>
                      <a:pt x="245" y="61"/>
                      <a:pt x="245" y="65"/>
                    </a:cubicBezTo>
                    <a:cubicBezTo>
                      <a:pt x="245" y="68"/>
                      <a:pt x="242" y="80"/>
                      <a:pt x="240" y="82"/>
                    </a:cubicBezTo>
                    <a:cubicBezTo>
                      <a:pt x="239" y="85"/>
                      <a:pt x="228" y="98"/>
                      <a:pt x="227" y="100"/>
                    </a:cubicBezTo>
                    <a:cubicBezTo>
                      <a:pt x="226" y="102"/>
                      <a:pt x="223" y="110"/>
                      <a:pt x="222" y="112"/>
                    </a:cubicBezTo>
                    <a:cubicBezTo>
                      <a:pt x="220" y="115"/>
                      <a:pt x="220" y="119"/>
                      <a:pt x="220" y="125"/>
                    </a:cubicBezTo>
                    <a:cubicBezTo>
                      <a:pt x="220" y="131"/>
                      <a:pt x="211" y="135"/>
                      <a:pt x="209" y="139"/>
                    </a:cubicBezTo>
                    <a:cubicBezTo>
                      <a:pt x="207" y="142"/>
                      <a:pt x="202" y="149"/>
                      <a:pt x="202" y="157"/>
                    </a:cubicBezTo>
                    <a:cubicBezTo>
                      <a:pt x="201" y="165"/>
                      <a:pt x="206" y="167"/>
                      <a:pt x="200" y="175"/>
                    </a:cubicBezTo>
                    <a:cubicBezTo>
                      <a:pt x="194" y="183"/>
                      <a:pt x="191" y="185"/>
                      <a:pt x="187" y="193"/>
                    </a:cubicBezTo>
                    <a:cubicBezTo>
                      <a:pt x="183" y="201"/>
                      <a:pt x="173" y="204"/>
                      <a:pt x="172" y="212"/>
                    </a:cubicBezTo>
                    <a:cubicBezTo>
                      <a:pt x="171" y="220"/>
                      <a:pt x="165" y="225"/>
                      <a:pt x="162" y="230"/>
                    </a:cubicBezTo>
                    <a:cubicBezTo>
                      <a:pt x="159" y="234"/>
                      <a:pt x="155" y="241"/>
                      <a:pt x="149" y="248"/>
                    </a:cubicBezTo>
                    <a:cubicBezTo>
                      <a:pt x="143" y="255"/>
                      <a:pt x="137" y="258"/>
                      <a:pt x="131" y="264"/>
                    </a:cubicBezTo>
                    <a:cubicBezTo>
                      <a:pt x="125" y="269"/>
                      <a:pt x="118" y="272"/>
                      <a:pt x="112" y="277"/>
                    </a:cubicBezTo>
                    <a:cubicBezTo>
                      <a:pt x="106" y="282"/>
                      <a:pt x="106" y="284"/>
                      <a:pt x="93" y="292"/>
                    </a:cubicBezTo>
                    <a:cubicBezTo>
                      <a:pt x="81" y="300"/>
                      <a:pt x="74" y="303"/>
                      <a:pt x="71" y="310"/>
                    </a:cubicBezTo>
                    <a:cubicBezTo>
                      <a:pt x="67" y="317"/>
                      <a:pt x="62" y="316"/>
                      <a:pt x="58" y="326"/>
                    </a:cubicBezTo>
                    <a:cubicBezTo>
                      <a:pt x="53" y="336"/>
                      <a:pt x="52" y="341"/>
                      <a:pt x="42" y="349"/>
                    </a:cubicBezTo>
                    <a:cubicBezTo>
                      <a:pt x="33" y="357"/>
                      <a:pt x="32" y="360"/>
                      <a:pt x="26" y="369"/>
                    </a:cubicBezTo>
                    <a:cubicBezTo>
                      <a:pt x="21" y="376"/>
                      <a:pt x="20" y="379"/>
                      <a:pt x="17" y="383"/>
                    </a:cubicBezTo>
                    <a:cubicBezTo>
                      <a:pt x="17" y="382"/>
                      <a:pt x="16" y="381"/>
                      <a:pt x="16" y="379"/>
                    </a:cubicBezTo>
                    <a:cubicBezTo>
                      <a:pt x="15" y="374"/>
                      <a:pt x="3" y="358"/>
                      <a:pt x="3" y="358"/>
                    </a:cubicBezTo>
                    <a:cubicBezTo>
                      <a:pt x="3" y="358"/>
                      <a:pt x="0" y="281"/>
                      <a:pt x="0" y="274"/>
                    </a:cubicBezTo>
                    <a:cubicBezTo>
                      <a:pt x="0" y="267"/>
                      <a:pt x="3" y="258"/>
                      <a:pt x="4" y="254"/>
                    </a:cubicBezTo>
                    <a:cubicBezTo>
                      <a:pt x="5" y="250"/>
                      <a:pt x="8" y="250"/>
                      <a:pt x="12" y="244"/>
                    </a:cubicBezTo>
                    <a:cubicBezTo>
                      <a:pt x="16" y="238"/>
                      <a:pt x="17" y="235"/>
                      <a:pt x="19" y="234"/>
                    </a:cubicBezTo>
                    <a:cubicBezTo>
                      <a:pt x="21" y="233"/>
                      <a:pt x="23" y="229"/>
                      <a:pt x="24" y="225"/>
                    </a:cubicBezTo>
                    <a:cubicBezTo>
                      <a:pt x="30" y="224"/>
                      <a:pt x="27" y="220"/>
                      <a:pt x="33" y="217"/>
                    </a:cubicBezTo>
                    <a:cubicBezTo>
                      <a:pt x="40" y="214"/>
                      <a:pt x="45" y="216"/>
                      <a:pt x="49" y="212"/>
                    </a:cubicBezTo>
                    <a:cubicBezTo>
                      <a:pt x="54" y="208"/>
                      <a:pt x="57" y="204"/>
                      <a:pt x="63" y="200"/>
                    </a:cubicBezTo>
                    <a:cubicBezTo>
                      <a:pt x="70" y="197"/>
                      <a:pt x="82" y="197"/>
                      <a:pt x="95" y="197"/>
                    </a:cubicBezTo>
                    <a:cubicBezTo>
                      <a:pt x="108" y="197"/>
                      <a:pt x="106" y="191"/>
                      <a:pt x="107" y="186"/>
                    </a:cubicBezTo>
                    <a:cubicBezTo>
                      <a:pt x="109" y="182"/>
                      <a:pt x="130" y="164"/>
                      <a:pt x="133" y="160"/>
                    </a:cubicBezTo>
                    <a:cubicBezTo>
                      <a:pt x="136" y="155"/>
                      <a:pt x="157" y="130"/>
                      <a:pt x="168" y="120"/>
                    </a:cubicBezTo>
                    <a:cubicBezTo>
                      <a:pt x="179" y="110"/>
                      <a:pt x="171" y="112"/>
                      <a:pt x="168" y="112"/>
                    </a:cubicBezTo>
                    <a:cubicBezTo>
                      <a:pt x="165" y="112"/>
                      <a:pt x="152" y="112"/>
                      <a:pt x="145" y="110"/>
                    </a:cubicBezTo>
                    <a:cubicBezTo>
                      <a:pt x="138" y="108"/>
                      <a:pt x="128" y="103"/>
                      <a:pt x="115" y="99"/>
                    </a:cubicBezTo>
                    <a:cubicBezTo>
                      <a:pt x="103" y="96"/>
                      <a:pt x="81" y="87"/>
                      <a:pt x="70" y="80"/>
                    </a:cubicBezTo>
                    <a:cubicBezTo>
                      <a:pt x="59" y="73"/>
                      <a:pt x="45" y="50"/>
                      <a:pt x="44" y="49"/>
                    </a:cubicBezTo>
                    <a:cubicBezTo>
                      <a:pt x="42" y="47"/>
                      <a:pt x="43" y="44"/>
                      <a:pt x="41" y="40"/>
                    </a:cubicBezTo>
                    <a:cubicBezTo>
                      <a:pt x="40" y="36"/>
                      <a:pt x="43" y="37"/>
                      <a:pt x="44" y="35"/>
                    </a:cubicBezTo>
                    <a:cubicBezTo>
                      <a:pt x="46" y="32"/>
                      <a:pt x="46" y="31"/>
                      <a:pt x="46" y="30"/>
                    </a:cubicBezTo>
                    <a:cubicBezTo>
                      <a:pt x="46" y="29"/>
                      <a:pt x="46" y="28"/>
                      <a:pt x="46" y="27"/>
                    </a:cubicBezTo>
                    <a:cubicBezTo>
                      <a:pt x="47" y="27"/>
                      <a:pt x="48" y="26"/>
                      <a:pt x="48" y="26"/>
                    </a:cubicBezTo>
                    <a:cubicBezTo>
                      <a:pt x="51" y="23"/>
                      <a:pt x="53" y="20"/>
                      <a:pt x="53" y="19"/>
                    </a:cubicBezTo>
                    <a:cubicBezTo>
                      <a:pt x="53" y="18"/>
                      <a:pt x="53" y="16"/>
                      <a:pt x="53" y="15"/>
                    </a:cubicBezTo>
                    <a:cubicBezTo>
                      <a:pt x="60" y="18"/>
                      <a:pt x="63" y="23"/>
                      <a:pt x="63" y="26"/>
                    </a:cubicBezTo>
                    <a:cubicBezTo>
                      <a:pt x="64" y="29"/>
                      <a:pt x="70" y="28"/>
                      <a:pt x="72" y="34"/>
                    </a:cubicBezTo>
                    <a:cubicBezTo>
                      <a:pt x="73" y="40"/>
                      <a:pt x="70" y="39"/>
                      <a:pt x="81" y="42"/>
                    </a:cubicBezTo>
                    <a:cubicBezTo>
                      <a:pt x="93" y="46"/>
                      <a:pt x="88" y="53"/>
                      <a:pt x="98" y="43"/>
                    </a:cubicBezTo>
                    <a:cubicBezTo>
                      <a:pt x="108" y="33"/>
                      <a:pt x="112" y="33"/>
                      <a:pt x="116" y="33"/>
                    </a:cubicBezTo>
                    <a:cubicBezTo>
                      <a:pt x="120" y="33"/>
                      <a:pt x="129" y="35"/>
                      <a:pt x="133" y="35"/>
                    </a:cubicBezTo>
                    <a:cubicBezTo>
                      <a:pt x="136" y="35"/>
                      <a:pt x="142" y="34"/>
                      <a:pt x="146" y="29"/>
                    </a:cubicBezTo>
                    <a:cubicBezTo>
                      <a:pt x="150" y="25"/>
                      <a:pt x="158" y="23"/>
                      <a:pt x="161" y="24"/>
                    </a:cubicBezTo>
                    <a:cubicBezTo>
                      <a:pt x="164" y="24"/>
                      <a:pt x="174" y="26"/>
                      <a:pt x="178" y="22"/>
                    </a:cubicBezTo>
                    <a:cubicBezTo>
                      <a:pt x="182" y="19"/>
                      <a:pt x="181" y="17"/>
                      <a:pt x="188" y="19"/>
                    </a:cubicBezTo>
                    <a:cubicBezTo>
                      <a:pt x="195" y="21"/>
                      <a:pt x="201" y="22"/>
                      <a:pt x="204" y="20"/>
                    </a:cubicBezTo>
                    <a:cubicBezTo>
                      <a:pt x="207" y="17"/>
                      <a:pt x="205" y="16"/>
                      <a:pt x="212" y="15"/>
                    </a:cubicBezTo>
                    <a:cubicBezTo>
                      <a:pt x="219" y="14"/>
                      <a:pt x="223" y="15"/>
                      <a:pt x="226" y="13"/>
                    </a:cubicBezTo>
                    <a:cubicBezTo>
                      <a:pt x="229" y="11"/>
                      <a:pt x="228" y="10"/>
                      <a:pt x="235" y="5"/>
                    </a:cubicBezTo>
                    <a:cubicBezTo>
                      <a:pt x="241" y="0"/>
                      <a:pt x="247" y="3"/>
                      <a:pt x="249" y="3"/>
                    </a:cubicBezTo>
                    <a:cubicBezTo>
                      <a:pt x="251" y="4"/>
                      <a:pt x="251" y="11"/>
                      <a:pt x="251" y="13"/>
                    </a:cubicBezTo>
                    <a:cubicBezTo>
                      <a:pt x="250" y="16"/>
                      <a:pt x="248" y="23"/>
                      <a:pt x="249" y="2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895">
                <a:extLst>
                  <a:ext uri="{FF2B5EF4-FFF2-40B4-BE49-F238E27FC236}">
                    <a16:creationId xmlns:a16="http://schemas.microsoft.com/office/drawing/2014/main" id="{0FB8E431-D214-7751-8CBF-30AAAACBBC5A}"/>
                  </a:ext>
                </a:extLst>
              </p:cNvPr>
              <p:cNvSpPr>
                <a:spLocks/>
              </p:cNvSpPr>
              <p:nvPr/>
            </p:nvSpPr>
            <p:spPr bwMode="auto">
              <a:xfrm>
                <a:off x="3078" y="1743"/>
                <a:ext cx="102" cy="94"/>
              </a:xfrm>
              <a:custGeom>
                <a:avLst/>
                <a:gdLst>
                  <a:gd name="T0" fmla="*/ 170 w 170"/>
                  <a:gd name="T1" fmla="*/ 149 h 157"/>
                  <a:gd name="T2" fmla="*/ 166 w 170"/>
                  <a:gd name="T3" fmla="*/ 153 h 157"/>
                  <a:gd name="T4" fmla="*/ 158 w 170"/>
                  <a:gd name="T5" fmla="*/ 156 h 157"/>
                  <a:gd name="T6" fmla="*/ 153 w 170"/>
                  <a:gd name="T7" fmla="*/ 154 h 157"/>
                  <a:gd name="T8" fmla="*/ 146 w 170"/>
                  <a:gd name="T9" fmla="*/ 150 h 157"/>
                  <a:gd name="T10" fmla="*/ 134 w 170"/>
                  <a:gd name="T11" fmla="*/ 135 h 157"/>
                  <a:gd name="T12" fmla="*/ 124 w 170"/>
                  <a:gd name="T13" fmla="*/ 125 h 157"/>
                  <a:gd name="T14" fmla="*/ 118 w 170"/>
                  <a:gd name="T15" fmla="*/ 113 h 157"/>
                  <a:gd name="T16" fmla="*/ 104 w 170"/>
                  <a:gd name="T17" fmla="*/ 104 h 157"/>
                  <a:gd name="T18" fmla="*/ 92 w 170"/>
                  <a:gd name="T19" fmla="*/ 101 h 157"/>
                  <a:gd name="T20" fmla="*/ 75 w 170"/>
                  <a:gd name="T21" fmla="*/ 97 h 157"/>
                  <a:gd name="T22" fmla="*/ 65 w 170"/>
                  <a:gd name="T23" fmla="*/ 98 h 157"/>
                  <a:gd name="T24" fmla="*/ 52 w 170"/>
                  <a:gd name="T25" fmla="*/ 99 h 157"/>
                  <a:gd name="T26" fmla="*/ 43 w 170"/>
                  <a:gd name="T27" fmla="*/ 93 h 157"/>
                  <a:gd name="T28" fmla="*/ 38 w 170"/>
                  <a:gd name="T29" fmla="*/ 93 h 157"/>
                  <a:gd name="T30" fmla="*/ 32 w 170"/>
                  <a:gd name="T31" fmla="*/ 108 h 157"/>
                  <a:gd name="T32" fmla="*/ 27 w 170"/>
                  <a:gd name="T33" fmla="*/ 101 h 157"/>
                  <a:gd name="T34" fmla="*/ 16 w 170"/>
                  <a:gd name="T35" fmla="*/ 105 h 157"/>
                  <a:gd name="T36" fmla="*/ 5 w 170"/>
                  <a:gd name="T37" fmla="*/ 103 h 157"/>
                  <a:gd name="T38" fmla="*/ 4 w 170"/>
                  <a:gd name="T39" fmla="*/ 90 h 157"/>
                  <a:gd name="T40" fmla="*/ 5 w 170"/>
                  <a:gd name="T41" fmla="*/ 79 h 157"/>
                  <a:gd name="T42" fmla="*/ 10 w 170"/>
                  <a:gd name="T43" fmla="*/ 58 h 157"/>
                  <a:gd name="T44" fmla="*/ 15 w 170"/>
                  <a:gd name="T45" fmla="*/ 47 h 157"/>
                  <a:gd name="T46" fmla="*/ 15 w 170"/>
                  <a:gd name="T47" fmla="*/ 31 h 157"/>
                  <a:gd name="T48" fmla="*/ 23 w 170"/>
                  <a:gd name="T49" fmla="*/ 28 h 157"/>
                  <a:gd name="T50" fmla="*/ 29 w 170"/>
                  <a:gd name="T51" fmla="*/ 21 h 157"/>
                  <a:gd name="T52" fmla="*/ 41 w 170"/>
                  <a:gd name="T53" fmla="*/ 14 h 157"/>
                  <a:gd name="T54" fmla="*/ 51 w 170"/>
                  <a:gd name="T55" fmla="*/ 3 h 157"/>
                  <a:gd name="T56" fmla="*/ 54 w 170"/>
                  <a:gd name="T57" fmla="*/ 0 h 157"/>
                  <a:gd name="T58" fmla="*/ 59 w 170"/>
                  <a:gd name="T59" fmla="*/ 9 h 157"/>
                  <a:gd name="T60" fmla="*/ 65 w 170"/>
                  <a:gd name="T61" fmla="*/ 27 h 157"/>
                  <a:gd name="T62" fmla="*/ 70 w 170"/>
                  <a:gd name="T63" fmla="*/ 41 h 157"/>
                  <a:gd name="T64" fmla="*/ 73 w 170"/>
                  <a:gd name="T65" fmla="*/ 56 h 157"/>
                  <a:gd name="T66" fmla="*/ 81 w 170"/>
                  <a:gd name="T67" fmla="*/ 76 h 157"/>
                  <a:gd name="T68" fmla="*/ 86 w 170"/>
                  <a:gd name="T69" fmla="*/ 80 h 157"/>
                  <a:gd name="T70" fmla="*/ 92 w 170"/>
                  <a:gd name="T71" fmla="*/ 73 h 157"/>
                  <a:gd name="T72" fmla="*/ 96 w 170"/>
                  <a:gd name="T73" fmla="*/ 86 h 157"/>
                  <a:gd name="T74" fmla="*/ 106 w 170"/>
                  <a:gd name="T75" fmla="*/ 85 h 157"/>
                  <a:gd name="T76" fmla="*/ 117 w 170"/>
                  <a:gd name="T77" fmla="*/ 96 h 157"/>
                  <a:gd name="T78" fmla="*/ 127 w 170"/>
                  <a:gd name="T79" fmla="*/ 102 h 157"/>
                  <a:gd name="T80" fmla="*/ 133 w 170"/>
                  <a:gd name="T81" fmla="*/ 113 h 157"/>
                  <a:gd name="T82" fmla="*/ 143 w 170"/>
                  <a:gd name="T83" fmla="*/ 121 h 157"/>
                  <a:gd name="T84" fmla="*/ 153 w 170"/>
                  <a:gd name="T85" fmla="*/ 133 h 157"/>
                  <a:gd name="T86" fmla="*/ 163 w 170"/>
                  <a:gd name="T87" fmla="*/ 144 h 157"/>
                  <a:gd name="T88" fmla="*/ 170 w 170"/>
                  <a:gd name="T8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57">
                    <a:moveTo>
                      <a:pt x="170" y="149"/>
                    </a:moveTo>
                    <a:cubicBezTo>
                      <a:pt x="169" y="149"/>
                      <a:pt x="167" y="151"/>
                      <a:pt x="166" y="153"/>
                    </a:cubicBezTo>
                    <a:cubicBezTo>
                      <a:pt x="164" y="157"/>
                      <a:pt x="162" y="156"/>
                      <a:pt x="158" y="156"/>
                    </a:cubicBezTo>
                    <a:cubicBezTo>
                      <a:pt x="156" y="156"/>
                      <a:pt x="154" y="155"/>
                      <a:pt x="153" y="154"/>
                    </a:cubicBezTo>
                    <a:cubicBezTo>
                      <a:pt x="150" y="153"/>
                      <a:pt x="148" y="152"/>
                      <a:pt x="146" y="150"/>
                    </a:cubicBezTo>
                    <a:cubicBezTo>
                      <a:pt x="142" y="147"/>
                      <a:pt x="136" y="138"/>
                      <a:pt x="134" y="135"/>
                    </a:cubicBezTo>
                    <a:cubicBezTo>
                      <a:pt x="132" y="132"/>
                      <a:pt x="127" y="128"/>
                      <a:pt x="124" y="125"/>
                    </a:cubicBezTo>
                    <a:cubicBezTo>
                      <a:pt x="121" y="123"/>
                      <a:pt x="122" y="118"/>
                      <a:pt x="118" y="113"/>
                    </a:cubicBezTo>
                    <a:cubicBezTo>
                      <a:pt x="113" y="108"/>
                      <a:pt x="110" y="108"/>
                      <a:pt x="104" y="104"/>
                    </a:cubicBezTo>
                    <a:cubicBezTo>
                      <a:pt x="98" y="100"/>
                      <a:pt x="99" y="100"/>
                      <a:pt x="92" y="101"/>
                    </a:cubicBezTo>
                    <a:cubicBezTo>
                      <a:pt x="84" y="101"/>
                      <a:pt x="84" y="100"/>
                      <a:pt x="75" y="97"/>
                    </a:cubicBezTo>
                    <a:cubicBezTo>
                      <a:pt x="65" y="94"/>
                      <a:pt x="70" y="95"/>
                      <a:pt x="65" y="98"/>
                    </a:cubicBezTo>
                    <a:cubicBezTo>
                      <a:pt x="60" y="101"/>
                      <a:pt x="60" y="99"/>
                      <a:pt x="52" y="99"/>
                    </a:cubicBezTo>
                    <a:cubicBezTo>
                      <a:pt x="45" y="99"/>
                      <a:pt x="44" y="94"/>
                      <a:pt x="43" y="93"/>
                    </a:cubicBezTo>
                    <a:cubicBezTo>
                      <a:pt x="42" y="92"/>
                      <a:pt x="40" y="88"/>
                      <a:pt x="38" y="93"/>
                    </a:cubicBezTo>
                    <a:cubicBezTo>
                      <a:pt x="36" y="98"/>
                      <a:pt x="33" y="102"/>
                      <a:pt x="32" y="108"/>
                    </a:cubicBezTo>
                    <a:cubicBezTo>
                      <a:pt x="30" y="114"/>
                      <a:pt x="28" y="104"/>
                      <a:pt x="27" y="101"/>
                    </a:cubicBezTo>
                    <a:cubicBezTo>
                      <a:pt x="26" y="98"/>
                      <a:pt x="24" y="104"/>
                      <a:pt x="16" y="105"/>
                    </a:cubicBezTo>
                    <a:cubicBezTo>
                      <a:pt x="9" y="106"/>
                      <a:pt x="8" y="104"/>
                      <a:pt x="5" y="103"/>
                    </a:cubicBezTo>
                    <a:cubicBezTo>
                      <a:pt x="5" y="101"/>
                      <a:pt x="5" y="95"/>
                      <a:pt x="4" y="90"/>
                    </a:cubicBezTo>
                    <a:cubicBezTo>
                      <a:pt x="4" y="84"/>
                      <a:pt x="0" y="89"/>
                      <a:pt x="5" y="79"/>
                    </a:cubicBezTo>
                    <a:cubicBezTo>
                      <a:pt x="9" y="69"/>
                      <a:pt x="9" y="63"/>
                      <a:pt x="10" y="58"/>
                    </a:cubicBezTo>
                    <a:cubicBezTo>
                      <a:pt x="12" y="53"/>
                      <a:pt x="15" y="55"/>
                      <a:pt x="15" y="47"/>
                    </a:cubicBezTo>
                    <a:cubicBezTo>
                      <a:pt x="14" y="39"/>
                      <a:pt x="14" y="34"/>
                      <a:pt x="15" y="31"/>
                    </a:cubicBezTo>
                    <a:cubicBezTo>
                      <a:pt x="16" y="28"/>
                      <a:pt x="19" y="30"/>
                      <a:pt x="23" y="28"/>
                    </a:cubicBezTo>
                    <a:cubicBezTo>
                      <a:pt x="26" y="26"/>
                      <a:pt x="28" y="22"/>
                      <a:pt x="29" y="21"/>
                    </a:cubicBezTo>
                    <a:cubicBezTo>
                      <a:pt x="30" y="20"/>
                      <a:pt x="34" y="17"/>
                      <a:pt x="41" y="14"/>
                    </a:cubicBezTo>
                    <a:cubicBezTo>
                      <a:pt x="48" y="11"/>
                      <a:pt x="49" y="6"/>
                      <a:pt x="51" y="3"/>
                    </a:cubicBezTo>
                    <a:cubicBezTo>
                      <a:pt x="53" y="1"/>
                      <a:pt x="53" y="0"/>
                      <a:pt x="54" y="0"/>
                    </a:cubicBezTo>
                    <a:cubicBezTo>
                      <a:pt x="56" y="3"/>
                      <a:pt x="57" y="5"/>
                      <a:pt x="59" y="9"/>
                    </a:cubicBezTo>
                    <a:cubicBezTo>
                      <a:pt x="61" y="13"/>
                      <a:pt x="64" y="21"/>
                      <a:pt x="65" y="27"/>
                    </a:cubicBezTo>
                    <a:cubicBezTo>
                      <a:pt x="66" y="33"/>
                      <a:pt x="70" y="34"/>
                      <a:pt x="70" y="41"/>
                    </a:cubicBezTo>
                    <a:cubicBezTo>
                      <a:pt x="71" y="48"/>
                      <a:pt x="67" y="43"/>
                      <a:pt x="73" y="56"/>
                    </a:cubicBezTo>
                    <a:cubicBezTo>
                      <a:pt x="79" y="68"/>
                      <a:pt x="77" y="67"/>
                      <a:pt x="81" y="76"/>
                    </a:cubicBezTo>
                    <a:cubicBezTo>
                      <a:pt x="85" y="84"/>
                      <a:pt x="86" y="85"/>
                      <a:pt x="86" y="80"/>
                    </a:cubicBezTo>
                    <a:cubicBezTo>
                      <a:pt x="86" y="74"/>
                      <a:pt x="90" y="69"/>
                      <a:pt x="92" y="73"/>
                    </a:cubicBezTo>
                    <a:cubicBezTo>
                      <a:pt x="94" y="77"/>
                      <a:pt x="88" y="84"/>
                      <a:pt x="96" y="86"/>
                    </a:cubicBezTo>
                    <a:cubicBezTo>
                      <a:pt x="103" y="88"/>
                      <a:pt x="99" y="78"/>
                      <a:pt x="106" y="85"/>
                    </a:cubicBezTo>
                    <a:cubicBezTo>
                      <a:pt x="113" y="92"/>
                      <a:pt x="116" y="96"/>
                      <a:pt x="117" y="96"/>
                    </a:cubicBezTo>
                    <a:cubicBezTo>
                      <a:pt x="119" y="96"/>
                      <a:pt x="124" y="98"/>
                      <a:pt x="127" y="102"/>
                    </a:cubicBezTo>
                    <a:cubicBezTo>
                      <a:pt x="129" y="106"/>
                      <a:pt x="127" y="106"/>
                      <a:pt x="133" y="113"/>
                    </a:cubicBezTo>
                    <a:cubicBezTo>
                      <a:pt x="139" y="120"/>
                      <a:pt x="139" y="116"/>
                      <a:pt x="143" y="121"/>
                    </a:cubicBezTo>
                    <a:cubicBezTo>
                      <a:pt x="147" y="127"/>
                      <a:pt x="147" y="128"/>
                      <a:pt x="153" y="133"/>
                    </a:cubicBezTo>
                    <a:cubicBezTo>
                      <a:pt x="159" y="138"/>
                      <a:pt x="159" y="140"/>
                      <a:pt x="163" y="144"/>
                    </a:cubicBezTo>
                    <a:cubicBezTo>
                      <a:pt x="166" y="147"/>
                      <a:pt x="168" y="146"/>
                      <a:pt x="170" y="149"/>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896">
                <a:extLst>
                  <a:ext uri="{FF2B5EF4-FFF2-40B4-BE49-F238E27FC236}">
                    <a16:creationId xmlns:a16="http://schemas.microsoft.com/office/drawing/2014/main" id="{D562238B-B2F5-2358-4E97-6F0B72DD72EB}"/>
                  </a:ext>
                </a:extLst>
              </p:cNvPr>
              <p:cNvSpPr>
                <a:spLocks/>
              </p:cNvSpPr>
              <p:nvPr/>
            </p:nvSpPr>
            <p:spPr bwMode="auto">
              <a:xfrm>
                <a:off x="3162" y="1832"/>
                <a:ext cx="26" cy="30"/>
              </a:xfrm>
              <a:custGeom>
                <a:avLst/>
                <a:gdLst>
                  <a:gd name="T0" fmla="*/ 38 w 44"/>
                  <a:gd name="T1" fmla="*/ 22 h 49"/>
                  <a:gd name="T2" fmla="*/ 27 w 44"/>
                  <a:gd name="T3" fmla="*/ 26 h 49"/>
                  <a:gd name="T4" fmla="*/ 22 w 44"/>
                  <a:gd name="T5" fmla="*/ 32 h 49"/>
                  <a:gd name="T6" fmla="*/ 35 w 44"/>
                  <a:gd name="T7" fmla="*/ 34 h 49"/>
                  <a:gd name="T8" fmla="*/ 35 w 44"/>
                  <a:gd name="T9" fmla="*/ 34 h 49"/>
                  <a:gd name="T10" fmla="*/ 35 w 44"/>
                  <a:gd name="T11" fmla="*/ 38 h 49"/>
                  <a:gd name="T12" fmla="*/ 30 w 44"/>
                  <a:gd name="T13" fmla="*/ 45 h 49"/>
                  <a:gd name="T14" fmla="*/ 28 w 44"/>
                  <a:gd name="T15" fmla="*/ 46 h 49"/>
                  <a:gd name="T16" fmla="*/ 21 w 44"/>
                  <a:gd name="T17" fmla="*/ 46 h 49"/>
                  <a:gd name="T18" fmla="*/ 14 w 44"/>
                  <a:gd name="T19" fmla="*/ 47 h 49"/>
                  <a:gd name="T20" fmla="*/ 5 w 44"/>
                  <a:gd name="T21" fmla="*/ 49 h 49"/>
                  <a:gd name="T22" fmla="*/ 1 w 44"/>
                  <a:gd name="T23" fmla="*/ 48 h 49"/>
                  <a:gd name="T24" fmla="*/ 0 w 44"/>
                  <a:gd name="T25" fmla="*/ 39 h 49"/>
                  <a:gd name="T26" fmla="*/ 0 w 44"/>
                  <a:gd name="T27" fmla="*/ 28 h 49"/>
                  <a:gd name="T28" fmla="*/ 5 w 44"/>
                  <a:gd name="T29" fmla="*/ 22 h 49"/>
                  <a:gd name="T30" fmla="*/ 9 w 44"/>
                  <a:gd name="T31" fmla="*/ 16 h 49"/>
                  <a:gd name="T32" fmla="*/ 11 w 44"/>
                  <a:gd name="T33" fmla="*/ 10 h 49"/>
                  <a:gd name="T34" fmla="*/ 14 w 44"/>
                  <a:gd name="T35" fmla="*/ 5 h 49"/>
                  <a:gd name="T36" fmla="*/ 19 w 44"/>
                  <a:gd name="T37" fmla="*/ 7 h 49"/>
                  <a:gd name="T38" fmla="*/ 27 w 44"/>
                  <a:gd name="T39" fmla="*/ 4 h 49"/>
                  <a:gd name="T40" fmla="*/ 31 w 44"/>
                  <a:gd name="T41" fmla="*/ 0 h 49"/>
                  <a:gd name="T42" fmla="*/ 33 w 44"/>
                  <a:gd name="T43" fmla="*/ 2 h 49"/>
                  <a:gd name="T44" fmla="*/ 41 w 44"/>
                  <a:gd name="T45" fmla="*/ 11 h 49"/>
                  <a:gd name="T46" fmla="*/ 38 w 4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38" y="22"/>
                    </a:moveTo>
                    <a:cubicBezTo>
                      <a:pt x="31" y="23"/>
                      <a:pt x="30" y="24"/>
                      <a:pt x="27" y="26"/>
                    </a:cubicBezTo>
                    <a:cubicBezTo>
                      <a:pt x="23" y="28"/>
                      <a:pt x="20" y="31"/>
                      <a:pt x="22" y="32"/>
                    </a:cubicBezTo>
                    <a:cubicBezTo>
                      <a:pt x="24" y="34"/>
                      <a:pt x="27" y="31"/>
                      <a:pt x="35" y="34"/>
                    </a:cubicBezTo>
                    <a:cubicBezTo>
                      <a:pt x="35" y="34"/>
                      <a:pt x="35" y="34"/>
                      <a:pt x="35" y="34"/>
                    </a:cubicBezTo>
                    <a:cubicBezTo>
                      <a:pt x="35" y="35"/>
                      <a:pt x="35" y="37"/>
                      <a:pt x="35" y="38"/>
                    </a:cubicBezTo>
                    <a:cubicBezTo>
                      <a:pt x="35" y="39"/>
                      <a:pt x="33" y="42"/>
                      <a:pt x="30" y="45"/>
                    </a:cubicBezTo>
                    <a:cubicBezTo>
                      <a:pt x="30" y="45"/>
                      <a:pt x="29" y="46"/>
                      <a:pt x="28" y="46"/>
                    </a:cubicBezTo>
                    <a:cubicBezTo>
                      <a:pt x="26" y="46"/>
                      <a:pt x="24" y="46"/>
                      <a:pt x="21" y="46"/>
                    </a:cubicBezTo>
                    <a:cubicBezTo>
                      <a:pt x="17" y="46"/>
                      <a:pt x="18" y="46"/>
                      <a:pt x="14" y="47"/>
                    </a:cubicBezTo>
                    <a:cubicBezTo>
                      <a:pt x="9" y="48"/>
                      <a:pt x="10" y="49"/>
                      <a:pt x="5" y="49"/>
                    </a:cubicBezTo>
                    <a:cubicBezTo>
                      <a:pt x="1" y="49"/>
                      <a:pt x="2" y="48"/>
                      <a:pt x="1" y="48"/>
                    </a:cubicBezTo>
                    <a:cubicBezTo>
                      <a:pt x="0" y="47"/>
                      <a:pt x="0" y="41"/>
                      <a:pt x="0" y="39"/>
                    </a:cubicBezTo>
                    <a:cubicBezTo>
                      <a:pt x="0" y="36"/>
                      <a:pt x="0" y="29"/>
                      <a:pt x="0" y="28"/>
                    </a:cubicBezTo>
                    <a:cubicBezTo>
                      <a:pt x="0" y="28"/>
                      <a:pt x="3" y="24"/>
                      <a:pt x="5" y="22"/>
                    </a:cubicBezTo>
                    <a:cubicBezTo>
                      <a:pt x="6" y="19"/>
                      <a:pt x="8" y="19"/>
                      <a:pt x="9" y="16"/>
                    </a:cubicBezTo>
                    <a:cubicBezTo>
                      <a:pt x="9" y="12"/>
                      <a:pt x="11" y="12"/>
                      <a:pt x="11" y="10"/>
                    </a:cubicBezTo>
                    <a:cubicBezTo>
                      <a:pt x="11" y="8"/>
                      <a:pt x="13" y="7"/>
                      <a:pt x="14" y="5"/>
                    </a:cubicBezTo>
                    <a:cubicBezTo>
                      <a:pt x="15" y="6"/>
                      <a:pt x="17" y="7"/>
                      <a:pt x="19" y="7"/>
                    </a:cubicBezTo>
                    <a:cubicBezTo>
                      <a:pt x="23" y="7"/>
                      <a:pt x="25" y="8"/>
                      <a:pt x="27" y="4"/>
                    </a:cubicBezTo>
                    <a:cubicBezTo>
                      <a:pt x="28" y="2"/>
                      <a:pt x="30" y="0"/>
                      <a:pt x="31" y="0"/>
                    </a:cubicBezTo>
                    <a:cubicBezTo>
                      <a:pt x="32" y="0"/>
                      <a:pt x="32" y="1"/>
                      <a:pt x="33" y="2"/>
                    </a:cubicBezTo>
                    <a:cubicBezTo>
                      <a:pt x="36" y="7"/>
                      <a:pt x="43" y="5"/>
                      <a:pt x="41" y="11"/>
                    </a:cubicBezTo>
                    <a:cubicBezTo>
                      <a:pt x="39" y="17"/>
                      <a:pt x="44" y="20"/>
                      <a:pt x="38" y="2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897">
                <a:extLst>
                  <a:ext uri="{FF2B5EF4-FFF2-40B4-BE49-F238E27FC236}">
                    <a16:creationId xmlns:a16="http://schemas.microsoft.com/office/drawing/2014/main" id="{4048F29C-DAA8-E4E4-E2ED-3AB9CB781F41}"/>
                  </a:ext>
                </a:extLst>
              </p:cNvPr>
              <p:cNvSpPr>
                <a:spLocks/>
              </p:cNvSpPr>
              <p:nvPr/>
            </p:nvSpPr>
            <p:spPr bwMode="auto">
              <a:xfrm>
                <a:off x="3165" y="1846"/>
                <a:ext cx="27" cy="7"/>
              </a:xfrm>
              <a:custGeom>
                <a:avLst/>
                <a:gdLst>
                  <a:gd name="T0" fmla="*/ 27 w 27"/>
                  <a:gd name="T1" fmla="*/ 4 h 7"/>
                  <a:gd name="T2" fmla="*/ 27 w 27"/>
                  <a:gd name="T3" fmla="*/ 1 h 7"/>
                  <a:gd name="T4" fmla="*/ 8 w 27"/>
                  <a:gd name="T5" fmla="*/ 3 h 7"/>
                  <a:gd name="T6" fmla="*/ 9 w 27"/>
                  <a:gd name="T7" fmla="*/ 0 h 7"/>
                  <a:gd name="T8" fmla="*/ 0 w 27"/>
                  <a:gd name="T9" fmla="*/ 4 h 7"/>
                  <a:gd name="T10" fmla="*/ 9 w 27"/>
                  <a:gd name="T11" fmla="*/ 7 h 7"/>
                  <a:gd name="T12" fmla="*/ 8 w 27"/>
                  <a:gd name="T13" fmla="*/ 5 h 7"/>
                  <a:gd name="T14" fmla="*/ 27 w 2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
                    <a:moveTo>
                      <a:pt x="27" y="4"/>
                    </a:moveTo>
                    <a:lnTo>
                      <a:pt x="27" y="1"/>
                    </a:lnTo>
                    <a:lnTo>
                      <a:pt x="8" y="3"/>
                    </a:lnTo>
                    <a:lnTo>
                      <a:pt x="9" y="0"/>
                    </a:lnTo>
                    <a:lnTo>
                      <a:pt x="0" y="4"/>
                    </a:lnTo>
                    <a:lnTo>
                      <a:pt x="9" y="7"/>
                    </a:lnTo>
                    <a:lnTo>
                      <a:pt x="8" y="5"/>
                    </a:lnTo>
                    <a:lnTo>
                      <a:pt x="27" y="4"/>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98">
                <a:extLst>
                  <a:ext uri="{FF2B5EF4-FFF2-40B4-BE49-F238E27FC236}">
                    <a16:creationId xmlns:a16="http://schemas.microsoft.com/office/drawing/2014/main" id="{4D4E8042-9D48-3100-3915-AE3E133EAE48}"/>
                  </a:ext>
                </a:extLst>
              </p:cNvPr>
              <p:cNvSpPr>
                <a:spLocks noEditPoints="1"/>
              </p:cNvSpPr>
              <p:nvPr/>
            </p:nvSpPr>
            <p:spPr bwMode="auto">
              <a:xfrm>
                <a:off x="2781" y="2418"/>
                <a:ext cx="240" cy="214"/>
              </a:xfrm>
              <a:custGeom>
                <a:avLst/>
                <a:gdLst>
                  <a:gd name="T0" fmla="*/ 378 w 400"/>
                  <a:gd name="T1" fmla="*/ 134 h 357"/>
                  <a:gd name="T2" fmla="*/ 373 w 400"/>
                  <a:gd name="T3" fmla="*/ 146 h 357"/>
                  <a:gd name="T4" fmla="*/ 353 w 400"/>
                  <a:gd name="T5" fmla="*/ 139 h 357"/>
                  <a:gd name="T6" fmla="*/ 353 w 400"/>
                  <a:gd name="T7" fmla="*/ 117 h 357"/>
                  <a:gd name="T8" fmla="*/ 367 w 400"/>
                  <a:gd name="T9" fmla="*/ 103 h 357"/>
                  <a:gd name="T10" fmla="*/ 380 w 400"/>
                  <a:gd name="T11" fmla="*/ 109 h 357"/>
                  <a:gd name="T12" fmla="*/ 379 w 400"/>
                  <a:gd name="T13" fmla="*/ 80 h 357"/>
                  <a:gd name="T14" fmla="*/ 372 w 400"/>
                  <a:gd name="T15" fmla="*/ 46 h 357"/>
                  <a:gd name="T16" fmla="*/ 367 w 400"/>
                  <a:gd name="T17" fmla="*/ 15 h 357"/>
                  <a:gd name="T18" fmla="*/ 348 w 400"/>
                  <a:gd name="T19" fmla="*/ 7 h 357"/>
                  <a:gd name="T20" fmla="*/ 314 w 400"/>
                  <a:gd name="T21" fmla="*/ 1 h 357"/>
                  <a:gd name="T22" fmla="*/ 309 w 400"/>
                  <a:gd name="T23" fmla="*/ 7 h 357"/>
                  <a:gd name="T24" fmla="*/ 282 w 400"/>
                  <a:gd name="T25" fmla="*/ 23 h 357"/>
                  <a:gd name="T26" fmla="*/ 258 w 400"/>
                  <a:gd name="T27" fmla="*/ 45 h 357"/>
                  <a:gd name="T28" fmla="*/ 239 w 400"/>
                  <a:gd name="T29" fmla="*/ 74 h 357"/>
                  <a:gd name="T30" fmla="*/ 212 w 400"/>
                  <a:gd name="T31" fmla="*/ 103 h 357"/>
                  <a:gd name="T32" fmla="*/ 180 w 400"/>
                  <a:gd name="T33" fmla="*/ 98 h 357"/>
                  <a:gd name="T34" fmla="*/ 150 w 400"/>
                  <a:gd name="T35" fmla="*/ 109 h 357"/>
                  <a:gd name="T36" fmla="*/ 126 w 400"/>
                  <a:gd name="T37" fmla="*/ 133 h 357"/>
                  <a:gd name="T38" fmla="*/ 106 w 400"/>
                  <a:gd name="T39" fmla="*/ 104 h 357"/>
                  <a:gd name="T40" fmla="*/ 90 w 400"/>
                  <a:gd name="T41" fmla="*/ 86 h 357"/>
                  <a:gd name="T42" fmla="*/ 72 w 400"/>
                  <a:gd name="T43" fmla="*/ 181 h 357"/>
                  <a:gd name="T44" fmla="*/ 45 w 400"/>
                  <a:gd name="T45" fmla="*/ 190 h 357"/>
                  <a:gd name="T46" fmla="*/ 18 w 400"/>
                  <a:gd name="T47" fmla="*/ 168 h 357"/>
                  <a:gd name="T48" fmla="*/ 2 w 400"/>
                  <a:gd name="T49" fmla="*/ 180 h 357"/>
                  <a:gd name="T50" fmla="*/ 9 w 400"/>
                  <a:gd name="T51" fmla="*/ 200 h 357"/>
                  <a:gd name="T52" fmla="*/ 24 w 400"/>
                  <a:gd name="T53" fmla="*/ 243 h 357"/>
                  <a:gd name="T54" fmla="*/ 39 w 400"/>
                  <a:gd name="T55" fmla="*/ 276 h 357"/>
                  <a:gd name="T56" fmla="*/ 37 w 400"/>
                  <a:gd name="T57" fmla="*/ 298 h 357"/>
                  <a:gd name="T58" fmla="*/ 34 w 400"/>
                  <a:gd name="T59" fmla="*/ 311 h 357"/>
                  <a:gd name="T60" fmla="*/ 39 w 400"/>
                  <a:gd name="T61" fmla="*/ 331 h 357"/>
                  <a:gd name="T62" fmla="*/ 47 w 400"/>
                  <a:gd name="T63" fmla="*/ 335 h 357"/>
                  <a:gd name="T64" fmla="*/ 59 w 400"/>
                  <a:gd name="T65" fmla="*/ 342 h 357"/>
                  <a:gd name="T66" fmla="*/ 71 w 400"/>
                  <a:gd name="T67" fmla="*/ 354 h 357"/>
                  <a:gd name="T68" fmla="*/ 93 w 400"/>
                  <a:gd name="T69" fmla="*/ 349 h 357"/>
                  <a:gd name="T70" fmla="*/ 117 w 400"/>
                  <a:gd name="T71" fmla="*/ 347 h 357"/>
                  <a:gd name="T72" fmla="*/ 135 w 400"/>
                  <a:gd name="T73" fmla="*/ 339 h 357"/>
                  <a:gd name="T74" fmla="*/ 160 w 400"/>
                  <a:gd name="T75" fmla="*/ 335 h 357"/>
                  <a:gd name="T76" fmla="*/ 182 w 400"/>
                  <a:gd name="T77" fmla="*/ 339 h 357"/>
                  <a:gd name="T78" fmla="*/ 201 w 400"/>
                  <a:gd name="T79" fmla="*/ 334 h 357"/>
                  <a:gd name="T80" fmla="*/ 216 w 400"/>
                  <a:gd name="T81" fmla="*/ 329 h 357"/>
                  <a:gd name="T82" fmla="*/ 239 w 400"/>
                  <a:gd name="T83" fmla="*/ 325 h 357"/>
                  <a:gd name="T84" fmla="*/ 262 w 400"/>
                  <a:gd name="T85" fmla="*/ 310 h 357"/>
                  <a:gd name="T86" fmla="*/ 289 w 400"/>
                  <a:gd name="T87" fmla="*/ 289 h 357"/>
                  <a:gd name="T88" fmla="*/ 309 w 400"/>
                  <a:gd name="T89" fmla="*/ 269 h 357"/>
                  <a:gd name="T90" fmla="*/ 331 w 400"/>
                  <a:gd name="T91" fmla="*/ 243 h 357"/>
                  <a:gd name="T92" fmla="*/ 351 w 400"/>
                  <a:gd name="T93" fmla="*/ 218 h 357"/>
                  <a:gd name="T94" fmla="*/ 366 w 400"/>
                  <a:gd name="T95" fmla="*/ 193 h 357"/>
                  <a:gd name="T96" fmla="*/ 385 w 400"/>
                  <a:gd name="T97" fmla="*/ 176 h 357"/>
                  <a:gd name="T98" fmla="*/ 398 w 400"/>
                  <a:gd name="T99" fmla="*/ 141 h 357"/>
                  <a:gd name="T100" fmla="*/ 379 w 400"/>
                  <a:gd name="T101" fmla="*/ 134 h 357"/>
                  <a:gd name="T102" fmla="*/ 306 w 400"/>
                  <a:gd name="T103" fmla="*/ 216 h 357"/>
                  <a:gd name="T104" fmla="*/ 285 w 400"/>
                  <a:gd name="T105" fmla="*/ 227 h 357"/>
                  <a:gd name="T106" fmla="*/ 272 w 400"/>
                  <a:gd name="T107" fmla="*/ 238 h 357"/>
                  <a:gd name="T108" fmla="*/ 258 w 400"/>
                  <a:gd name="T109" fmla="*/ 222 h 357"/>
                  <a:gd name="T110" fmla="*/ 255 w 400"/>
                  <a:gd name="T111" fmla="*/ 210 h 357"/>
                  <a:gd name="T112" fmla="*/ 268 w 400"/>
                  <a:gd name="T113" fmla="*/ 192 h 357"/>
                  <a:gd name="T114" fmla="*/ 291 w 400"/>
                  <a:gd name="T115" fmla="*/ 181 h 357"/>
                  <a:gd name="T116" fmla="*/ 306 w 400"/>
                  <a:gd name="T117" fmla="*/ 19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57">
                    <a:moveTo>
                      <a:pt x="379" y="134"/>
                    </a:moveTo>
                    <a:cubicBezTo>
                      <a:pt x="378" y="134"/>
                      <a:pt x="378" y="134"/>
                      <a:pt x="378" y="134"/>
                    </a:cubicBezTo>
                    <a:cubicBezTo>
                      <a:pt x="377" y="135"/>
                      <a:pt x="376" y="136"/>
                      <a:pt x="376" y="137"/>
                    </a:cubicBezTo>
                    <a:cubicBezTo>
                      <a:pt x="376" y="139"/>
                      <a:pt x="376" y="147"/>
                      <a:pt x="373" y="146"/>
                    </a:cubicBezTo>
                    <a:cubicBezTo>
                      <a:pt x="371" y="146"/>
                      <a:pt x="367" y="146"/>
                      <a:pt x="359" y="144"/>
                    </a:cubicBezTo>
                    <a:cubicBezTo>
                      <a:pt x="352" y="142"/>
                      <a:pt x="356" y="141"/>
                      <a:pt x="353" y="139"/>
                    </a:cubicBezTo>
                    <a:cubicBezTo>
                      <a:pt x="350" y="136"/>
                      <a:pt x="348" y="135"/>
                      <a:pt x="348" y="129"/>
                    </a:cubicBezTo>
                    <a:cubicBezTo>
                      <a:pt x="348" y="124"/>
                      <a:pt x="352" y="123"/>
                      <a:pt x="353" y="117"/>
                    </a:cubicBezTo>
                    <a:cubicBezTo>
                      <a:pt x="354" y="111"/>
                      <a:pt x="355" y="112"/>
                      <a:pt x="355" y="109"/>
                    </a:cubicBezTo>
                    <a:cubicBezTo>
                      <a:pt x="356" y="106"/>
                      <a:pt x="361" y="103"/>
                      <a:pt x="367" y="103"/>
                    </a:cubicBezTo>
                    <a:cubicBezTo>
                      <a:pt x="372" y="102"/>
                      <a:pt x="371" y="107"/>
                      <a:pt x="373" y="108"/>
                    </a:cubicBezTo>
                    <a:cubicBezTo>
                      <a:pt x="374" y="110"/>
                      <a:pt x="378" y="109"/>
                      <a:pt x="380" y="109"/>
                    </a:cubicBezTo>
                    <a:cubicBezTo>
                      <a:pt x="379" y="105"/>
                      <a:pt x="378" y="106"/>
                      <a:pt x="379" y="103"/>
                    </a:cubicBezTo>
                    <a:cubicBezTo>
                      <a:pt x="380" y="99"/>
                      <a:pt x="380" y="91"/>
                      <a:pt x="379" y="80"/>
                    </a:cubicBezTo>
                    <a:cubicBezTo>
                      <a:pt x="379" y="70"/>
                      <a:pt x="379" y="72"/>
                      <a:pt x="379" y="66"/>
                    </a:cubicBezTo>
                    <a:cubicBezTo>
                      <a:pt x="379" y="60"/>
                      <a:pt x="377" y="55"/>
                      <a:pt x="372" y="46"/>
                    </a:cubicBezTo>
                    <a:cubicBezTo>
                      <a:pt x="368" y="38"/>
                      <a:pt x="372" y="40"/>
                      <a:pt x="372" y="33"/>
                    </a:cubicBezTo>
                    <a:cubicBezTo>
                      <a:pt x="371" y="25"/>
                      <a:pt x="370" y="22"/>
                      <a:pt x="367" y="15"/>
                    </a:cubicBezTo>
                    <a:cubicBezTo>
                      <a:pt x="365" y="12"/>
                      <a:pt x="365" y="9"/>
                      <a:pt x="366" y="7"/>
                    </a:cubicBezTo>
                    <a:cubicBezTo>
                      <a:pt x="362" y="5"/>
                      <a:pt x="359" y="9"/>
                      <a:pt x="348" y="7"/>
                    </a:cubicBezTo>
                    <a:cubicBezTo>
                      <a:pt x="338" y="4"/>
                      <a:pt x="338" y="3"/>
                      <a:pt x="330" y="2"/>
                    </a:cubicBezTo>
                    <a:cubicBezTo>
                      <a:pt x="324" y="1"/>
                      <a:pt x="317" y="0"/>
                      <a:pt x="314" y="1"/>
                    </a:cubicBezTo>
                    <a:cubicBezTo>
                      <a:pt x="314" y="1"/>
                      <a:pt x="313" y="1"/>
                      <a:pt x="313" y="2"/>
                    </a:cubicBezTo>
                    <a:cubicBezTo>
                      <a:pt x="310" y="4"/>
                      <a:pt x="312" y="4"/>
                      <a:pt x="309" y="7"/>
                    </a:cubicBezTo>
                    <a:cubicBezTo>
                      <a:pt x="307" y="11"/>
                      <a:pt x="301" y="13"/>
                      <a:pt x="297" y="15"/>
                    </a:cubicBezTo>
                    <a:cubicBezTo>
                      <a:pt x="293" y="17"/>
                      <a:pt x="288" y="16"/>
                      <a:pt x="282" y="23"/>
                    </a:cubicBezTo>
                    <a:cubicBezTo>
                      <a:pt x="277" y="29"/>
                      <a:pt x="271" y="36"/>
                      <a:pt x="268" y="40"/>
                    </a:cubicBezTo>
                    <a:cubicBezTo>
                      <a:pt x="265" y="43"/>
                      <a:pt x="262" y="37"/>
                      <a:pt x="258" y="45"/>
                    </a:cubicBezTo>
                    <a:cubicBezTo>
                      <a:pt x="254" y="53"/>
                      <a:pt x="253" y="61"/>
                      <a:pt x="252" y="64"/>
                    </a:cubicBezTo>
                    <a:cubicBezTo>
                      <a:pt x="250" y="68"/>
                      <a:pt x="243" y="73"/>
                      <a:pt x="239" y="74"/>
                    </a:cubicBezTo>
                    <a:cubicBezTo>
                      <a:pt x="234" y="75"/>
                      <a:pt x="231" y="75"/>
                      <a:pt x="229" y="82"/>
                    </a:cubicBezTo>
                    <a:cubicBezTo>
                      <a:pt x="228" y="89"/>
                      <a:pt x="217" y="101"/>
                      <a:pt x="212" y="103"/>
                    </a:cubicBezTo>
                    <a:cubicBezTo>
                      <a:pt x="207" y="104"/>
                      <a:pt x="207" y="103"/>
                      <a:pt x="199" y="103"/>
                    </a:cubicBezTo>
                    <a:cubicBezTo>
                      <a:pt x="191" y="102"/>
                      <a:pt x="187" y="102"/>
                      <a:pt x="180" y="98"/>
                    </a:cubicBezTo>
                    <a:cubicBezTo>
                      <a:pt x="174" y="94"/>
                      <a:pt x="168" y="84"/>
                      <a:pt x="161" y="91"/>
                    </a:cubicBezTo>
                    <a:cubicBezTo>
                      <a:pt x="155" y="97"/>
                      <a:pt x="155" y="103"/>
                      <a:pt x="150" y="109"/>
                    </a:cubicBezTo>
                    <a:cubicBezTo>
                      <a:pt x="146" y="116"/>
                      <a:pt x="143" y="120"/>
                      <a:pt x="136" y="126"/>
                    </a:cubicBezTo>
                    <a:cubicBezTo>
                      <a:pt x="130" y="133"/>
                      <a:pt x="139" y="133"/>
                      <a:pt x="126" y="133"/>
                    </a:cubicBezTo>
                    <a:cubicBezTo>
                      <a:pt x="113" y="133"/>
                      <a:pt x="100" y="142"/>
                      <a:pt x="101" y="129"/>
                    </a:cubicBezTo>
                    <a:cubicBezTo>
                      <a:pt x="102" y="117"/>
                      <a:pt x="113" y="115"/>
                      <a:pt x="106" y="104"/>
                    </a:cubicBezTo>
                    <a:cubicBezTo>
                      <a:pt x="99" y="92"/>
                      <a:pt x="98" y="84"/>
                      <a:pt x="92" y="81"/>
                    </a:cubicBezTo>
                    <a:cubicBezTo>
                      <a:pt x="92" y="80"/>
                      <a:pt x="91" y="82"/>
                      <a:pt x="90" y="86"/>
                    </a:cubicBezTo>
                    <a:cubicBezTo>
                      <a:pt x="87" y="105"/>
                      <a:pt x="86" y="166"/>
                      <a:pt x="86" y="173"/>
                    </a:cubicBezTo>
                    <a:cubicBezTo>
                      <a:pt x="86" y="181"/>
                      <a:pt x="80" y="174"/>
                      <a:pt x="72" y="181"/>
                    </a:cubicBezTo>
                    <a:cubicBezTo>
                      <a:pt x="65" y="187"/>
                      <a:pt x="70" y="194"/>
                      <a:pt x="59" y="193"/>
                    </a:cubicBezTo>
                    <a:cubicBezTo>
                      <a:pt x="48" y="192"/>
                      <a:pt x="55" y="195"/>
                      <a:pt x="45" y="190"/>
                    </a:cubicBezTo>
                    <a:cubicBezTo>
                      <a:pt x="35" y="186"/>
                      <a:pt x="25" y="189"/>
                      <a:pt x="24" y="181"/>
                    </a:cubicBezTo>
                    <a:cubicBezTo>
                      <a:pt x="23" y="173"/>
                      <a:pt x="18" y="168"/>
                      <a:pt x="18" y="168"/>
                    </a:cubicBezTo>
                    <a:cubicBezTo>
                      <a:pt x="18" y="168"/>
                      <a:pt x="6" y="169"/>
                      <a:pt x="6" y="173"/>
                    </a:cubicBezTo>
                    <a:cubicBezTo>
                      <a:pt x="5" y="176"/>
                      <a:pt x="4" y="178"/>
                      <a:pt x="2" y="180"/>
                    </a:cubicBezTo>
                    <a:cubicBezTo>
                      <a:pt x="10" y="185"/>
                      <a:pt x="0" y="181"/>
                      <a:pt x="1" y="189"/>
                    </a:cubicBezTo>
                    <a:cubicBezTo>
                      <a:pt x="2" y="197"/>
                      <a:pt x="9" y="200"/>
                      <a:pt x="9" y="200"/>
                    </a:cubicBezTo>
                    <a:cubicBezTo>
                      <a:pt x="9" y="200"/>
                      <a:pt x="12" y="209"/>
                      <a:pt x="15" y="219"/>
                    </a:cubicBezTo>
                    <a:cubicBezTo>
                      <a:pt x="17" y="230"/>
                      <a:pt x="19" y="229"/>
                      <a:pt x="24" y="243"/>
                    </a:cubicBezTo>
                    <a:cubicBezTo>
                      <a:pt x="29" y="256"/>
                      <a:pt x="28" y="250"/>
                      <a:pt x="35" y="259"/>
                    </a:cubicBezTo>
                    <a:cubicBezTo>
                      <a:pt x="42" y="267"/>
                      <a:pt x="38" y="264"/>
                      <a:pt x="39" y="276"/>
                    </a:cubicBezTo>
                    <a:cubicBezTo>
                      <a:pt x="39" y="287"/>
                      <a:pt x="44" y="285"/>
                      <a:pt x="43" y="289"/>
                    </a:cubicBezTo>
                    <a:cubicBezTo>
                      <a:pt x="43" y="293"/>
                      <a:pt x="41" y="297"/>
                      <a:pt x="37" y="298"/>
                    </a:cubicBezTo>
                    <a:cubicBezTo>
                      <a:pt x="33" y="300"/>
                      <a:pt x="33" y="295"/>
                      <a:pt x="31" y="297"/>
                    </a:cubicBezTo>
                    <a:cubicBezTo>
                      <a:pt x="30" y="298"/>
                      <a:pt x="28" y="302"/>
                      <a:pt x="34" y="311"/>
                    </a:cubicBezTo>
                    <a:cubicBezTo>
                      <a:pt x="39" y="320"/>
                      <a:pt x="38" y="317"/>
                      <a:pt x="41" y="323"/>
                    </a:cubicBezTo>
                    <a:cubicBezTo>
                      <a:pt x="43" y="329"/>
                      <a:pt x="41" y="327"/>
                      <a:pt x="39" y="331"/>
                    </a:cubicBezTo>
                    <a:cubicBezTo>
                      <a:pt x="37" y="336"/>
                      <a:pt x="38" y="335"/>
                      <a:pt x="41" y="342"/>
                    </a:cubicBezTo>
                    <a:cubicBezTo>
                      <a:pt x="43" y="349"/>
                      <a:pt x="43" y="340"/>
                      <a:pt x="47" y="335"/>
                    </a:cubicBezTo>
                    <a:cubicBezTo>
                      <a:pt x="50" y="330"/>
                      <a:pt x="47" y="338"/>
                      <a:pt x="52" y="342"/>
                    </a:cubicBezTo>
                    <a:cubicBezTo>
                      <a:pt x="58" y="347"/>
                      <a:pt x="54" y="343"/>
                      <a:pt x="59" y="342"/>
                    </a:cubicBezTo>
                    <a:cubicBezTo>
                      <a:pt x="64" y="341"/>
                      <a:pt x="59" y="342"/>
                      <a:pt x="64" y="350"/>
                    </a:cubicBezTo>
                    <a:cubicBezTo>
                      <a:pt x="69" y="357"/>
                      <a:pt x="66" y="352"/>
                      <a:pt x="71" y="354"/>
                    </a:cubicBezTo>
                    <a:cubicBezTo>
                      <a:pt x="77" y="355"/>
                      <a:pt x="76" y="355"/>
                      <a:pt x="82" y="353"/>
                    </a:cubicBezTo>
                    <a:cubicBezTo>
                      <a:pt x="89" y="350"/>
                      <a:pt x="89" y="353"/>
                      <a:pt x="93" y="349"/>
                    </a:cubicBezTo>
                    <a:cubicBezTo>
                      <a:pt x="97" y="345"/>
                      <a:pt x="97" y="348"/>
                      <a:pt x="105" y="347"/>
                    </a:cubicBezTo>
                    <a:cubicBezTo>
                      <a:pt x="113" y="345"/>
                      <a:pt x="111" y="347"/>
                      <a:pt x="117" y="347"/>
                    </a:cubicBezTo>
                    <a:cubicBezTo>
                      <a:pt x="123" y="346"/>
                      <a:pt x="122" y="346"/>
                      <a:pt x="128" y="343"/>
                    </a:cubicBezTo>
                    <a:cubicBezTo>
                      <a:pt x="134" y="339"/>
                      <a:pt x="130" y="341"/>
                      <a:pt x="135" y="339"/>
                    </a:cubicBezTo>
                    <a:cubicBezTo>
                      <a:pt x="139" y="337"/>
                      <a:pt x="145" y="336"/>
                      <a:pt x="152" y="336"/>
                    </a:cubicBezTo>
                    <a:cubicBezTo>
                      <a:pt x="158" y="336"/>
                      <a:pt x="155" y="338"/>
                      <a:pt x="160" y="335"/>
                    </a:cubicBezTo>
                    <a:cubicBezTo>
                      <a:pt x="164" y="333"/>
                      <a:pt x="164" y="334"/>
                      <a:pt x="169" y="334"/>
                    </a:cubicBezTo>
                    <a:cubicBezTo>
                      <a:pt x="174" y="333"/>
                      <a:pt x="171" y="334"/>
                      <a:pt x="182" y="339"/>
                    </a:cubicBezTo>
                    <a:cubicBezTo>
                      <a:pt x="192" y="343"/>
                      <a:pt x="185" y="341"/>
                      <a:pt x="191" y="339"/>
                    </a:cubicBezTo>
                    <a:cubicBezTo>
                      <a:pt x="196" y="336"/>
                      <a:pt x="198" y="336"/>
                      <a:pt x="201" y="334"/>
                    </a:cubicBezTo>
                    <a:cubicBezTo>
                      <a:pt x="205" y="332"/>
                      <a:pt x="208" y="336"/>
                      <a:pt x="214" y="336"/>
                    </a:cubicBezTo>
                    <a:cubicBezTo>
                      <a:pt x="221" y="336"/>
                      <a:pt x="215" y="331"/>
                      <a:pt x="216" y="329"/>
                    </a:cubicBezTo>
                    <a:cubicBezTo>
                      <a:pt x="217" y="327"/>
                      <a:pt x="220" y="328"/>
                      <a:pt x="231" y="326"/>
                    </a:cubicBezTo>
                    <a:cubicBezTo>
                      <a:pt x="241" y="325"/>
                      <a:pt x="233" y="326"/>
                      <a:pt x="239" y="325"/>
                    </a:cubicBezTo>
                    <a:cubicBezTo>
                      <a:pt x="244" y="323"/>
                      <a:pt x="245" y="322"/>
                      <a:pt x="252" y="318"/>
                    </a:cubicBezTo>
                    <a:cubicBezTo>
                      <a:pt x="259" y="314"/>
                      <a:pt x="258" y="313"/>
                      <a:pt x="262" y="310"/>
                    </a:cubicBezTo>
                    <a:cubicBezTo>
                      <a:pt x="265" y="308"/>
                      <a:pt x="266" y="309"/>
                      <a:pt x="270" y="306"/>
                    </a:cubicBezTo>
                    <a:cubicBezTo>
                      <a:pt x="274" y="302"/>
                      <a:pt x="283" y="298"/>
                      <a:pt x="289" y="289"/>
                    </a:cubicBezTo>
                    <a:cubicBezTo>
                      <a:pt x="296" y="280"/>
                      <a:pt x="295" y="285"/>
                      <a:pt x="296" y="282"/>
                    </a:cubicBezTo>
                    <a:cubicBezTo>
                      <a:pt x="297" y="279"/>
                      <a:pt x="301" y="277"/>
                      <a:pt x="309" y="269"/>
                    </a:cubicBezTo>
                    <a:cubicBezTo>
                      <a:pt x="317" y="261"/>
                      <a:pt x="318" y="263"/>
                      <a:pt x="320" y="260"/>
                    </a:cubicBezTo>
                    <a:cubicBezTo>
                      <a:pt x="323" y="257"/>
                      <a:pt x="328" y="253"/>
                      <a:pt x="331" y="243"/>
                    </a:cubicBezTo>
                    <a:cubicBezTo>
                      <a:pt x="334" y="234"/>
                      <a:pt x="335" y="237"/>
                      <a:pt x="342" y="230"/>
                    </a:cubicBezTo>
                    <a:cubicBezTo>
                      <a:pt x="349" y="222"/>
                      <a:pt x="349" y="221"/>
                      <a:pt x="351" y="218"/>
                    </a:cubicBezTo>
                    <a:cubicBezTo>
                      <a:pt x="353" y="214"/>
                      <a:pt x="355" y="207"/>
                      <a:pt x="357" y="201"/>
                    </a:cubicBezTo>
                    <a:cubicBezTo>
                      <a:pt x="358" y="195"/>
                      <a:pt x="362" y="196"/>
                      <a:pt x="366" y="193"/>
                    </a:cubicBezTo>
                    <a:cubicBezTo>
                      <a:pt x="369" y="190"/>
                      <a:pt x="369" y="191"/>
                      <a:pt x="378" y="188"/>
                    </a:cubicBezTo>
                    <a:cubicBezTo>
                      <a:pt x="387" y="186"/>
                      <a:pt x="385" y="183"/>
                      <a:pt x="385" y="176"/>
                    </a:cubicBezTo>
                    <a:cubicBezTo>
                      <a:pt x="386" y="168"/>
                      <a:pt x="386" y="172"/>
                      <a:pt x="392" y="159"/>
                    </a:cubicBezTo>
                    <a:cubicBezTo>
                      <a:pt x="398" y="147"/>
                      <a:pt x="394" y="150"/>
                      <a:pt x="398" y="141"/>
                    </a:cubicBezTo>
                    <a:cubicBezTo>
                      <a:pt x="399" y="139"/>
                      <a:pt x="399" y="137"/>
                      <a:pt x="400" y="136"/>
                    </a:cubicBezTo>
                    <a:cubicBezTo>
                      <a:pt x="395" y="135"/>
                      <a:pt x="383" y="134"/>
                      <a:pt x="379" y="134"/>
                    </a:cubicBezTo>
                    <a:close/>
                    <a:moveTo>
                      <a:pt x="313" y="203"/>
                    </a:moveTo>
                    <a:cubicBezTo>
                      <a:pt x="312" y="207"/>
                      <a:pt x="308" y="211"/>
                      <a:pt x="306" y="216"/>
                    </a:cubicBezTo>
                    <a:cubicBezTo>
                      <a:pt x="305" y="220"/>
                      <a:pt x="300" y="222"/>
                      <a:pt x="296" y="223"/>
                    </a:cubicBezTo>
                    <a:cubicBezTo>
                      <a:pt x="292" y="224"/>
                      <a:pt x="287" y="222"/>
                      <a:pt x="285" y="227"/>
                    </a:cubicBezTo>
                    <a:cubicBezTo>
                      <a:pt x="284" y="231"/>
                      <a:pt x="281" y="231"/>
                      <a:pt x="281" y="235"/>
                    </a:cubicBezTo>
                    <a:cubicBezTo>
                      <a:pt x="281" y="239"/>
                      <a:pt x="274" y="239"/>
                      <a:pt x="272" y="238"/>
                    </a:cubicBezTo>
                    <a:cubicBezTo>
                      <a:pt x="269" y="237"/>
                      <a:pt x="267" y="238"/>
                      <a:pt x="263" y="232"/>
                    </a:cubicBezTo>
                    <a:cubicBezTo>
                      <a:pt x="259" y="226"/>
                      <a:pt x="261" y="226"/>
                      <a:pt x="258" y="222"/>
                    </a:cubicBezTo>
                    <a:cubicBezTo>
                      <a:pt x="255" y="217"/>
                      <a:pt x="252" y="214"/>
                      <a:pt x="252" y="213"/>
                    </a:cubicBezTo>
                    <a:cubicBezTo>
                      <a:pt x="252" y="211"/>
                      <a:pt x="252" y="209"/>
                      <a:pt x="255" y="210"/>
                    </a:cubicBezTo>
                    <a:cubicBezTo>
                      <a:pt x="260" y="206"/>
                      <a:pt x="259" y="209"/>
                      <a:pt x="263" y="202"/>
                    </a:cubicBezTo>
                    <a:cubicBezTo>
                      <a:pt x="267" y="194"/>
                      <a:pt x="266" y="192"/>
                      <a:pt x="268" y="192"/>
                    </a:cubicBezTo>
                    <a:cubicBezTo>
                      <a:pt x="271" y="192"/>
                      <a:pt x="279" y="192"/>
                      <a:pt x="281" y="188"/>
                    </a:cubicBezTo>
                    <a:cubicBezTo>
                      <a:pt x="283" y="185"/>
                      <a:pt x="288" y="180"/>
                      <a:pt x="291" y="181"/>
                    </a:cubicBezTo>
                    <a:cubicBezTo>
                      <a:pt x="293" y="181"/>
                      <a:pt x="290" y="182"/>
                      <a:pt x="297" y="186"/>
                    </a:cubicBezTo>
                    <a:cubicBezTo>
                      <a:pt x="304" y="190"/>
                      <a:pt x="304" y="188"/>
                      <a:pt x="306" y="193"/>
                    </a:cubicBezTo>
                    <a:cubicBezTo>
                      <a:pt x="309" y="198"/>
                      <a:pt x="314" y="199"/>
                      <a:pt x="313" y="20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899">
                <a:extLst>
                  <a:ext uri="{FF2B5EF4-FFF2-40B4-BE49-F238E27FC236}">
                    <a16:creationId xmlns:a16="http://schemas.microsoft.com/office/drawing/2014/main" id="{9B1442C8-7270-E60D-C65E-660ADBFFB290}"/>
                  </a:ext>
                </a:extLst>
              </p:cNvPr>
              <p:cNvSpPr>
                <a:spLocks/>
              </p:cNvSpPr>
              <p:nvPr/>
            </p:nvSpPr>
            <p:spPr bwMode="auto">
              <a:xfrm>
                <a:off x="3175" y="2247"/>
                <a:ext cx="115" cy="229"/>
              </a:xfrm>
              <a:custGeom>
                <a:avLst/>
                <a:gdLst>
                  <a:gd name="T0" fmla="*/ 161 w 192"/>
                  <a:gd name="T1" fmla="*/ 162 h 382"/>
                  <a:gd name="T2" fmla="*/ 171 w 192"/>
                  <a:gd name="T3" fmla="*/ 136 h 382"/>
                  <a:gd name="T4" fmla="*/ 170 w 192"/>
                  <a:gd name="T5" fmla="*/ 115 h 382"/>
                  <a:gd name="T6" fmla="*/ 175 w 192"/>
                  <a:gd name="T7" fmla="*/ 102 h 382"/>
                  <a:gd name="T8" fmla="*/ 189 w 192"/>
                  <a:gd name="T9" fmla="*/ 105 h 382"/>
                  <a:gd name="T10" fmla="*/ 184 w 192"/>
                  <a:gd name="T11" fmla="*/ 79 h 382"/>
                  <a:gd name="T12" fmla="*/ 182 w 192"/>
                  <a:gd name="T13" fmla="*/ 39 h 382"/>
                  <a:gd name="T14" fmla="*/ 170 w 192"/>
                  <a:gd name="T15" fmla="*/ 12 h 382"/>
                  <a:gd name="T16" fmla="*/ 159 w 192"/>
                  <a:gd name="T17" fmla="*/ 4 h 382"/>
                  <a:gd name="T18" fmla="*/ 151 w 192"/>
                  <a:gd name="T19" fmla="*/ 18 h 382"/>
                  <a:gd name="T20" fmla="*/ 147 w 192"/>
                  <a:gd name="T21" fmla="*/ 36 h 382"/>
                  <a:gd name="T22" fmla="*/ 135 w 192"/>
                  <a:gd name="T23" fmla="*/ 49 h 382"/>
                  <a:gd name="T24" fmla="*/ 127 w 192"/>
                  <a:gd name="T25" fmla="*/ 54 h 382"/>
                  <a:gd name="T26" fmla="*/ 123 w 192"/>
                  <a:gd name="T27" fmla="*/ 72 h 382"/>
                  <a:gd name="T28" fmla="*/ 116 w 192"/>
                  <a:gd name="T29" fmla="*/ 86 h 382"/>
                  <a:gd name="T30" fmla="*/ 106 w 192"/>
                  <a:gd name="T31" fmla="*/ 87 h 382"/>
                  <a:gd name="T32" fmla="*/ 99 w 192"/>
                  <a:gd name="T33" fmla="*/ 91 h 382"/>
                  <a:gd name="T34" fmla="*/ 85 w 192"/>
                  <a:gd name="T35" fmla="*/ 108 h 382"/>
                  <a:gd name="T36" fmla="*/ 66 w 192"/>
                  <a:gd name="T37" fmla="*/ 109 h 382"/>
                  <a:gd name="T38" fmla="*/ 53 w 192"/>
                  <a:gd name="T39" fmla="*/ 116 h 382"/>
                  <a:gd name="T40" fmla="*/ 35 w 192"/>
                  <a:gd name="T41" fmla="*/ 138 h 382"/>
                  <a:gd name="T42" fmla="*/ 23 w 192"/>
                  <a:gd name="T43" fmla="*/ 161 h 382"/>
                  <a:gd name="T44" fmla="*/ 28 w 192"/>
                  <a:gd name="T45" fmla="*/ 192 h 382"/>
                  <a:gd name="T46" fmla="*/ 32 w 192"/>
                  <a:gd name="T47" fmla="*/ 220 h 382"/>
                  <a:gd name="T48" fmla="*/ 23 w 192"/>
                  <a:gd name="T49" fmla="*/ 243 h 382"/>
                  <a:gd name="T50" fmla="*/ 13 w 192"/>
                  <a:gd name="T51" fmla="*/ 261 h 382"/>
                  <a:gd name="T52" fmla="*/ 1 w 192"/>
                  <a:gd name="T53" fmla="*/ 278 h 382"/>
                  <a:gd name="T54" fmla="*/ 1 w 192"/>
                  <a:gd name="T55" fmla="*/ 304 h 382"/>
                  <a:gd name="T56" fmla="*/ 9 w 192"/>
                  <a:gd name="T57" fmla="*/ 329 h 382"/>
                  <a:gd name="T58" fmla="*/ 13 w 192"/>
                  <a:gd name="T59" fmla="*/ 356 h 382"/>
                  <a:gd name="T60" fmla="*/ 26 w 192"/>
                  <a:gd name="T61" fmla="*/ 376 h 382"/>
                  <a:gd name="T62" fmla="*/ 44 w 192"/>
                  <a:gd name="T63" fmla="*/ 381 h 382"/>
                  <a:gd name="T64" fmla="*/ 69 w 192"/>
                  <a:gd name="T65" fmla="*/ 371 h 382"/>
                  <a:gd name="T66" fmla="*/ 89 w 192"/>
                  <a:gd name="T67" fmla="*/ 3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82">
                    <a:moveTo>
                      <a:pt x="89" y="366"/>
                    </a:moveTo>
                    <a:cubicBezTo>
                      <a:pt x="89" y="364"/>
                      <a:pt x="159" y="176"/>
                      <a:pt x="161" y="162"/>
                    </a:cubicBezTo>
                    <a:cubicBezTo>
                      <a:pt x="163" y="147"/>
                      <a:pt x="157" y="148"/>
                      <a:pt x="161" y="142"/>
                    </a:cubicBezTo>
                    <a:cubicBezTo>
                      <a:pt x="165" y="135"/>
                      <a:pt x="169" y="133"/>
                      <a:pt x="171" y="136"/>
                    </a:cubicBezTo>
                    <a:cubicBezTo>
                      <a:pt x="172" y="139"/>
                      <a:pt x="172" y="134"/>
                      <a:pt x="171" y="129"/>
                    </a:cubicBezTo>
                    <a:cubicBezTo>
                      <a:pt x="170" y="123"/>
                      <a:pt x="171" y="123"/>
                      <a:pt x="170" y="115"/>
                    </a:cubicBezTo>
                    <a:cubicBezTo>
                      <a:pt x="168" y="107"/>
                      <a:pt x="166" y="102"/>
                      <a:pt x="168" y="98"/>
                    </a:cubicBezTo>
                    <a:cubicBezTo>
                      <a:pt x="170" y="94"/>
                      <a:pt x="173" y="97"/>
                      <a:pt x="175" y="102"/>
                    </a:cubicBezTo>
                    <a:cubicBezTo>
                      <a:pt x="176" y="106"/>
                      <a:pt x="173" y="112"/>
                      <a:pt x="178" y="112"/>
                    </a:cubicBezTo>
                    <a:cubicBezTo>
                      <a:pt x="182" y="112"/>
                      <a:pt x="186" y="113"/>
                      <a:pt x="189" y="105"/>
                    </a:cubicBezTo>
                    <a:cubicBezTo>
                      <a:pt x="192" y="98"/>
                      <a:pt x="192" y="95"/>
                      <a:pt x="189" y="90"/>
                    </a:cubicBezTo>
                    <a:cubicBezTo>
                      <a:pt x="185" y="85"/>
                      <a:pt x="184" y="89"/>
                      <a:pt x="184" y="79"/>
                    </a:cubicBezTo>
                    <a:cubicBezTo>
                      <a:pt x="184" y="70"/>
                      <a:pt x="182" y="64"/>
                      <a:pt x="182" y="58"/>
                    </a:cubicBezTo>
                    <a:cubicBezTo>
                      <a:pt x="182" y="52"/>
                      <a:pt x="183" y="44"/>
                      <a:pt x="182" y="39"/>
                    </a:cubicBezTo>
                    <a:cubicBezTo>
                      <a:pt x="180" y="34"/>
                      <a:pt x="182" y="31"/>
                      <a:pt x="176" y="25"/>
                    </a:cubicBezTo>
                    <a:cubicBezTo>
                      <a:pt x="171" y="20"/>
                      <a:pt x="171" y="17"/>
                      <a:pt x="170" y="12"/>
                    </a:cubicBezTo>
                    <a:cubicBezTo>
                      <a:pt x="168" y="7"/>
                      <a:pt x="166" y="4"/>
                      <a:pt x="165" y="2"/>
                    </a:cubicBezTo>
                    <a:cubicBezTo>
                      <a:pt x="164" y="0"/>
                      <a:pt x="160" y="0"/>
                      <a:pt x="159" y="4"/>
                    </a:cubicBezTo>
                    <a:cubicBezTo>
                      <a:pt x="159" y="9"/>
                      <a:pt x="155" y="10"/>
                      <a:pt x="154" y="11"/>
                    </a:cubicBezTo>
                    <a:cubicBezTo>
                      <a:pt x="152" y="13"/>
                      <a:pt x="149" y="15"/>
                      <a:pt x="151" y="18"/>
                    </a:cubicBezTo>
                    <a:cubicBezTo>
                      <a:pt x="153" y="21"/>
                      <a:pt x="154" y="25"/>
                      <a:pt x="153" y="26"/>
                    </a:cubicBezTo>
                    <a:cubicBezTo>
                      <a:pt x="152" y="27"/>
                      <a:pt x="150" y="32"/>
                      <a:pt x="147" y="36"/>
                    </a:cubicBezTo>
                    <a:cubicBezTo>
                      <a:pt x="145" y="40"/>
                      <a:pt x="143" y="40"/>
                      <a:pt x="140" y="44"/>
                    </a:cubicBezTo>
                    <a:cubicBezTo>
                      <a:pt x="137" y="47"/>
                      <a:pt x="140" y="53"/>
                      <a:pt x="135" y="49"/>
                    </a:cubicBezTo>
                    <a:cubicBezTo>
                      <a:pt x="130" y="45"/>
                      <a:pt x="130" y="38"/>
                      <a:pt x="128" y="42"/>
                    </a:cubicBezTo>
                    <a:cubicBezTo>
                      <a:pt x="125" y="46"/>
                      <a:pt x="125" y="51"/>
                      <a:pt x="127" y="54"/>
                    </a:cubicBezTo>
                    <a:cubicBezTo>
                      <a:pt x="128" y="58"/>
                      <a:pt x="136" y="59"/>
                      <a:pt x="129" y="62"/>
                    </a:cubicBezTo>
                    <a:cubicBezTo>
                      <a:pt x="123" y="65"/>
                      <a:pt x="122" y="70"/>
                      <a:pt x="123" y="72"/>
                    </a:cubicBezTo>
                    <a:cubicBezTo>
                      <a:pt x="125" y="74"/>
                      <a:pt x="121" y="72"/>
                      <a:pt x="120" y="77"/>
                    </a:cubicBezTo>
                    <a:cubicBezTo>
                      <a:pt x="119" y="82"/>
                      <a:pt x="117" y="92"/>
                      <a:pt x="116" y="86"/>
                    </a:cubicBezTo>
                    <a:cubicBezTo>
                      <a:pt x="115" y="80"/>
                      <a:pt x="116" y="72"/>
                      <a:pt x="113" y="77"/>
                    </a:cubicBezTo>
                    <a:cubicBezTo>
                      <a:pt x="109" y="82"/>
                      <a:pt x="106" y="83"/>
                      <a:pt x="106" y="87"/>
                    </a:cubicBezTo>
                    <a:cubicBezTo>
                      <a:pt x="106" y="92"/>
                      <a:pt x="107" y="102"/>
                      <a:pt x="104" y="99"/>
                    </a:cubicBezTo>
                    <a:cubicBezTo>
                      <a:pt x="101" y="97"/>
                      <a:pt x="102" y="90"/>
                      <a:pt x="99" y="91"/>
                    </a:cubicBezTo>
                    <a:cubicBezTo>
                      <a:pt x="96" y="91"/>
                      <a:pt x="88" y="97"/>
                      <a:pt x="87" y="101"/>
                    </a:cubicBezTo>
                    <a:cubicBezTo>
                      <a:pt x="86" y="104"/>
                      <a:pt x="89" y="109"/>
                      <a:pt x="85" y="108"/>
                    </a:cubicBezTo>
                    <a:cubicBezTo>
                      <a:pt x="82" y="108"/>
                      <a:pt x="79" y="106"/>
                      <a:pt x="77" y="107"/>
                    </a:cubicBezTo>
                    <a:cubicBezTo>
                      <a:pt x="74" y="108"/>
                      <a:pt x="68" y="107"/>
                      <a:pt x="66" y="109"/>
                    </a:cubicBezTo>
                    <a:cubicBezTo>
                      <a:pt x="64" y="112"/>
                      <a:pt x="68" y="112"/>
                      <a:pt x="62" y="112"/>
                    </a:cubicBezTo>
                    <a:cubicBezTo>
                      <a:pt x="56" y="112"/>
                      <a:pt x="54" y="115"/>
                      <a:pt x="53" y="116"/>
                    </a:cubicBezTo>
                    <a:cubicBezTo>
                      <a:pt x="51" y="117"/>
                      <a:pt x="39" y="117"/>
                      <a:pt x="38" y="121"/>
                    </a:cubicBezTo>
                    <a:cubicBezTo>
                      <a:pt x="38" y="124"/>
                      <a:pt x="38" y="135"/>
                      <a:pt x="35" y="138"/>
                    </a:cubicBezTo>
                    <a:cubicBezTo>
                      <a:pt x="33" y="140"/>
                      <a:pt x="28" y="143"/>
                      <a:pt x="26" y="148"/>
                    </a:cubicBezTo>
                    <a:cubicBezTo>
                      <a:pt x="24" y="153"/>
                      <a:pt x="21" y="153"/>
                      <a:pt x="23" y="161"/>
                    </a:cubicBezTo>
                    <a:cubicBezTo>
                      <a:pt x="25" y="168"/>
                      <a:pt x="23" y="168"/>
                      <a:pt x="26" y="176"/>
                    </a:cubicBezTo>
                    <a:cubicBezTo>
                      <a:pt x="28" y="184"/>
                      <a:pt x="27" y="187"/>
                      <a:pt x="28" y="192"/>
                    </a:cubicBezTo>
                    <a:cubicBezTo>
                      <a:pt x="30" y="198"/>
                      <a:pt x="30" y="203"/>
                      <a:pt x="32" y="207"/>
                    </a:cubicBezTo>
                    <a:cubicBezTo>
                      <a:pt x="33" y="210"/>
                      <a:pt x="32" y="218"/>
                      <a:pt x="32" y="220"/>
                    </a:cubicBezTo>
                    <a:cubicBezTo>
                      <a:pt x="32" y="223"/>
                      <a:pt x="32" y="228"/>
                      <a:pt x="30" y="230"/>
                    </a:cubicBezTo>
                    <a:cubicBezTo>
                      <a:pt x="28" y="232"/>
                      <a:pt x="25" y="239"/>
                      <a:pt x="23" y="243"/>
                    </a:cubicBezTo>
                    <a:cubicBezTo>
                      <a:pt x="20" y="246"/>
                      <a:pt x="18" y="250"/>
                      <a:pt x="18" y="253"/>
                    </a:cubicBezTo>
                    <a:cubicBezTo>
                      <a:pt x="18" y="257"/>
                      <a:pt x="18" y="259"/>
                      <a:pt x="13" y="261"/>
                    </a:cubicBezTo>
                    <a:cubicBezTo>
                      <a:pt x="8" y="263"/>
                      <a:pt x="6" y="266"/>
                      <a:pt x="6" y="268"/>
                    </a:cubicBezTo>
                    <a:cubicBezTo>
                      <a:pt x="6" y="269"/>
                      <a:pt x="2" y="276"/>
                      <a:pt x="1" y="278"/>
                    </a:cubicBezTo>
                    <a:cubicBezTo>
                      <a:pt x="1" y="281"/>
                      <a:pt x="0" y="290"/>
                      <a:pt x="1" y="291"/>
                    </a:cubicBezTo>
                    <a:cubicBezTo>
                      <a:pt x="3" y="293"/>
                      <a:pt x="0" y="299"/>
                      <a:pt x="1" y="304"/>
                    </a:cubicBezTo>
                    <a:cubicBezTo>
                      <a:pt x="1" y="309"/>
                      <a:pt x="5" y="311"/>
                      <a:pt x="6" y="316"/>
                    </a:cubicBezTo>
                    <a:cubicBezTo>
                      <a:pt x="7" y="322"/>
                      <a:pt x="12" y="322"/>
                      <a:pt x="9" y="329"/>
                    </a:cubicBezTo>
                    <a:cubicBezTo>
                      <a:pt x="6" y="336"/>
                      <a:pt x="5" y="342"/>
                      <a:pt x="6" y="345"/>
                    </a:cubicBezTo>
                    <a:cubicBezTo>
                      <a:pt x="7" y="349"/>
                      <a:pt x="12" y="349"/>
                      <a:pt x="13" y="356"/>
                    </a:cubicBezTo>
                    <a:cubicBezTo>
                      <a:pt x="14" y="362"/>
                      <a:pt x="16" y="366"/>
                      <a:pt x="20" y="368"/>
                    </a:cubicBezTo>
                    <a:cubicBezTo>
                      <a:pt x="24" y="370"/>
                      <a:pt x="20" y="376"/>
                      <a:pt x="26" y="376"/>
                    </a:cubicBezTo>
                    <a:cubicBezTo>
                      <a:pt x="32" y="376"/>
                      <a:pt x="33" y="372"/>
                      <a:pt x="35" y="376"/>
                    </a:cubicBezTo>
                    <a:cubicBezTo>
                      <a:pt x="37" y="380"/>
                      <a:pt x="38" y="380"/>
                      <a:pt x="44" y="381"/>
                    </a:cubicBezTo>
                    <a:cubicBezTo>
                      <a:pt x="51" y="382"/>
                      <a:pt x="49" y="382"/>
                      <a:pt x="57" y="378"/>
                    </a:cubicBezTo>
                    <a:cubicBezTo>
                      <a:pt x="64" y="374"/>
                      <a:pt x="58" y="373"/>
                      <a:pt x="69" y="371"/>
                    </a:cubicBezTo>
                    <a:cubicBezTo>
                      <a:pt x="80" y="370"/>
                      <a:pt x="79" y="371"/>
                      <a:pt x="84" y="370"/>
                    </a:cubicBezTo>
                    <a:cubicBezTo>
                      <a:pt x="88" y="368"/>
                      <a:pt x="88" y="370"/>
                      <a:pt x="89" y="366"/>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900">
                <a:extLst>
                  <a:ext uri="{FF2B5EF4-FFF2-40B4-BE49-F238E27FC236}">
                    <a16:creationId xmlns:a16="http://schemas.microsoft.com/office/drawing/2014/main" id="{2F4BA346-C0B5-598C-8D28-7FFF790FDAA5}"/>
                  </a:ext>
                </a:extLst>
              </p:cNvPr>
              <p:cNvSpPr>
                <a:spLocks/>
              </p:cNvSpPr>
              <p:nvPr/>
            </p:nvSpPr>
            <p:spPr bwMode="auto">
              <a:xfrm>
                <a:off x="2932" y="2526"/>
                <a:ext cx="37" cy="35"/>
              </a:xfrm>
              <a:custGeom>
                <a:avLst/>
                <a:gdLst>
                  <a:gd name="T0" fmla="*/ 61 w 62"/>
                  <a:gd name="T1" fmla="*/ 23 h 59"/>
                  <a:gd name="T2" fmla="*/ 54 w 62"/>
                  <a:gd name="T3" fmla="*/ 36 h 59"/>
                  <a:gd name="T4" fmla="*/ 44 w 62"/>
                  <a:gd name="T5" fmla="*/ 43 h 59"/>
                  <a:gd name="T6" fmla="*/ 33 w 62"/>
                  <a:gd name="T7" fmla="*/ 47 h 59"/>
                  <a:gd name="T8" fmla="*/ 29 w 62"/>
                  <a:gd name="T9" fmla="*/ 55 h 59"/>
                  <a:gd name="T10" fmla="*/ 20 w 62"/>
                  <a:gd name="T11" fmla="*/ 58 h 59"/>
                  <a:gd name="T12" fmla="*/ 11 w 62"/>
                  <a:gd name="T13" fmla="*/ 52 h 59"/>
                  <a:gd name="T14" fmla="*/ 6 w 62"/>
                  <a:gd name="T15" fmla="*/ 42 h 59"/>
                  <a:gd name="T16" fmla="*/ 0 w 62"/>
                  <a:gd name="T17" fmla="*/ 33 h 59"/>
                  <a:gd name="T18" fmla="*/ 3 w 62"/>
                  <a:gd name="T19" fmla="*/ 30 h 59"/>
                  <a:gd name="T20" fmla="*/ 11 w 62"/>
                  <a:gd name="T21" fmla="*/ 22 h 59"/>
                  <a:gd name="T22" fmla="*/ 16 w 62"/>
                  <a:gd name="T23" fmla="*/ 12 h 59"/>
                  <a:gd name="T24" fmla="*/ 29 w 62"/>
                  <a:gd name="T25" fmla="*/ 8 h 59"/>
                  <a:gd name="T26" fmla="*/ 39 w 62"/>
                  <a:gd name="T27" fmla="*/ 1 h 59"/>
                  <a:gd name="T28" fmla="*/ 45 w 62"/>
                  <a:gd name="T29" fmla="*/ 6 h 59"/>
                  <a:gd name="T30" fmla="*/ 54 w 62"/>
                  <a:gd name="T31" fmla="*/ 13 h 59"/>
                  <a:gd name="T32" fmla="*/ 61 w 62"/>
                  <a:gd name="T3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23"/>
                    </a:moveTo>
                    <a:cubicBezTo>
                      <a:pt x="60" y="27"/>
                      <a:pt x="56" y="31"/>
                      <a:pt x="54" y="36"/>
                    </a:cubicBezTo>
                    <a:cubicBezTo>
                      <a:pt x="53" y="40"/>
                      <a:pt x="48" y="42"/>
                      <a:pt x="44" y="43"/>
                    </a:cubicBezTo>
                    <a:cubicBezTo>
                      <a:pt x="40" y="44"/>
                      <a:pt x="35" y="42"/>
                      <a:pt x="33" y="47"/>
                    </a:cubicBezTo>
                    <a:cubicBezTo>
                      <a:pt x="32" y="51"/>
                      <a:pt x="29" y="51"/>
                      <a:pt x="29" y="55"/>
                    </a:cubicBezTo>
                    <a:cubicBezTo>
                      <a:pt x="29" y="59"/>
                      <a:pt x="22" y="59"/>
                      <a:pt x="20" y="58"/>
                    </a:cubicBezTo>
                    <a:cubicBezTo>
                      <a:pt x="17" y="57"/>
                      <a:pt x="15" y="58"/>
                      <a:pt x="11" y="52"/>
                    </a:cubicBezTo>
                    <a:cubicBezTo>
                      <a:pt x="7" y="46"/>
                      <a:pt x="9" y="46"/>
                      <a:pt x="6" y="42"/>
                    </a:cubicBezTo>
                    <a:cubicBezTo>
                      <a:pt x="3" y="37"/>
                      <a:pt x="0" y="34"/>
                      <a:pt x="0" y="33"/>
                    </a:cubicBezTo>
                    <a:cubicBezTo>
                      <a:pt x="0" y="31"/>
                      <a:pt x="0" y="29"/>
                      <a:pt x="3" y="30"/>
                    </a:cubicBezTo>
                    <a:cubicBezTo>
                      <a:pt x="8" y="26"/>
                      <a:pt x="7" y="29"/>
                      <a:pt x="11" y="22"/>
                    </a:cubicBezTo>
                    <a:cubicBezTo>
                      <a:pt x="15" y="14"/>
                      <a:pt x="14" y="12"/>
                      <a:pt x="16" y="12"/>
                    </a:cubicBezTo>
                    <a:cubicBezTo>
                      <a:pt x="19" y="12"/>
                      <a:pt x="27" y="12"/>
                      <a:pt x="29" y="8"/>
                    </a:cubicBezTo>
                    <a:cubicBezTo>
                      <a:pt x="31" y="5"/>
                      <a:pt x="36" y="0"/>
                      <a:pt x="39" y="1"/>
                    </a:cubicBezTo>
                    <a:cubicBezTo>
                      <a:pt x="41" y="1"/>
                      <a:pt x="38" y="2"/>
                      <a:pt x="45" y="6"/>
                    </a:cubicBezTo>
                    <a:cubicBezTo>
                      <a:pt x="52" y="10"/>
                      <a:pt x="52" y="8"/>
                      <a:pt x="54" y="13"/>
                    </a:cubicBezTo>
                    <a:cubicBezTo>
                      <a:pt x="57" y="18"/>
                      <a:pt x="62" y="19"/>
                      <a:pt x="61" y="2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901">
                <a:extLst>
                  <a:ext uri="{FF2B5EF4-FFF2-40B4-BE49-F238E27FC236}">
                    <a16:creationId xmlns:a16="http://schemas.microsoft.com/office/drawing/2014/main" id="{883BCD4B-9A78-1DAA-540A-99D6D987EC8B}"/>
                  </a:ext>
                </a:extLst>
              </p:cNvPr>
              <p:cNvSpPr>
                <a:spLocks/>
              </p:cNvSpPr>
              <p:nvPr/>
            </p:nvSpPr>
            <p:spPr bwMode="auto">
              <a:xfrm>
                <a:off x="2990" y="2479"/>
                <a:ext cx="22" cy="27"/>
              </a:xfrm>
              <a:custGeom>
                <a:avLst/>
                <a:gdLst>
                  <a:gd name="T0" fmla="*/ 34 w 38"/>
                  <a:gd name="T1" fmla="*/ 21 h 45"/>
                  <a:gd name="T2" fmla="*/ 30 w 38"/>
                  <a:gd name="T3" fmla="*/ 32 h 45"/>
                  <a:gd name="T4" fmla="*/ 28 w 38"/>
                  <a:gd name="T5" fmla="*/ 35 h 45"/>
                  <a:gd name="T6" fmla="*/ 25 w 38"/>
                  <a:gd name="T7" fmla="*/ 44 h 45"/>
                  <a:gd name="T8" fmla="*/ 11 w 38"/>
                  <a:gd name="T9" fmla="*/ 42 h 45"/>
                  <a:gd name="T10" fmla="*/ 5 w 38"/>
                  <a:gd name="T11" fmla="*/ 37 h 45"/>
                  <a:gd name="T12" fmla="*/ 0 w 38"/>
                  <a:gd name="T13" fmla="*/ 27 h 45"/>
                  <a:gd name="T14" fmla="*/ 5 w 38"/>
                  <a:gd name="T15" fmla="*/ 15 h 45"/>
                  <a:gd name="T16" fmla="*/ 7 w 38"/>
                  <a:gd name="T17" fmla="*/ 7 h 45"/>
                  <a:gd name="T18" fmla="*/ 19 w 38"/>
                  <a:gd name="T19" fmla="*/ 1 h 45"/>
                  <a:gd name="T20" fmla="*/ 25 w 38"/>
                  <a:gd name="T21" fmla="*/ 6 h 45"/>
                  <a:gd name="T22" fmla="*/ 32 w 38"/>
                  <a:gd name="T23" fmla="*/ 7 h 45"/>
                  <a:gd name="T24" fmla="*/ 33 w 38"/>
                  <a:gd name="T25" fmla="*/ 9 h 45"/>
                  <a:gd name="T26" fmla="*/ 34 w 38"/>
                  <a:gd name="T2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5">
                    <a:moveTo>
                      <a:pt x="34" y="21"/>
                    </a:moveTo>
                    <a:cubicBezTo>
                      <a:pt x="31" y="28"/>
                      <a:pt x="28" y="31"/>
                      <a:pt x="30" y="32"/>
                    </a:cubicBezTo>
                    <a:cubicBezTo>
                      <a:pt x="29" y="33"/>
                      <a:pt x="28" y="34"/>
                      <a:pt x="28" y="35"/>
                    </a:cubicBezTo>
                    <a:cubicBezTo>
                      <a:pt x="28" y="37"/>
                      <a:pt x="28" y="45"/>
                      <a:pt x="25" y="44"/>
                    </a:cubicBezTo>
                    <a:cubicBezTo>
                      <a:pt x="23" y="44"/>
                      <a:pt x="19" y="44"/>
                      <a:pt x="11" y="42"/>
                    </a:cubicBezTo>
                    <a:cubicBezTo>
                      <a:pt x="4" y="40"/>
                      <a:pt x="8" y="39"/>
                      <a:pt x="5" y="37"/>
                    </a:cubicBezTo>
                    <a:cubicBezTo>
                      <a:pt x="2" y="34"/>
                      <a:pt x="0" y="33"/>
                      <a:pt x="0" y="27"/>
                    </a:cubicBezTo>
                    <a:cubicBezTo>
                      <a:pt x="0" y="22"/>
                      <a:pt x="4" y="21"/>
                      <a:pt x="5" y="15"/>
                    </a:cubicBezTo>
                    <a:cubicBezTo>
                      <a:pt x="6" y="9"/>
                      <a:pt x="7" y="10"/>
                      <a:pt x="7" y="7"/>
                    </a:cubicBezTo>
                    <a:cubicBezTo>
                      <a:pt x="8" y="4"/>
                      <a:pt x="13" y="1"/>
                      <a:pt x="19" y="1"/>
                    </a:cubicBezTo>
                    <a:cubicBezTo>
                      <a:pt x="24" y="0"/>
                      <a:pt x="23" y="5"/>
                      <a:pt x="25" y="6"/>
                    </a:cubicBezTo>
                    <a:cubicBezTo>
                      <a:pt x="26" y="8"/>
                      <a:pt x="30" y="7"/>
                      <a:pt x="32" y="7"/>
                    </a:cubicBezTo>
                    <a:cubicBezTo>
                      <a:pt x="33" y="7"/>
                      <a:pt x="33" y="8"/>
                      <a:pt x="33" y="9"/>
                    </a:cubicBezTo>
                    <a:cubicBezTo>
                      <a:pt x="35" y="14"/>
                      <a:pt x="38" y="14"/>
                      <a:pt x="34"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902">
                <a:extLst>
                  <a:ext uri="{FF2B5EF4-FFF2-40B4-BE49-F238E27FC236}">
                    <a16:creationId xmlns:a16="http://schemas.microsoft.com/office/drawing/2014/main" id="{1314C5F0-22EF-38F9-4AC1-EAEDFC785F70}"/>
                  </a:ext>
                </a:extLst>
              </p:cNvPr>
              <p:cNvSpPr>
                <a:spLocks/>
              </p:cNvSpPr>
              <p:nvPr/>
            </p:nvSpPr>
            <p:spPr bwMode="auto">
              <a:xfrm>
                <a:off x="2833" y="2346"/>
                <a:ext cx="137" cy="157"/>
              </a:xfrm>
              <a:custGeom>
                <a:avLst/>
                <a:gdLst>
                  <a:gd name="T0" fmla="*/ 228 w 229"/>
                  <a:gd name="T1" fmla="*/ 121 h 262"/>
                  <a:gd name="T2" fmla="*/ 227 w 229"/>
                  <a:gd name="T3" fmla="*/ 122 h 262"/>
                  <a:gd name="T4" fmla="*/ 223 w 229"/>
                  <a:gd name="T5" fmla="*/ 127 h 262"/>
                  <a:gd name="T6" fmla="*/ 211 w 229"/>
                  <a:gd name="T7" fmla="*/ 135 h 262"/>
                  <a:gd name="T8" fmla="*/ 196 w 229"/>
                  <a:gd name="T9" fmla="*/ 143 h 262"/>
                  <a:gd name="T10" fmla="*/ 182 w 229"/>
                  <a:gd name="T11" fmla="*/ 160 h 262"/>
                  <a:gd name="T12" fmla="*/ 172 w 229"/>
                  <a:gd name="T13" fmla="*/ 165 h 262"/>
                  <a:gd name="T14" fmla="*/ 166 w 229"/>
                  <a:gd name="T15" fmla="*/ 184 h 262"/>
                  <a:gd name="T16" fmla="*/ 153 w 229"/>
                  <a:gd name="T17" fmla="*/ 194 h 262"/>
                  <a:gd name="T18" fmla="*/ 143 w 229"/>
                  <a:gd name="T19" fmla="*/ 202 h 262"/>
                  <a:gd name="T20" fmla="*/ 126 w 229"/>
                  <a:gd name="T21" fmla="*/ 223 h 262"/>
                  <a:gd name="T22" fmla="*/ 113 w 229"/>
                  <a:gd name="T23" fmla="*/ 223 h 262"/>
                  <a:gd name="T24" fmla="*/ 94 w 229"/>
                  <a:gd name="T25" fmla="*/ 218 h 262"/>
                  <a:gd name="T26" fmla="*/ 75 w 229"/>
                  <a:gd name="T27" fmla="*/ 211 h 262"/>
                  <a:gd name="T28" fmla="*/ 64 w 229"/>
                  <a:gd name="T29" fmla="*/ 229 h 262"/>
                  <a:gd name="T30" fmla="*/ 50 w 229"/>
                  <a:gd name="T31" fmla="*/ 246 h 262"/>
                  <a:gd name="T32" fmla="*/ 40 w 229"/>
                  <a:gd name="T33" fmla="*/ 253 h 262"/>
                  <a:gd name="T34" fmla="*/ 15 w 229"/>
                  <a:gd name="T35" fmla="*/ 249 h 262"/>
                  <a:gd name="T36" fmla="*/ 20 w 229"/>
                  <a:gd name="T37" fmla="*/ 224 h 262"/>
                  <a:gd name="T38" fmla="*/ 6 w 229"/>
                  <a:gd name="T39" fmla="*/ 201 h 262"/>
                  <a:gd name="T40" fmla="*/ 4 w 229"/>
                  <a:gd name="T41" fmla="*/ 206 h 262"/>
                  <a:gd name="T42" fmla="*/ 3 w 229"/>
                  <a:gd name="T43" fmla="*/ 123 h 262"/>
                  <a:gd name="T44" fmla="*/ 28 w 229"/>
                  <a:gd name="T45" fmla="*/ 117 h 262"/>
                  <a:gd name="T46" fmla="*/ 28 w 229"/>
                  <a:gd name="T47" fmla="*/ 18 h 262"/>
                  <a:gd name="T48" fmla="*/ 71 w 229"/>
                  <a:gd name="T49" fmla="*/ 6 h 262"/>
                  <a:gd name="T50" fmla="*/ 94 w 229"/>
                  <a:gd name="T51" fmla="*/ 18 h 262"/>
                  <a:gd name="T52" fmla="*/ 103 w 229"/>
                  <a:gd name="T53" fmla="*/ 9 h 262"/>
                  <a:gd name="T54" fmla="*/ 116 w 229"/>
                  <a:gd name="T55" fmla="*/ 5 h 262"/>
                  <a:gd name="T56" fmla="*/ 126 w 229"/>
                  <a:gd name="T57" fmla="*/ 1 h 262"/>
                  <a:gd name="T58" fmla="*/ 131 w 229"/>
                  <a:gd name="T59" fmla="*/ 0 h 262"/>
                  <a:gd name="T60" fmla="*/ 132 w 229"/>
                  <a:gd name="T61" fmla="*/ 2 h 262"/>
                  <a:gd name="T62" fmla="*/ 144 w 229"/>
                  <a:gd name="T63" fmla="*/ 22 h 262"/>
                  <a:gd name="T64" fmla="*/ 153 w 229"/>
                  <a:gd name="T65" fmla="*/ 42 h 262"/>
                  <a:gd name="T66" fmla="*/ 166 w 229"/>
                  <a:gd name="T67" fmla="*/ 54 h 262"/>
                  <a:gd name="T68" fmla="*/ 180 w 229"/>
                  <a:gd name="T69" fmla="*/ 64 h 262"/>
                  <a:gd name="T70" fmla="*/ 191 w 229"/>
                  <a:gd name="T71" fmla="*/ 73 h 262"/>
                  <a:gd name="T72" fmla="*/ 194 w 229"/>
                  <a:gd name="T73" fmla="*/ 94 h 262"/>
                  <a:gd name="T74" fmla="*/ 222 w 229"/>
                  <a:gd name="T75" fmla="*/ 111 h 262"/>
                  <a:gd name="T76" fmla="*/ 228 w 229"/>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62">
                    <a:moveTo>
                      <a:pt x="228" y="121"/>
                    </a:moveTo>
                    <a:cubicBezTo>
                      <a:pt x="228" y="121"/>
                      <a:pt x="227" y="121"/>
                      <a:pt x="227" y="122"/>
                    </a:cubicBezTo>
                    <a:cubicBezTo>
                      <a:pt x="224" y="124"/>
                      <a:pt x="226" y="124"/>
                      <a:pt x="223" y="127"/>
                    </a:cubicBezTo>
                    <a:cubicBezTo>
                      <a:pt x="221" y="131"/>
                      <a:pt x="215" y="133"/>
                      <a:pt x="211" y="135"/>
                    </a:cubicBezTo>
                    <a:cubicBezTo>
                      <a:pt x="207" y="137"/>
                      <a:pt x="202" y="136"/>
                      <a:pt x="196" y="143"/>
                    </a:cubicBezTo>
                    <a:cubicBezTo>
                      <a:pt x="191" y="149"/>
                      <a:pt x="185" y="156"/>
                      <a:pt x="182" y="160"/>
                    </a:cubicBezTo>
                    <a:cubicBezTo>
                      <a:pt x="179" y="163"/>
                      <a:pt x="176" y="157"/>
                      <a:pt x="172" y="165"/>
                    </a:cubicBezTo>
                    <a:cubicBezTo>
                      <a:pt x="168" y="173"/>
                      <a:pt x="167" y="181"/>
                      <a:pt x="166" y="184"/>
                    </a:cubicBezTo>
                    <a:cubicBezTo>
                      <a:pt x="164" y="188"/>
                      <a:pt x="157" y="193"/>
                      <a:pt x="153" y="194"/>
                    </a:cubicBezTo>
                    <a:cubicBezTo>
                      <a:pt x="148" y="195"/>
                      <a:pt x="145" y="195"/>
                      <a:pt x="143" y="202"/>
                    </a:cubicBezTo>
                    <a:cubicBezTo>
                      <a:pt x="142" y="209"/>
                      <a:pt x="131" y="221"/>
                      <a:pt x="126" y="223"/>
                    </a:cubicBezTo>
                    <a:cubicBezTo>
                      <a:pt x="121" y="224"/>
                      <a:pt x="121" y="223"/>
                      <a:pt x="113" y="223"/>
                    </a:cubicBezTo>
                    <a:cubicBezTo>
                      <a:pt x="105" y="222"/>
                      <a:pt x="101" y="222"/>
                      <a:pt x="94" y="218"/>
                    </a:cubicBezTo>
                    <a:cubicBezTo>
                      <a:pt x="88" y="214"/>
                      <a:pt x="82" y="204"/>
                      <a:pt x="75" y="211"/>
                    </a:cubicBezTo>
                    <a:cubicBezTo>
                      <a:pt x="69" y="217"/>
                      <a:pt x="69" y="223"/>
                      <a:pt x="64" y="229"/>
                    </a:cubicBezTo>
                    <a:cubicBezTo>
                      <a:pt x="60" y="236"/>
                      <a:pt x="57" y="240"/>
                      <a:pt x="50" y="246"/>
                    </a:cubicBezTo>
                    <a:cubicBezTo>
                      <a:pt x="44" y="253"/>
                      <a:pt x="53" y="253"/>
                      <a:pt x="40" y="253"/>
                    </a:cubicBezTo>
                    <a:cubicBezTo>
                      <a:pt x="27" y="253"/>
                      <a:pt x="14" y="262"/>
                      <a:pt x="15" y="249"/>
                    </a:cubicBezTo>
                    <a:cubicBezTo>
                      <a:pt x="16" y="237"/>
                      <a:pt x="27" y="235"/>
                      <a:pt x="20" y="224"/>
                    </a:cubicBezTo>
                    <a:cubicBezTo>
                      <a:pt x="13" y="212"/>
                      <a:pt x="12" y="204"/>
                      <a:pt x="6" y="201"/>
                    </a:cubicBezTo>
                    <a:cubicBezTo>
                      <a:pt x="6" y="200"/>
                      <a:pt x="5" y="202"/>
                      <a:pt x="4" y="206"/>
                    </a:cubicBezTo>
                    <a:cubicBezTo>
                      <a:pt x="0" y="195"/>
                      <a:pt x="2" y="135"/>
                      <a:pt x="3" y="123"/>
                    </a:cubicBezTo>
                    <a:cubicBezTo>
                      <a:pt x="3" y="109"/>
                      <a:pt x="25" y="118"/>
                      <a:pt x="28" y="117"/>
                    </a:cubicBezTo>
                    <a:cubicBezTo>
                      <a:pt x="31" y="117"/>
                      <a:pt x="27" y="28"/>
                      <a:pt x="28" y="18"/>
                    </a:cubicBezTo>
                    <a:cubicBezTo>
                      <a:pt x="29" y="9"/>
                      <a:pt x="47" y="11"/>
                      <a:pt x="71" y="6"/>
                    </a:cubicBezTo>
                    <a:cubicBezTo>
                      <a:pt x="94" y="2"/>
                      <a:pt x="91" y="15"/>
                      <a:pt x="94" y="18"/>
                    </a:cubicBezTo>
                    <a:cubicBezTo>
                      <a:pt x="97" y="20"/>
                      <a:pt x="101" y="16"/>
                      <a:pt x="103" y="9"/>
                    </a:cubicBezTo>
                    <a:cubicBezTo>
                      <a:pt x="105" y="3"/>
                      <a:pt x="112" y="7"/>
                      <a:pt x="116" y="5"/>
                    </a:cubicBezTo>
                    <a:cubicBezTo>
                      <a:pt x="121" y="3"/>
                      <a:pt x="123" y="3"/>
                      <a:pt x="126" y="1"/>
                    </a:cubicBezTo>
                    <a:cubicBezTo>
                      <a:pt x="127" y="0"/>
                      <a:pt x="129" y="0"/>
                      <a:pt x="131" y="0"/>
                    </a:cubicBezTo>
                    <a:cubicBezTo>
                      <a:pt x="132" y="1"/>
                      <a:pt x="132" y="2"/>
                      <a:pt x="132" y="2"/>
                    </a:cubicBezTo>
                    <a:cubicBezTo>
                      <a:pt x="132" y="2"/>
                      <a:pt x="139" y="10"/>
                      <a:pt x="144" y="22"/>
                    </a:cubicBezTo>
                    <a:cubicBezTo>
                      <a:pt x="149" y="35"/>
                      <a:pt x="149" y="33"/>
                      <a:pt x="153" y="42"/>
                    </a:cubicBezTo>
                    <a:cubicBezTo>
                      <a:pt x="157" y="50"/>
                      <a:pt x="159" y="50"/>
                      <a:pt x="166" y="54"/>
                    </a:cubicBezTo>
                    <a:cubicBezTo>
                      <a:pt x="172" y="58"/>
                      <a:pt x="179" y="60"/>
                      <a:pt x="180" y="64"/>
                    </a:cubicBezTo>
                    <a:cubicBezTo>
                      <a:pt x="181" y="69"/>
                      <a:pt x="181" y="70"/>
                      <a:pt x="191" y="73"/>
                    </a:cubicBezTo>
                    <a:cubicBezTo>
                      <a:pt x="200" y="76"/>
                      <a:pt x="191" y="83"/>
                      <a:pt x="194" y="94"/>
                    </a:cubicBezTo>
                    <a:cubicBezTo>
                      <a:pt x="196" y="106"/>
                      <a:pt x="211" y="107"/>
                      <a:pt x="222" y="111"/>
                    </a:cubicBezTo>
                    <a:cubicBezTo>
                      <a:pt x="229" y="113"/>
                      <a:pt x="229" y="117"/>
                      <a:pt x="228" y="121"/>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903">
                <a:extLst>
                  <a:ext uri="{FF2B5EF4-FFF2-40B4-BE49-F238E27FC236}">
                    <a16:creationId xmlns:a16="http://schemas.microsoft.com/office/drawing/2014/main" id="{6543AABA-F2BD-2F30-C43F-A418C8C7E68A}"/>
                  </a:ext>
                </a:extLst>
              </p:cNvPr>
              <p:cNvSpPr>
                <a:spLocks/>
              </p:cNvSpPr>
              <p:nvPr/>
            </p:nvSpPr>
            <p:spPr bwMode="auto">
              <a:xfrm>
                <a:off x="2710" y="2328"/>
                <a:ext cx="201" cy="207"/>
              </a:xfrm>
              <a:custGeom>
                <a:avLst/>
                <a:gdLst>
                  <a:gd name="T0" fmla="*/ 335 w 335"/>
                  <a:gd name="T1" fmla="*/ 29 h 344"/>
                  <a:gd name="T2" fmla="*/ 330 w 335"/>
                  <a:gd name="T3" fmla="*/ 30 h 344"/>
                  <a:gd name="T4" fmla="*/ 320 w 335"/>
                  <a:gd name="T5" fmla="*/ 34 h 344"/>
                  <a:gd name="T6" fmla="*/ 307 w 335"/>
                  <a:gd name="T7" fmla="*/ 38 h 344"/>
                  <a:gd name="T8" fmla="*/ 298 w 335"/>
                  <a:gd name="T9" fmla="*/ 47 h 344"/>
                  <a:gd name="T10" fmla="*/ 275 w 335"/>
                  <a:gd name="T11" fmla="*/ 35 h 344"/>
                  <a:gd name="T12" fmla="*/ 232 w 335"/>
                  <a:gd name="T13" fmla="*/ 47 h 344"/>
                  <a:gd name="T14" fmla="*/ 232 w 335"/>
                  <a:gd name="T15" fmla="*/ 146 h 344"/>
                  <a:gd name="T16" fmla="*/ 207 w 335"/>
                  <a:gd name="T17" fmla="*/ 152 h 344"/>
                  <a:gd name="T18" fmla="*/ 208 w 335"/>
                  <a:gd name="T19" fmla="*/ 235 h 344"/>
                  <a:gd name="T20" fmla="*/ 204 w 335"/>
                  <a:gd name="T21" fmla="*/ 322 h 344"/>
                  <a:gd name="T22" fmla="*/ 190 w 335"/>
                  <a:gd name="T23" fmla="*/ 330 h 344"/>
                  <a:gd name="T24" fmla="*/ 177 w 335"/>
                  <a:gd name="T25" fmla="*/ 342 h 344"/>
                  <a:gd name="T26" fmla="*/ 163 w 335"/>
                  <a:gd name="T27" fmla="*/ 339 h 344"/>
                  <a:gd name="T28" fmla="*/ 142 w 335"/>
                  <a:gd name="T29" fmla="*/ 330 h 344"/>
                  <a:gd name="T30" fmla="*/ 136 w 335"/>
                  <a:gd name="T31" fmla="*/ 317 h 344"/>
                  <a:gd name="T32" fmla="*/ 124 w 335"/>
                  <a:gd name="T33" fmla="*/ 322 h 344"/>
                  <a:gd name="T34" fmla="*/ 120 w 335"/>
                  <a:gd name="T35" fmla="*/ 329 h 344"/>
                  <a:gd name="T36" fmla="*/ 118 w 335"/>
                  <a:gd name="T37" fmla="*/ 328 h 344"/>
                  <a:gd name="T38" fmla="*/ 104 w 335"/>
                  <a:gd name="T39" fmla="*/ 318 h 344"/>
                  <a:gd name="T40" fmla="*/ 93 w 335"/>
                  <a:gd name="T41" fmla="*/ 300 h 344"/>
                  <a:gd name="T42" fmla="*/ 87 w 335"/>
                  <a:gd name="T43" fmla="*/ 282 h 344"/>
                  <a:gd name="T44" fmla="*/ 83 w 335"/>
                  <a:gd name="T45" fmla="*/ 263 h 344"/>
                  <a:gd name="T46" fmla="*/ 81 w 335"/>
                  <a:gd name="T47" fmla="*/ 247 h 344"/>
                  <a:gd name="T48" fmla="*/ 79 w 335"/>
                  <a:gd name="T49" fmla="*/ 233 h 344"/>
                  <a:gd name="T50" fmla="*/ 75 w 335"/>
                  <a:gd name="T51" fmla="*/ 222 h 344"/>
                  <a:gd name="T52" fmla="*/ 72 w 335"/>
                  <a:gd name="T53" fmla="*/ 207 h 344"/>
                  <a:gd name="T54" fmla="*/ 71 w 335"/>
                  <a:gd name="T55" fmla="*/ 158 h 344"/>
                  <a:gd name="T56" fmla="*/ 60 w 335"/>
                  <a:gd name="T57" fmla="*/ 138 h 344"/>
                  <a:gd name="T58" fmla="*/ 47 w 335"/>
                  <a:gd name="T59" fmla="*/ 117 h 344"/>
                  <a:gd name="T60" fmla="*/ 40 w 335"/>
                  <a:gd name="T61" fmla="*/ 99 h 344"/>
                  <a:gd name="T62" fmla="*/ 30 w 335"/>
                  <a:gd name="T63" fmla="*/ 74 h 344"/>
                  <a:gd name="T64" fmla="*/ 23 w 335"/>
                  <a:gd name="T65" fmla="*/ 58 h 344"/>
                  <a:gd name="T66" fmla="*/ 12 w 335"/>
                  <a:gd name="T67" fmla="*/ 47 h 344"/>
                  <a:gd name="T68" fmla="*/ 8 w 335"/>
                  <a:gd name="T69" fmla="*/ 33 h 344"/>
                  <a:gd name="T70" fmla="*/ 3 w 335"/>
                  <a:gd name="T71" fmla="*/ 18 h 344"/>
                  <a:gd name="T72" fmla="*/ 4 w 335"/>
                  <a:gd name="T73" fmla="*/ 12 h 344"/>
                  <a:gd name="T74" fmla="*/ 9 w 335"/>
                  <a:gd name="T75" fmla="*/ 10 h 344"/>
                  <a:gd name="T76" fmla="*/ 20 w 335"/>
                  <a:gd name="T77" fmla="*/ 12 h 344"/>
                  <a:gd name="T78" fmla="*/ 32 w 335"/>
                  <a:gd name="T79" fmla="*/ 6 h 344"/>
                  <a:gd name="T80" fmla="*/ 45 w 335"/>
                  <a:gd name="T81" fmla="*/ 6 h 344"/>
                  <a:gd name="T82" fmla="*/ 59 w 335"/>
                  <a:gd name="T83" fmla="*/ 17 h 344"/>
                  <a:gd name="T84" fmla="*/ 97 w 335"/>
                  <a:gd name="T85" fmla="*/ 18 h 344"/>
                  <a:gd name="T86" fmla="*/ 140 w 335"/>
                  <a:gd name="T87" fmla="*/ 17 h 344"/>
                  <a:gd name="T88" fmla="*/ 159 w 335"/>
                  <a:gd name="T89" fmla="*/ 16 h 344"/>
                  <a:gd name="T90" fmla="*/ 170 w 335"/>
                  <a:gd name="T91" fmla="*/ 16 h 344"/>
                  <a:gd name="T92" fmla="*/ 180 w 335"/>
                  <a:gd name="T93" fmla="*/ 27 h 344"/>
                  <a:gd name="T94" fmla="*/ 201 w 335"/>
                  <a:gd name="T95" fmla="*/ 29 h 344"/>
                  <a:gd name="T96" fmla="*/ 229 w 335"/>
                  <a:gd name="T97" fmla="*/ 33 h 344"/>
                  <a:gd name="T98" fmla="*/ 244 w 335"/>
                  <a:gd name="T99" fmla="*/ 33 h 344"/>
                  <a:gd name="T100" fmla="*/ 271 w 335"/>
                  <a:gd name="T101" fmla="*/ 29 h 344"/>
                  <a:gd name="T102" fmla="*/ 286 w 335"/>
                  <a:gd name="T103" fmla="*/ 26 h 344"/>
                  <a:gd name="T104" fmla="*/ 293 w 335"/>
                  <a:gd name="T105" fmla="*/ 24 h 344"/>
                  <a:gd name="T106" fmla="*/ 302 w 335"/>
                  <a:gd name="T107" fmla="*/ 22 h 344"/>
                  <a:gd name="T108" fmla="*/ 319 w 335"/>
                  <a:gd name="T109" fmla="*/ 18 h 344"/>
                  <a:gd name="T110" fmla="*/ 331 w 335"/>
                  <a:gd name="T111" fmla="*/ 21 h 344"/>
                  <a:gd name="T112" fmla="*/ 335 w 335"/>
                  <a:gd name="T113" fmla="*/ 2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344">
                    <a:moveTo>
                      <a:pt x="335" y="29"/>
                    </a:moveTo>
                    <a:cubicBezTo>
                      <a:pt x="333" y="29"/>
                      <a:pt x="331" y="29"/>
                      <a:pt x="330" y="30"/>
                    </a:cubicBezTo>
                    <a:cubicBezTo>
                      <a:pt x="327" y="32"/>
                      <a:pt x="325" y="32"/>
                      <a:pt x="320" y="34"/>
                    </a:cubicBezTo>
                    <a:cubicBezTo>
                      <a:pt x="316" y="36"/>
                      <a:pt x="309" y="32"/>
                      <a:pt x="307" y="38"/>
                    </a:cubicBezTo>
                    <a:cubicBezTo>
                      <a:pt x="305" y="45"/>
                      <a:pt x="301" y="49"/>
                      <a:pt x="298" y="47"/>
                    </a:cubicBezTo>
                    <a:cubicBezTo>
                      <a:pt x="295" y="44"/>
                      <a:pt x="298" y="31"/>
                      <a:pt x="275" y="35"/>
                    </a:cubicBezTo>
                    <a:cubicBezTo>
                      <a:pt x="251" y="40"/>
                      <a:pt x="233" y="38"/>
                      <a:pt x="232" y="47"/>
                    </a:cubicBezTo>
                    <a:cubicBezTo>
                      <a:pt x="231" y="57"/>
                      <a:pt x="235" y="146"/>
                      <a:pt x="232" y="146"/>
                    </a:cubicBezTo>
                    <a:cubicBezTo>
                      <a:pt x="229" y="147"/>
                      <a:pt x="207" y="138"/>
                      <a:pt x="207" y="152"/>
                    </a:cubicBezTo>
                    <a:cubicBezTo>
                      <a:pt x="206" y="164"/>
                      <a:pt x="204" y="224"/>
                      <a:pt x="208" y="235"/>
                    </a:cubicBezTo>
                    <a:cubicBezTo>
                      <a:pt x="205" y="254"/>
                      <a:pt x="204" y="315"/>
                      <a:pt x="204" y="322"/>
                    </a:cubicBezTo>
                    <a:cubicBezTo>
                      <a:pt x="204" y="330"/>
                      <a:pt x="198" y="323"/>
                      <a:pt x="190" y="330"/>
                    </a:cubicBezTo>
                    <a:cubicBezTo>
                      <a:pt x="183" y="336"/>
                      <a:pt x="188" y="343"/>
                      <a:pt x="177" y="342"/>
                    </a:cubicBezTo>
                    <a:cubicBezTo>
                      <a:pt x="166" y="341"/>
                      <a:pt x="173" y="344"/>
                      <a:pt x="163" y="339"/>
                    </a:cubicBezTo>
                    <a:cubicBezTo>
                      <a:pt x="153" y="335"/>
                      <a:pt x="143" y="338"/>
                      <a:pt x="142" y="330"/>
                    </a:cubicBezTo>
                    <a:cubicBezTo>
                      <a:pt x="141" y="322"/>
                      <a:pt x="136" y="317"/>
                      <a:pt x="136" y="317"/>
                    </a:cubicBezTo>
                    <a:cubicBezTo>
                      <a:pt x="136" y="317"/>
                      <a:pt x="124" y="318"/>
                      <a:pt x="124" y="322"/>
                    </a:cubicBezTo>
                    <a:cubicBezTo>
                      <a:pt x="123" y="325"/>
                      <a:pt x="122" y="327"/>
                      <a:pt x="120" y="329"/>
                    </a:cubicBezTo>
                    <a:cubicBezTo>
                      <a:pt x="119" y="329"/>
                      <a:pt x="119" y="329"/>
                      <a:pt x="118" y="328"/>
                    </a:cubicBezTo>
                    <a:cubicBezTo>
                      <a:pt x="106" y="322"/>
                      <a:pt x="110" y="328"/>
                      <a:pt x="104" y="318"/>
                    </a:cubicBezTo>
                    <a:cubicBezTo>
                      <a:pt x="97" y="307"/>
                      <a:pt x="97" y="310"/>
                      <a:pt x="93" y="300"/>
                    </a:cubicBezTo>
                    <a:cubicBezTo>
                      <a:pt x="89" y="290"/>
                      <a:pt x="87" y="290"/>
                      <a:pt x="87" y="282"/>
                    </a:cubicBezTo>
                    <a:cubicBezTo>
                      <a:pt x="87" y="275"/>
                      <a:pt x="82" y="273"/>
                      <a:pt x="83" y="263"/>
                    </a:cubicBezTo>
                    <a:cubicBezTo>
                      <a:pt x="84" y="253"/>
                      <a:pt x="82" y="255"/>
                      <a:pt x="81" y="247"/>
                    </a:cubicBezTo>
                    <a:cubicBezTo>
                      <a:pt x="80" y="239"/>
                      <a:pt x="81" y="239"/>
                      <a:pt x="79" y="233"/>
                    </a:cubicBezTo>
                    <a:cubicBezTo>
                      <a:pt x="77" y="226"/>
                      <a:pt x="78" y="227"/>
                      <a:pt x="75" y="222"/>
                    </a:cubicBezTo>
                    <a:cubicBezTo>
                      <a:pt x="72" y="217"/>
                      <a:pt x="70" y="213"/>
                      <a:pt x="72" y="207"/>
                    </a:cubicBezTo>
                    <a:cubicBezTo>
                      <a:pt x="74" y="201"/>
                      <a:pt x="71" y="159"/>
                      <a:pt x="71" y="158"/>
                    </a:cubicBezTo>
                    <a:cubicBezTo>
                      <a:pt x="71" y="157"/>
                      <a:pt x="65" y="147"/>
                      <a:pt x="60" y="138"/>
                    </a:cubicBezTo>
                    <a:cubicBezTo>
                      <a:pt x="54" y="130"/>
                      <a:pt x="51" y="127"/>
                      <a:pt x="47" y="117"/>
                    </a:cubicBezTo>
                    <a:cubicBezTo>
                      <a:pt x="44" y="107"/>
                      <a:pt x="41" y="106"/>
                      <a:pt x="40" y="99"/>
                    </a:cubicBezTo>
                    <a:cubicBezTo>
                      <a:pt x="38" y="91"/>
                      <a:pt x="31" y="81"/>
                      <a:pt x="30" y="74"/>
                    </a:cubicBezTo>
                    <a:cubicBezTo>
                      <a:pt x="28" y="67"/>
                      <a:pt x="30" y="64"/>
                      <a:pt x="23" y="58"/>
                    </a:cubicBezTo>
                    <a:cubicBezTo>
                      <a:pt x="17" y="52"/>
                      <a:pt x="16" y="54"/>
                      <a:pt x="12" y="47"/>
                    </a:cubicBezTo>
                    <a:cubicBezTo>
                      <a:pt x="8" y="40"/>
                      <a:pt x="8" y="40"/>
                      <a:pt x="8" y="33"/>
                    </a:cubicBezTo>
                    <a:cubicBezTo>
                      <a:pt x="7" y="26"/>
                      <a:pt x="0" y="24"/>
                      <a:pt x="3" y="18"/>
                    </a:cubicBezTo>
                    <a:cubicBezTo>
                      <a:pt x="4" y="16"/>
                      <a:pt x="4" y="14"/>
                      <a:pt x="4" y="12"/>
                    </a:cubicBezTo>
                    <a:cubicBezTo>
                      <a:pt x="5" y="12"/>
                      <a:pt x="7" y="11"/>
                      <a:pt x="9" y="10"/>
                    </a:cubicBezTo>
                    <a:cubicBezTo>
                      <a:pt x="12" y="9"/>
                      <a:pt x="16" y="10"/>
                      <a:pt x="20" y="12"/>
                    </a:cubicBezTo>
                    <a:cubicBezTo>
                      <a:pt x="24" y="13"/>
                      <a:pt x="26" y="12"/>
                      <a:pt x="32" y="6"/>
                    </a:cubicBezTo>
                    <a:cubicBezTo>
                      <a:pt x="38" y="0"/>
                      <a:pt x="40" y="5"/>
                      <a:pt x="45" y="6"/>
                    </a:cubicBezTo>
                    <a:cubicBezTo>
                      <a:pt x="50" y="7"/>
                      <a:pt x="55" y="14"/>
                      <a:pt x="59" y="17"/>
                    </a:cubicBezTo>
                    <a:cubicBezTo>
                      <a:pt x="62" y="21"/>
                      <a:pt x="83" y="18"/>
                      <a:pt x="97" y="18"/>
                    </a:cubicBezTo>
                    <a:cubicBezTo>
                      <a:pt x="110" y="18"/>
                      <a:pt x="123" y="17"/>
                      <a:pt x="140" y="17"/>
                    </a:cubicBezTo>
                    <a:cubicBezTo>
                      <a:pt x="157" y="17"/>
                      <a:pt x="150" y="17"/>
                      <a:pt x="159" y="16"/>
                    </a:cubicBezTo>
                    <a:cubicBezTo>
                      <a:pt x="168" y="15"/>
                      <a:pt x="163" y="16"/>
                      <a:pt x="170" y="16"/>
                    </a:cubicBezTo>
                    <a:cubicBezTo>
                      <a:pt x="177" y="17"/>
                      <a:pt x="176" y="23"/>
                      <a:pt x="180" y="27"/>
                    </a:cubicBezTo>
                    <a:cubicBezTo>
                      <a:pt x="183" y="31"/>
                      <a:pt x="190" y="30"/>
                      <a:pt x="201" y="29"/>
                    </a:cubicBezTo>
                    <a:cubicBezTo>
                      <a:pt x="212" y="29"/>
                      <a:pt x="225" y="33"/>
                      <a:pt x="229" y="33"/>
                    </a:cubicBezTo>
                    <a:cubicBezTo>
                      <a:pt x="233" y="33"/>
                      <a:pt x="240" y="33"/>
                      <a:pt x="244" y="33"/>
                    </a:cubicBezTo>
                    <a:cubicBezTo>
                      <a:pt x="248" y="33"/>
                      <a:pt x="259" y="33"/>
                      <a:pt x="271" y="29"/>
                    </a:cubicBezTo>
                    <a:cubicBezTo>
                      <a:pt x="282" y="26"/>
                      <a:pt x="277" y="28"/>
                      <a:pt x="286" y="26"/>
                    </a:cubicBezTo>
                    <a:cubicBezTo>
                      <a:pt x="289" y="25"/>
                      <a:pt x="292" y="24"/>
                      <a:pt x="293" y="24"/>
                    </a:cubicBezTo>
                    <a:cubicBezTo>
                      <a:pt x="296" y="24"/>
                      <a:pt x="299" y="24"/>
                      <a:pt x="302" y="22"/>
                    </a:cubicBezTo>
                    <a:cubicBezTo>
                      <a:pt x="309" y="18"/>
                      <a:pt x="310" y="20"/>
                      <a:pt x="319" y="18"/>
                    </a:cubicBezTo>
                    <a:cubicBezTo>
                      <a:pt x="328" y="17"/>
                      <a:pt x="328" y="20"/>
                      <a:pt x="331" y="21"/>
                    </a:cubicBezTo>
                    <a:cubicBezTo>
                      <a:pt x="333" y="22"/>
                      <a:pt x="334" y="26"/>
                      <a:pt x="335" y="29"/>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904">
                <a:extLst>
                  <a:ext uri="{FF2B5EF4-FFF2-40B4-BE49-F238E27FC236}">
                    <a16:creationId xmlns:a16="http://schemas.microsoft.com/office/drawing/2014/main" id="{5A774C3F-4A62-12A3-1675-B6411E70B5CF}"/>
                  </a:ext>
                </a:extLst>
              </p:cNvPr>
              <p:cNvSpPr>
                <a:spLocks/>
              </p:cNvSpPr>
              <p:nvPr/>
            </p:nvSpPr>
            <p:spPr bwMode="auto">
              <a:xfrm>
                <a:off x="2712" y="2143"/>
                <a:ext cx="187" cy="205"/>
              </a:xfrm>
              <a:custGeom>
                <a:avLst/>
                <a:gdLst>
                  <a:gd name="T0" fmla="*/ 307 w 312"/>
                  <a:gd name="T1" fmla="*/ 176 h 342"/>
                  <a:gd name="T2" fmla="*/ 307 w 312"/>
                  <a:gd name="T3" fmla="*/ 203 h 342"/>
                  <a:gd name="T4" fmla="*/ 258 w 312"/>
                  <a:gd name="T5" fmla="*/ 297 h 342"/>
                  <a:gd name="T6" fmla="*/ 283 w 312"/>
                  <a:gd name="T7" fmla="*/ 335 h 342"/>
                  <a:gd name="T8" fmla="*/ 241 w 312"/>
                  <a:gd name="T9" fmla="*/ 342 h 342"/>
                  <a:gd name="T10" fmla="*/ 198 w 312"/>
                  <a:gd name="T11" fmla="*/ 338 h 342"/>
                  <a:gd name="T12" fmla="*/ 167 w 312"/>
                  <a:gd name="T13" fmla="*/ 325 h 342"/>
                  <a:gd name="T14" fmla="*/ 137 w 312"/>
                  <a:gd name="T15" fmla="*/ 326 h 342"/>
                  <a:gd name="T16" fmla="*/ 56 w 312"/>
                  <a:gd name="T17" fmla="*/ 326 h 342"/>
                  <a:gd name="T18" fmla="*/ 29 w 312"/>
                  <a:gd name="T19" fmla="*/ 315 h 342"/>
                  <a:gd name="T20" fmla="*/ 6 w 312"/>
                  <a:gd name="T21" fmla="*/ 319 h 342"/>
                  <a:gd name="T22" fmla="*/ 2 w 312"/>
                  <a:gd name="T23" fmla="*/ 313 h 342"/>
                  <a:gd name="T24" fmla="*/ 6 w 312"/>
                  <a:gd name="T25" fmla="*/ 276 h 342"/>
                  <a:gd name="T26" fmla="*/ 15 w 312"/>
                  <a:gd name="T27" fmla="*/ 245 h 342"/>
                  <a:gd name="T28" fmla="*/ 25 w 312"/>
                  <a:gd name="T29" fmla="*/ 209 h 342"/>
                  <a:gd name="T30" fmla="*/ 40 w 312"/>
                  <a:gd name="T31" fmla="*/ 189 h 342"/>
                  <a:gd name="T32" fmla="*/ 54 w 312"/>
                  <a:gd name="T33" fmla="*/ 149 h 342"/>
                  <a:gd name="T34" fmla="*/ 43 w 312"/>
                  <a:gd name="T35" fmla="*/ 119 h 342"/>
                  <a:gd name="T36" fmla="*/ 39 w 312"/>
                  <a:gd name="T37" fmla="*/ 85 h 342"/>
                  <a:gd name="T38" fmla="*/ 37 w 312"/>
                  <a:gd name="T39" fmla="*/ 56 h 342"/>
                  <a:gd name="T40" fmla="*/ 24 w 312"/>
                  <a:gd name="T41" fmla="*/ 26 h 342"/>
                  <a:gd name="T42" fmla="*/ 16 w 312"/>
                  <a:gd name="T43" fmla="*/ 8 h 342"/>
                  <a:gd name="T44" fmla="*/ 48 w 312"/>
                  <a:gd name="T45" fmla="*/ 4 h 342"/>
                  <a:gd name="T46" fmla="*/ 128 w 312"/>
                  <a:gd name="T47" fmla="*/ 26 h 342"/>
                  <a:gd name="T48" fmla="*/ 142 w 312"/>
                  <a:gd name="T49" fmla="*/ 56 h 342"/>
                  <a:gd name="T50" fmla="*/ 178 w 312"/>
                  <a:gd name="T51" fmla="*/ 63 h 342"/>
                  <a:gd name="T52" fmla="*/ 194 w 312"/>
                  <a:gd name="T53" fmla="*/ 52 h 342"/>
                  <a:gd name="T54" fmla="*/ 217 w 312"/>
                  <a:gd name="T55" fmla="*/ 34 h 342"/>
                  <a:gd name="T56" fmla="*/ 238 w 312"/>
                  <a:gd name="T57" fmla="*/ 43 h 342"/>
                  <a:gd name="T58" fmla="*/ 255 w 312"/>
                  <a:gd name="T59" fmla="*/ 65 h 342"/>
                  <a:gd name="T60" fmla="*/ 253 w 312"/>
                  <a:gd name="T61" fmla="*/ 97 h 342"/>
                  <a:gd name="T62" fmla="*/ 266 w 312"/>
                  <a:gd name="T63" fmla="*/ 132 h 342"/>
                  <a:gd name="T64" fmla="*/ 265 w 312"/>
                  <a:gd name="T65" fmla="*/ 151 h 342"/>
                  <a:gd name="T66" fmla="*/ 291 w 312"/>
                  <a:gd name="T67" fmla="*/ 149 h 342"/>
                  <a:gd name="T68" fmla="*/ 309 w 312"/>
                  <a:gd name="T69" fmla="*/ 14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342">
                    <a:moveTo>
                      <a:pt x="309" y="166"/>
                    </a:moveTo>
                    <a:cubicBezTo>
                      <a:pt x="309" y="170"/>
                      <a:pt x="307" y="173"/>
                      <a:pt x="307" y="176"/>
                    </a:cubicBezTo>
                    <a:cubicBezTo>
                      <a:pt x="308" y="179"/>
                      <a:pt x="312" y="184"/>
                      <a:pt x="305" y="189"/>
                    </a:cubicBezTo>
                    <a:cubicBezTo>
                      <a:pt x="297" y="193"/>
                      <a:pt x="304" y="201"/>
                      <a:pt x="307" y="203"/>
                    </a:cubicBezTo>
                    <a:cubicBezTo>
                      <a:pt x="310" y="206"/>
                      <a:pt x="262" y="203"/>
                      <a:pt x="258" y="203"/>
                    </a:cubicBezTo>
                    <a:cubicBezTo>
                      <a:pt x="253" y="204"/>
                      <a:pt x="256" y="288"/>
                      <a:pt x="258" y="297"/>
                    </a:cubicBezTo>
                    <a:cubicBezTo>
                      <a:pt x="259" y="304"/>
                      <a:pt x="283" y="326"/>
                      <a:pt x="290" y="333"/>
                    </a:cubicBezTo>
                    <a:cubicBezTo>
                      <a:pt x="289" y="333"/>
                      <a:pt x="286" y="334"/>
                      <a:pt x="283" y="335"/>
                    </a:cubicBezTo>
                    <a:cubicBezTo>
                      <a:pt x="274" y="337"/>
                      <a:pt x="279" y="335"/>
                      <a:pt x="268" y="338"/>
                    </a:cubicBezTo>
                    <a:cubicBezTo>
                      <a:pt x="256" y="342"/>
                      <a:pt x="245" y="342"/>
                      <a:pt x="241" y="342"/>
                    </a:cubicBezTo>
                    <a:cubicBezTo>
                      <a:pt x="237" y="342"/>
                      <a:pt x="230" y="342"/>
                      <a:pt x="226" y="342"/>
                    </a:cubicBezTo>
                    <a:cubicBezTo>
                      <a:pt x="222" y="342"/>
                      <a:pt x="209" y="338"/>
                      <a:pt x="198" y="338"/>
                    </a:cubicBezTo>
                    <a:cubicBezTo>
                      <a:pt x="187" y="339"/>
                      <a:pt x="180" y="340"/>
                      <a:pt x="177" y="336"/>
                    </a:cubicBezTo>
                    <a:cubicBezTo>
                      <a:pt x="173" y="332"/>
                      <a:pt x="174" y="326"/>
                      <a:pt x="167" y="325"/>
                    </a:cubicBezTo>
                    <a:cubicBezTo>
                      <a:pt x="160" y="325"/>
                      <a:pt x="165" y="324"/>
                      <a:pt x="156" y="325"/>
                    </a:cubicBezTo>
                    <a:cubicBezTo>
                      <a:pt x="147" y="326"/>
                      <a:pt x="154" y="326"/>
                      <a:pt x="137" y="326"/>
                    </a:cubicBezTo>
                    <a:cubicBezTo>
                      <a:pt x="120" y="326"/>
                      <a:pt x="107" y="327"/>
                      <a:pt x="94" y="327"/>
                    </a:cubicBezTo>
                    <a:cubicBezTo>
                      <a:pt x="80" y="327"/>
                      <a:pt x="59" y="330"/>
                      <a:pt x="56" y="326"/>
                    </a:cubicBezTo>
                    <a:cubicBezTo>
                      <a:pt x="52" y="323"/>
                      <a:pt x="47" y="316"/>
                      <a:pt x="42" y="315"/>
                    </a:cubicBezTo>
                    <a:cubicBezTo>
                      <a:pt x="37" y="314"/>
                      <a:pt x="35" y="309"/>
                      <a:pt x="29" y="315"/>
                    </a:cubicBezTo>
                    <a:cubicBezTo>
                      <a:pt x="23" y="321"/>
                      <a:pt x="21" y="322"/>
                      <a:pt x="17" y="321"/>
                    </a:cubicBezTo>
                    <a:cubicBezTo>
                      <a:pt x="13" y="319"/>
                      <a:pt x="9" y="318"/>
                      <a:pt x="6" y="319"/>
                    </a:cubicBezTo>
                    <a:cubicBezTo>
                      <a:pt x="4" y="320"/>
                      <a:pt x="2" y="321"/>
                      <a:pt x="1" y="321"/>
                    </a:cubicBezTo>
                    <a:cubicBezTo>
                      <a:pt x="1" y="318"/>
                      <a:pt x="0" y="315"/>
                      <a:pt x="2" y="313"/>
                    </a:cubicBezTo>
                    <a:cubicBezTo>
                      <a:pt x="5" y="309"/>
                      <a:pt x="3" y="307"/>
                      <a:pt x="3" y="296"/>
                    </a:cubicBezTo>
                    <a:cubicBezTo>
                      <a:pt x="3" y="286"/>
                      <a:pt x="3" y="278"/>
                      <a:pt x="6" y="276"/>
                    </a:cubicBezTo>
                    <a:cubicBezTo>
                      <a:pt x="8" y="274"/>
                      <a:pt x="9" y="272"/>
                      <a:pt x="10" y="266"/>
                    </a:cubicBezTo>
                    <a:cubicBezTo>
                      <a:pt x="12" y="261"/>
                      <a:pt x="12" y="253"/>
                      <a:pt x="15" y="245"/>
                    </a:cubicBezTo>
                    <a:cubicBezTo>
                      <a:pt x="18" y="236"/>
                      <a:pt x="14" y="240"/>
                      <a:pt x="18" y="227"/>
                    </a:cubicBezTo>
                    <a:cubicBezTo>
                      <a:pt x="22" y="214"/>
                      <a:pt x="19" y="213"/>
                      <a:pt x="25" y="209"/>
                    </a:cubicBezTo>
                    <a:cubicBezTo>
                      <a:pt x="31" y="205"/>
                      <a:pt x="30" y="209"/>
                      <a:pt x="33" y="201"/>
                    </a:cubicBezTo>
                    <a:cubicBezTo>
                      <a:pt x="37" y="193"/>
                      <a:pt x="36" y="190"/>
                      <a:pt x="40" y="189"/>
                    </a:cubicBezTo>
                    <a:cubicBezTo>
                      <a:pt x="43" y="187"/>
                      <a:pt x="44" y="192"/>
                      <a:pt x="49" y="178"/>
                    </a:cubicBezTo>
                    <a:cubicBezTo>
                      <a:pt x="55" y="165"/>
                      <a:pt x="54" y="154"/>
                      <a:pt x="54" y="149"/>
                    </a:cubicBezTo>
                    <a:cubicBezTo>
                      <a:pt x="53" y="143"/>
                      <a:pt x="56" y="147"/>
                      <a:pt x="51" y="137"/>
                    </a:cubicBezTo>
                    <a:cubicBezTo>
                      <a:pt x="46" y="127"/>
                      <a:pt x="46" y="128"/>
                      <a:pt x="43" y="119"/>
                    </a:cubicBezTo>
                    <a:cubicBezTo>
                      <a:pt x="41" y="110"/>
                      <a:pt x="39" y="104"/>
                      <a:pt x="38" y="100"/>
                    </a:cubicBezTo>
                    <a:cubicBezTo>
                      <a:pt x="37" y="96"/>
                      <a:pt x="35" y="90"/>
                      <a:pt x="39" y="85"/>
                    </a:cubicBezTo>
                    <a:cubicBezTo>
                      <a:pt x="44" y="79"/>
                      <a:pt x="45" y="81"/>
                      <a:pt x="43" y="72"/>
                    </a:cubicBezTo>
                    <a:cubicBezTo>
                      <a:pt x="41" y="63"/>
                      <a:pt x="43" y="66"/>
                      <a:pt x="37" y="56"/>
                    </a:cubicBezTo>
                    <a:cubicBezTo>
                      <a:pt x="32" y="47"/>
                      <a:pt x="36" y="49"/>
                      <a:pt x="31" y="40"/>
                    </a:cubicBezTo>
                    <a:cubicBezTo>
                      <a:pt x="26" y="30"/>
                      <a:pt x="27" y="31"/>
                      <a:pt x="24" y="26"/>
                    </a:cubicBezTo>
                    <a:cubicBezTo>
                      <a:pt x="20" y="21"/>
                      <a:pt x="17" y="18"/>
                      <a:pt x="17" y="15"/>
                    </a:cubicBezTo>
                    <a:cubicBezTo>
                      <a:pt x="17" y="13"/>
                      <a:pt x="17" y="11"/>
                      <a:pt x="16" y="8"/>
                    </a:cubicBezTo>
                    <a:cubicBezTo>
                      <a:pt x="20" y="8"/>
                      <a:pt x="24" y="8"/>
                      <a:pt x="30" y="6"/>
                    </a:cubicBezTo>
                    <a:cubicBezTo>
                      <a:pt x="38" y="4"/>
                      <a:pt x="38" y="3"/>
                      <a:pt x="48" y="4"/>
                    </a:cubicBezTo>
                    <a:cubicBezTo>
                      <a:pt x="58" y="5"/>
                      <a:pt x="120" y="0"/>
                      <a:pt x="122" y="3"/>
                    </a:cubicBezTo>
                    <a:cubicBezTo>
                      <a:pt x="124" y="6"/>
                      <a:pt x="126" y="20"/>
                      <a:pt x="128" y="26"/>
                    </a:cubicBezTo>
                    <a:cubicBezTo>
                      <a:pt x="129" y="31"/>
                      <a:pt x="133" y="35"/>
                      <a:pt x="135" y="43"/>
                    </a:cubicBezTo>
                    <a:cubicBezTo>
                      <a:pt x="137" y="50"/>
                      <a:pt x="139" y="48"/>
                      <a:pt x="142" y="56"/>
                    </a:cubicBezTo>
                    <a:cubicBezTo>
                      <a:pt x="145" y="64"/>
                      <a:pt x="148" y="65"/>
                      <a:pt x="158" y="65"/>
                    </a:cubicBezTo>
                    <a:cubicBezTo>
                      <a:pt x="168" y="65"/>
                      <a:pt x="173" y="62"/>
                      <a:pt x="178" y="63"/>
                    </a:cubicBezTo>
                    <a:cubicBezTo>
                      <a:pt x="183" y="64"/>
                      <a:pt x="193" y="68"/>
                      <a:pt x="193" y="63"/>
                    </a:cubicBezTo>
                    <a:cubicBezTo>
                      <a:pt x="193" y="58"/>
                      <a:pt x="190" y="55"/>
                      <a:pt x="194" y="52"/>
                    </a:cubicBezTo>
                    <a:cubicBezTo>
                      <a:pt x="199" y="49"/>
                      <a:pt x="195" y="33"/>
                      <a:pt x="198" y="34"/>
                    </a:cubicBezTo>
                    <a:cubicBezTo>
                      <a:pt x="202" y="35"/>
                      <a:pt x="214" y="38"/>
                      <a:pt x="217" y="34"/>
                    </a:cubicBezTo>
                    <a:cubicBezTo>
                      <a:pt x="219" y="30"/>
                      <a:pt x="224" y="32"/>
                      <a:pt x="224" y="36"/>
                    </a:cubicBezTo>
                    <a:cubicBezTo>
                      <a:pt x="224" y="40"/>
                      <a:pt x="224" y="42"/>
                      <a:pt x="238" y="43"/>
                    </a:cubicBezTo>
                    <a:cubicBezTo>
                      <a:pt x="253" y="43"/>
                      <a:pt x="257" y="46"/>
                      <a:pt x="254" y="50"/>
                    </a:cubicBezTo>
                    <a:cubicBezTo>
                      <a:pt x="252" y="54"/>
                      <a:pt x="253" y="62"/>
                      <a:pt x="255" y="65"/>
                    </a:cubicBezTo>
                    <a:cubicBezTo>
                      <a:pt x="257" y="69"/>
                      <a:pt x="260" y="67"/>
                      <a:pt x="258" y="75"/>
                    </a:cubicBezTo>
                    <a:cubicBezTo>
                      <a:pt x="256" y="83"/>
                      <a:pt x="253" y="92"/>
                      <a:pt x="253" y="97"/>
                    </a:cubicBezTo>
                    <a:cubicBezTo>
                      <a:pt x="253" y="103"/>
                      <a:pt x="250" y="105"/>
                      <a:pt x="256" y="112"/>
                    </a:cubicBezTo>
                    <a:cubicBezTo>
                      <a:pt x="261" y="119"/>
                      <a:pt x="266" y="128"/>
                      <a:pt x="266" y="132"/>
                    </a:cubicBezTo>
                    <a:cubicBezTo>
                      <a:pt x="266" y="136"/>
                      <a:pt x="264" y="141"/>
                      <a:pt x="263" y="144"/>
                    </a:cubicBezTo>
                    <a:cubicBezTo>
                      <a:pt x="263" y="147"/>
                      <a:pt x="258" y="149"/>
                      <a:pt x="265" y="151"/>
                    </a:cubicBezTo>
                    <a:cubicBezTo>
                      <a:pt x="271" y="152"/>
                      <a:pt x="265" y="152"/>
                      <a:pt x="273" y="151"/>
                    </a:cubicBezTo>
                    <a:cubicBezTo>
                      <a:pt x="281" y="149"/>
                      <a:pt x="283" y="149"/>
                      <a:pt x="291" y="149"/>
                    </a:cubicBezTo>
                    <a:cubicBezTo>
                      <a:pt x="300" y="148"/>
                      <a:pt x="303" y="145"/>
                      <a:pt x="308" y="146"/>
                    </a:cubicBezTo>
                    <a:cubicBezTo>
                      <a:pt x="308" y="147"/>
                      <a:pt x="309" y="147"/>
                      <a:pt x="309" y="147"/>
                    </a:cubicBezTo>
                    <a:cubicBezTo>
                      <a:pt x="308" y="152"/>
                      <a:pt x="309" y="162"/>
                      <a:pt x="309" y="166"/>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905">
                <a:extLst>
                  <a:ext uri="{FF2B5EF4-FFF2-40B4-BE49-F238E27FC236}">
                    <a16:creationId xmlns:a16="http://schemas.microsoft.com/office/drawing/2014/main" id="{C1088A69-EC7D-C1BF-B2E2-07ADA421C3D0}"/>
                  </a:ext>
                </a:extLst>
              </p:cNvPr>
              <p:cNvSpPr>
                <a:spLocks/>
              </p:cNvSpPr>
              <p:nvPr/>
            </p:nvSpPr>
            <p:spPr bwMode="auto">
              <a:xfrm>
                <a:off x="2718" y="2121"/>
                <a:ext cx="16" cy="23"/>
              </a:xfrm>
              <a:custGeom>
                <a:avLst/>
                <a:gdLst>
                  <a:gd name="T0" fmla="*/ 27 w 27"/>
                  <a:gd name="T1" fmla="*/ 4 h 39"/>
                  <a:gd name="T2" fmla="*/ 21 w 27"/>
                  <a:gd name="T3" fmla="*/ 10 h 39"/>
                  <a:gd name="T4" fmla="*/ 16 w 27"/>
                  <a:gd name="T5" fmla="*/ 19 h 39"/>
                  <a:gd name="T6" fmla="*/ 11 w 27"/>
                  <a:gd name="T7" fmla="*/ 37 h 39"/>
                  <a:gd name="T8" fmla="*/ 4 w 27"/>
                  <a:gd name="T9" fmla="*/ 39 h 39"/>
                  <a:gd name="T10" fmla="*/ 2 w 27"/>
                  <a:gd name="T11" fmla="*/ 22 h 39"/>
                  <a:gd name="T12" fmla="*/ 0 w 27"/>
                  <a:gd name="T13" fmla="*/ 14 h 39"/>
                  <a:gd name="T14" fmla="*/ 2 w 27"/>
                  <a:gd name="T15" fmla="*/ 9 h 39"/>
                  <a:gd name="T16" fmla="*/ 12 w 27"/>
                  <a:gd name="T17" fmla="*/ 5 h 39"/>
                  <a:gd name="T18" fmla="*/ 19 w 27"/>
                  <a:gd name="T19" fmla="*/ 1 h 39"/>
                  <a:gd name="T20" fmla="*/ 27 w 27"/>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7" y="4"/>
                    </a:moveTo>
                    <a:cubicBezTo>
                      <a:pt x="26" y="6"/>
                      <a:pt x="24" y="9"/>
                      <a:pt x="21" y="10"/>
                    </a:cubicBezTo>
                    <a:cubicBezTo>
                      <a:pt x="13" y="14"/>
                      <a:pt x="14" y="14"/>
                      <a:pt x="16" y="19"/>
                    </a:cubicBezTo>
                    <a:cubicBezTo>
                      <a:pt x="18" y="24"/>
                      <a:pt x="14" y="31"/>
                      <a:pt x="11" y="37"/>
                    </a:cubicBezTo>
                    <a:cubicBezTo>
                      <a:pt x="11" y="38"/>
                      <a:pt x="8" y="39"/>
                      <a:pt x="4" y="39"/>
                    </a:cubicBezTo>
                    <a:cubicBezTo>
                      <a:pt x="2" y="31"/>
                      <a:pt x="3" y="29"/>
                      <a:pt x="2" y="22"/>
                    </a:cubicBezTo>
                    <a:cubicBezTo>
                      <a:pt x="2" y="18"/>
                      <a:pt x="1" y="16"/>
                      <a:pt x="0" y="14"/>
                    </a:cubicBezTo>
                    <a:cubicBezTo>
                      <a:pt x="0" y="13"/>
                      <a:pt x="1" y="11"/>
                      <a:pt x="2" y="9"/>
                    </a:cubicBezTo>
                    <a:cubicBezTo>
                      <a:pt x="5" y="5"/>
                      <a:pt x="6" y="8"/>
                      <a:pt x="12" y="5"/>
                    </a:cubicBezTo>
                    <a:cubicBezTo>
                      <a:pt x="17" y="2"/>
                      <a:pt x="15" y="1"/>
                      <a:pt x="19" y="1"/>
                    </a:cubicBezTo>
                    <a:cubicBezTo>
                      <a:pt x="22" y="0"/>
                      <a:pt x="24" y="1"/>
                      <a:pt x="27"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906">
                <a:extLst>
                  <a:ext uri="{FF2B5EF4-FFF2-40B4-BE49-F238E27FC236}">
                    <a16:creationId xmlns:a16="http://schemas.microsoft.com/office/drawing/2014/main" id="{734FCBE0-D0BA-0984-65C6-C430EE01D598}"/>
                  </a:ext>
                </a:extLst>
              </p:cNvPr>
              <p:cNvSpPr>
                <a:spLocks/>
              </p:cNvSpPr>
              <p:nvPr/>
            </p:nvSpPr>
            <p:spPr bwMode="auto">
              <a:xfrm>
                <a:off x="2911" y="2309"/>
                <a:ext cx="118" cy="114"/>
              </a:xfrm>
              <a:custGeom>
                <a:avLst/>
                <a:gdLst>
                  <a:gd name="T0" fmla="*/ 196 w 197"/>
                  <a:gd name="T1" fmla="*/ 65 h 190"/>
                  <a:gd name="T2" fmla="*/ 194 w 197"/>
                  <a:gd name="T3" fmla="*/ 79 h 190"/>
                  <a:gd name="T4" fmla="*/ 190 w 197"/>
                  <a:gd name="T5" fmla="*/ 91 h 190"/>
                  <a:gd name="T6" fmla="*/ 190 w 197"/>
                  <a:gd name="T7" fmla="*/ 103 h 190"/>
                  <a:gd name="T8" fmla="*/ 189 w 197"/>
                  <a:gd name="T9" fmla="*/ 114 h 190"/>
                  <a:gd name="T10" fmla="*/ 192 w 197"/>
                  <a:gd name="T11" fmla="*/ 122 h 190"/>
                  <a:gd name="T12" fmla="*/ 181 w 197"/>
                  <a:gd name="T13" fmla="*/ 138 h 190"/>
                  <a:gd name="T14" fmla="*/ 177 w 197"/>
                  <a:gd name="T15" fmla="*/ 160 h 190"/>
                  <a:gd name="T16" fmla="*/ 170 w 197"/>
                  <a:gd name="T17" fmla="*/ 166 h 190"/>
                  <a:gd name="T18" fmla="*/ 154 w 197"/>
                  <a:gd name="T19" fmla="*/ 182 h 190"/>
                  <a:gd name="T20" fmla="*/ 149 w 197"/>
                  <a:gd name="T21" fmla="*/ 188 h 190"/>
                  <a:gd name="T22" fmla="*/ 131 w 197"/>
                  <a:gd name="T23" fmla="*/ 188 h 190"/>
                  <a:gd name="T24" fmla="*/ 113 w 197"/>
                  <a:gd name="T25" fmla="*/ 183 h 190"/>
                  <a:gd name="T26" fmla="*/ 97 w 197"/>
                  <a:gd name="T27" fmla="*/ 182 h 190"/>
                  <a:gd name="T28" fmla="*/ 91 w 197"/>
                  <a:gd name="T29" fmla="*/ 172 h 190"/>
                  <a:gd name="T30" fmla="*/ 63 w 197"/>
                  <a:gd name="T31" fmla="*/ 155 h 190"/>
                  <a:gd name="T32" fmla="*/ 60 w 197"/>
                  <a:gd name="T33" fmla="*/ 134 h 190"/>
                  <a:gd name="T34" fmla="*/ 49 w 197"/>
                  <a:gd name="T35" fmla="*/ 125 h 190"/>
                  <a:gd name="T36" fmla="*/ 35 w 197"/>
                  <a:gd name="T37" fmla="*/ 115 h 190"/>
                  <a:gd name="T38" fmla="*/ 22 w 197"/>
                  <a:gd name="T39" fmla="*/ 103 h 190"/>
                  <a:gd name="T40" fmla="*/ 13 w 197"/>
                  <a:gd name="T41" fmla="*/ 83 h 190"/>
                  <a:gd name="T42" fmla="*/ 1 w 197"/>
                  <a:gd name="T43" fmla="*/ 63 h 190"/>
                  <a:gd name="T44" fmla="*/ 0 w 197"/>
                  <a:gd name="T45" fmla="*/ 61 h 190"/>
                  <a:gd name="T46" fmla="*/ 8 w 197"/>
                  <a:gd name="T47" fmla="*/ 61 h 190"/>
                  <a:gd name="T48" fmla="*/ 22 w 197"/>
                  <a:gd name="T49" fmla="*/ 65 h 190"/>
                  <a:gd name="T50" fmla="*/ 38 w 197"/>
                  <a:gd name="T51" fmla="*/ 69 h 190"/>
                  <a:gd name="T52" fmla="*/ 53 w 197"/>
                  <a:gd name="T53" fmla="*/ 58 h 190"/>
                  <a:gd name="T54" fmla="*/ 62 w 197"/>
                  <a:gd name="T55" fmla="*/ 46 h 190"/>
                  <a:gd name="T56" fmla="*/ 71 w 197"/>
                  <a:gd name="T57" fmla="*/ 35 h 190"/>
                  <a:gd name="T58" fmla="*/ 86 w 197"/>
                  <a:gd name="T59" fmla="*/ 29 h 190"/>
                  <a:gd name="T60" fmla="*/ 90 w 197"/>
                  <a:gd name="T61" fmla="*/ 16 h 190"/>
                  <a:gd name="T62" fmla="*/ 99 w 197"/>
                  <a:gd name="T63" fmla="*/ 5 h 190"/>
                  <a:gd name="T64" fmla="*/ 121 w 197"/>
                  <a:gd name="T65" fmla="*/ 0 h 190"/>
                  <a:gd name="T66" fmla="*/ 130 w 197"/>
                  <a:gd name="T67" fmla="*/ 0 h 190"/>
                  <a:gd name="T68" fmla="*/ 131 w 197"/>
                  <a:gd name="T69" fmla="*/ 7 h 190"/>
                  <a:gd name="T70" fmla="*/ 151 w 197"/>
                  <a:gd name="T71" fmla="*/ 11 h 190"/>
                  <a:gd name="T72" fmla="*/ 168 w 197"/>
                  <a:gd name="T73" fmla="*/ 19 h 190"/>
                  <a:gd name="T74" fmla="*/ 184 w 197"/>
                  <a:gd name="T75" fmla="*/ 25 h 190"/>
                  <a:gd name="T76" fmla="*/ 194 w 197"/>
                  <a:gd name="T77" fmla="*/ 33 h 190"/>
                  <a:gd name="T78" fmla="*/ 194 w 197"/>
                  <a:gd name="T79" fmla="*/ 43 h 190"/>
                  <a:gd name="T80" fmla="*/ 196 w 197"/>
                  <a:gd name="T81" fmla="*/ 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0">
                    <a:moveTo>
                      <a:pt x="196" y="65"/>
                    </a:moveTo>
                    <a:cubicBezTo>
                      <a:pt x="195" y="72"/>
                      <a:pt x="196" y="73"/>
                      <a:pt x="194" y="79"/>
                    </a:cubicBezTo>
                    <a:cubicBezTo>
                      <a:pt x="193" y="84"/>
                      <a:pt x="191" y="85"/>
                      <a:pt x="190" y="91"/>
                    </a:cubicBezTo>
                    <a:cubicBezTo>
                      <a:pt x="189" y="97"/>
                      <a:pt x="190" y="99"/>
                      <a:pt x="190" y="103"/>
                    </a:cubicBezTo>
                    <a:cubicBezTo>
                      <a:pt x="190" y="107"/>
                      <a:pt x="186" y="111"/>
                      <a:pt x="189" y="114"/>
                    </a:cubicBezTo>
                    <a:cubicBezTo>
                      <a:pt x="192" y="116"/>
                      <a:pt x="195" y="117"/>
                      <a:pt x="192" y="122"/>
                    </a:cubicBezTo>
                    <a:cubicBezTo>
                      <a:pt x="189" y="127"/>
                      <a:pt x="182" y="133"/>
                      <a:pt x="181" y="138"/>
                    </a:cubicBezTo>
                    <a:cubicBezTo>
                      <a:pt x="180" y="142"/>
                      <a:pt x="176" y="157"/>
                      <a:pt x="177" y="160"/>
                    </a:cubicBezTo>
                    <a:cubicBezTo>
                      <a:pt x="177" y="163"/>
                      <a:pt x="177" y="161"/>
                      <a:pt x="170" y="166"/>
                    </a:cubicBezTo>
                    <a:cubicBezTo>
                      <a:pt x="163" y="171"/>
                      <a:pt x="157" y="178"/>
                      <a:pt x="154" y="182"/>
                    </a:cubicBezTo>
                    <a:cubicBezTo>
                      <a:pt x="152" y="183"/>
                      <a:pt x="151" y="185"/>
                      <a:pt x="149" y="188"/>
                    </a:cubicBezTo>
                    <a:cubicBezTo>
                      <a:pt x="145" y="186"/>
                      <a:pt x="142" y="190"/>
                      <a:pt x="131" y="188"/>
                    </a:cubicBezTo>
                    <a:cubicBezTo>
                      <a:pt x="121" y="185"/>
                      <a:pt x="121" y="184"/>
                      <a:pt x="113" y="183"/>
                    </a:cubicBezTo>
                    <a:cubicBezTo>
                      <a:pt x="107" y="182"/>
                      <a:pt x="100" y="181"/>
                      <a:pt x="97" y="182"/>
                    </a:cubicBezTo>
                    <a:cubicBezTo>
                      <a:pt x="98" y="178"/>
                      <a:pt x="98" y="174"/>
                      <a:pt x="91" y="172"/>
                    </a:cubicBezTo>
                    <a:cubicBezTo>
                      <a:pt x="80" y="168"/>
                      <a:pt x="65" y="167"/>
                      <a:pt x="63" y="155"/>
                    </a:cubicBezTo>
                    <a:cubicBezTo>
                      <a:pt x="60" y="144"/>
                      <a:pt x="69" y="137"/>
                      <a:pt x="60" y="134"/>
                    </a:cubicBezTo>
                    <a:cubicBezTo>
                      <a:pt x="50" y="131"/>
                      <a:pt x="50" y="130"/>
                      <a:pt x="49" y="125"/>
                    </a:cubicBezTo>
                    <a:cubicBezTo>
                      <a:pt x="48" y="121"/>
                      <a:pt x="41" y="119"/>
                      <a:pt x="35" y="115"/>
                    </a:cubicBezTo>
                    <a:cubicBezTo>
                      <a:pt x="28" y="111"/>
                      <a:pt x="26" y="111"/>
                      <a:pt x="22" y="103"/>
                    </a:cubicBezTo>
                    <a:cubicBezTo>
                      <a:pt x="18" y="94"/>
                      <a:pt x="18" y="96"/>
                      <a:pt x="13" y="83"/>
                    </a:cubicBezTo>
                    <a:cubicBezTo>
                      <a:pt x="8" y="71"/>
                      <a:pt x="1" y="63"/>
                      <a:pt x="1" y="63"/>
                    </a:cubicBezTo>
                    <a:cubicBezTo>
                      <a:pt x="1" y="63"/>
                      <a:pt x="1" y="62"/>
                      <a:pt x="0" y="61"/>
                    </a:cubicBezTo>
                    <a:cubicBezTo>
                      <a:pt x="3" y="60"/>
                      <a:pt x="6" y="61"/>
                      <a:pt x="8" y="61"/>
                    </a:cubicBezTo>
                    <a:cubicBezTo>
                      <a:pt x="13" y="61"/>
                      <a:pt x="16" y="63"/>
                      <a:pt x="22" y="65"/>
                    </a:cubicBezTo>
                    <a:cubicBezTo>
                      <a:pt x="28" y="67"/>
                      <a:pt x="34" y="69"/>
                      <a:pt x="38" y="69"/>
                    </a:cubicBezTo>
                    <a:cubicBezTo>
                      <a:pt x="42" y="69"/>
                      <a:pt x="45" y="64"/>
                      <a:pt x="53" y="58"/>
                    </a:cubicBezTo>
                    <a:cubicBezTo>
                      <a:pt x="61" y="53"/>
                      <a:pt x="59" y="53"/>
                      <a:pt x="62" y="46"/>
                    </a:cubicBezTo>
                    <a:cubicBezTo>
                      <a:pt x="65" y="38"/>
                      <a:pt x="67" y="39"/>
                      <a:pt x="71" y="35"/>
                    </a:cubicBezTo>
                    <a:cubicBezTo>
                      <a:pt x="74" y="31"/>
                      <a:pt x="82" y="31"/>
                      <a:pt x="86" y="29"/>
                    </a:cubicBezTo>
                    <a:cubicBezTo>
                      <a:pt x="91" y="27"/>
                      <a:pt x="90" y="22"/>
                      <a:pt x="90" y="16"/>
                    </a:cubicBezTo>
                    <a:cubicBezTo>
                      <a:pt x="90" y="10"/>
                      <a:pt x="97" y="9"/>
                      <a:pt x="99" y="5"/>
                    </a:cubicBezTo>
                    <a:cubicBezTo>
                      <a:pt x="101" y="0"/>
                      <a:pt x="115" y="0"/>
                      <a:pt x="121" y="0"/>
                    </a:cubicBezTo>
                    <a:cubicBezTo>
                      <a:pt x="125" y="0"/>
                      <a:pt x="128" y="0"/>
                      <a:pt x="130" y="0"/>
                    </a:cubicBezTo>
                    <a:cubicBezTo>
                      <a:pt x="129" y="3"/>
                      <a:pt x="128" y="5"/>
                      <a:pt x="131" y="7"/>
                    </a:cubicBezTo>
                    <a:cubicBezTo>
                      <a:pt x="137" y="10"/>
                      <a:pt x="140" y="7"/>
                      <a:pt x="151" y="11"/>
                    </a:cubicBezTo>
                    <a:cubicBezTo>
                      <a:pt x="161" y="15"/>
                      <a:pt x="161" y="17"/>
                      <a:pt x="168" y="19"/>
                    </a:cubicBezTo>
                    <a:cubicBezTo>
                      <a:pt x="175" y="22"/>
                      <a:pt x="177" y="20"/>
                      <a:pt x="184" y="25"/>
                    </a:cubicBezTo>
                    <a:cubicBezTo>
                      <a:pt x="192" y="30"/>
                      <a:pt x="194" y="30"/>
                      <a:pt x="194" y="33"/>
                    </a:cubicBezTo>
                    <a:cubicBezTo>
                      <a:pt x="194" y="36"/>
                      <a:pt x="191" y="36"/>
                      <a:pt x="194" y="43"/>
                    </a:cubicBezTo>
                    <a:cubicBezTo>
                      <a:pt x="197" y="51"/>
                      <a:pt x="196" y="59"/>
                      <a:pt x="196" y="65"/>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907">
                <a:extLst>
                  <a:ext uri="{FF2B5EF4-FFF2-40B4-BE49-F238E27FC236}">
                    <a16:creationId xmlns:a16="http://schemas.microsoft.com/office/drawing/2014/main" id="{5827B8C4-B1E7-7447-EE5D-C3DD4403478B}"/>
                  </a:ext>
                </a:extLst>
              </p:cNvPr>
              <p:cNvSpPr>
                <a:spLocks/>
              </p:cNvSpPr>
              <p:nvPr/>
            </p:nvSpPr>
            <p:spPr bwMode="auto">
              <a:xfrm>
                <a:off x="2864" y="2183"/>
                <a:ext cx="177" cy="167"/>
              </a:xfrm>
              <a:custGeom>
                <a:avLst/>
                <a:gdLst>
                  <a:gd name="T0" fmla="*/ 286 w 296"/>
                  <a:gd name="T1" fmla="*/ 75 h 279"/>
                  <a:gd name="T2" fmla="*/ 286 w 296"/>
                  <a:gd name="T3" fmla="*/ 107 h 279"/>
                  <a:gd name="T4" fmla="*/ 278 w 296"/>
                  <a:gd name="T5" fmla="*/ 127 h 279"/>
                  <a:gd name="T6" fmla="*/ 270 w 296"/>
                  <a:gd name="T7" fmla="*/ 152 h 279"/>
                  <a:gd name="T8" fmla="*/ 277 w 296"/>
                  <a:gd name="T9" fmla="*/ 164 h 279"/>
                  <a:gd name="T10" fmla="*/ 211 w 296"/>
                  <a:gd name="T11" fmla="*/ 205 h 279"/>
                  <a:gd name="T12" fmla="*/ 200 w 296"/>
                  <a:gd name="T13" fmla="*/ 210 h 279"/>
                  <a:gd name="T14" fmla="*/ 169 w 296"/>
                  <a:gd name="T15" fmla="*/ 226 h 279"/>
                  <a:gd name="T16" fmla="*/ 150 w 296"/>
                  <a:gd name="T17" fmla="*/ 245 h 279"/>
                  <a:gd name="T18" fmla="*/ 132 w 296"/>
                  <a:gd name="T19" fmla="*/ 268 h 279"/>
                  <a:gd name="T20" fmla="*/ 101 w 296"/>
                  <a:gd name="T21" fmla="*/ 275 h 279"/>
                  <a:gd name="T22" fmla="*/ 79 w 296"/>
                  <a:gd name="T23" fmla="*/ 271 h 279"/>
                  <a:gd name="T24" fmla="*/ 63 w 296"/>
                  <a:gd name="T25" fmla="*/ 260 h 279"/>
                  <a:gd name="T26" fmla="*/ 37 w 296"/>
                  <a:gd name="T27" fmla="*/ 266 h 279"/>
                  <a:gd name="T28" fmla="*/ 5 w 296"/>
                  <a:gd name="T29" fmla="*/ 136 h 279"/>
                  <a:gd name="T30" fmla="*/ 52 w 296"/>
                  <a:gd name="T31" fmla="*/ 122 h 279"/>
                  <a:gd name="T32" fmla="*/ 56 w 296"/>
                  <a:gd name="T33" fmla="*/ 99 h 279"/>
                  <a:gd name="T34" fmla="*/ 62 w 296"/>
                  <a:gd name="T35" fmla="*/ 81 h 279"/>
                  <a:gd name="T36" fmla="*/ 72 w 296"/>
                  <a:gd name="T37" fmla="*/ 88 h 279"/>
                  <a:gd name="T38" fmla="*/ 91 w 296"/>
                  <a:gd name="T39" fmla="*/ 99 h 279"/>
                  <a:gd name="T40" fmla="*/ 126 w 296"/>
                  <a:gd name="T41" fmla="*/ 106 h 279"/>
                  <a:gd name="T42" fmla="*/ 139 w 296"/>
                  <a:gd name="T43" fmla="*/ 106 h 279"/>
                  <a:gd name="T44" fmla="*/ 152 w 296"/>
                  <a:gd name="T45" fmla="*/ 116 h 279"/>
                  <a:gd name="T46" fmla="*/ 167 w 296"/>
                  <a:gd name="T47" fmla="*/ 129 h 279"/>
                  <a:gd name="T48" fmla="*/ 182 w 296"/>
                  <a:gd name="T49" fmla="*/ 147 h 279"/>
                  <a:gd name="T50" fmla="*/ 194 w 296"/>
                  <a:gd name="T51" fmla="*/ 145 h 279"/>
                  <a:gd name="T52" fmla="*/ 196 w 296"/>
                  <a:gd name="T53" fmla="*/ 112 h 279"/>
                  <a:gd name="T54" fmla="*/ 176 w 296"/>
                  <a:gd name="T55" fmla="*/ 114 h 279"/>
                  <a:gd name="T56" fmla="*/ 164 w 296"/>
                  <a:gd name="T57" fmla="*/ 91 h 279"/>
                  <a:gd name="T58" fmla="*/ 171 w 296"/>
                  <a:gd name="T59" fmla="*/ 62 h 279"/>
                  <a:gd name="T60" fmla="*/ 168 w 296"/>
                  <a:gd name="T61" fmla="*/ 34 h 279"/>
                  <a:gd name="T62" fmla="*/ 178 w 296"/>
                  <a:gd name="T63" fmla="*/ 20 h 279"/>
                  <a:gd name="T64" fmla="*/ 193 w 296"/>
                  <a:gd name="T65" fmla="*/ 6 h 279"/>
                  <a:gd name="T66" fmla="*/ 224 w 296"/>
                  <a:gd name="T67" fmla="*/ 0 h 279"/>
                  <a:gd name="T68" fmla="*/ 249 w 296"/>
                  <a:gd name="T69" fmla="*/ 20 h 279"/>
                  <a:gd name="T70" fmla="*/ 279 w 296"/>
                  <a:gd name="T71" fmla="*/ 37 h 279"/>
                  <a:gd name="T72" fmla="*/ 287 w 296"/>
                  <a:gd name="T73" fmla="*/ 48 h 279"/>
                  <a:gd name="T74" fmla="*/ 294 w 296"/>
                  <a:gd name="T75"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79">
                    <a:moveTo>
                      <a:pt x="294" y="69"/>
                    </a:moveTo>
                    <a:cubicBezTo>
                      <a:pt x="293" y="72"/>
                      <a:pt x="285" y="68"/>
                      <a:pt x="286" y="75"/>
                    </a:cubicBezTo>
                    <a:cubicBezTo>
                      <a:pt x="286" y="83"/>
                      <a:pt x="289" y="86"/>
                      <a:pt x="288" y="93"/>
                    </a:cubicBezTo>
                    <a:cubicBezTo>
                      <a:pt x="286" y="99"/>
                      <a:pt x="284" y="100"/>
                      <a:pt x="286" y="107"/>
                    </a:cubicBezTo>
                    <a:cubicBezTo>
                      <a:pt x="288" y="113"/>
                      <a:pt x="295" y="119"/>
                      <a:pt x="290" y="120"/>
                    </a:cubicBezTo>
                    <a:cubicBezTo>
                      <a:pt x="285" y="122"/>
                      <a:pt x="279" y="124"/>
                      <a:pt x="278" y="127"/>
                    </a:cubicBezTo>
                    <a:cubicBezTo>
                      <a:pt x="277" y="131"/>
                      <a:pt x="281" y="133"/>
                      <a:pt x="277" y="139"/>
                    </a:cubicBezTo>
                    <a:cubicBezTo>
                      <a:pt x="272" y="146"/>
                      <a:pt x="269" y="147"/>
                      <a:pt x="270" y="152"/>
                    </a:cubicBezTo>
                    <a:cubicBezTo>
                      <a:pt x="271" y="157"/>
                      <a:pt x="270" y="158"/>
                      <a:pt x="276" y="163"/>
                    </a:cubicBezTo>
                    <a:cubicBezTo>
                      <a:pt x="277" y="163"/>
                      <a:pt x="277" y="163"/>
                      <a:pt x="277" y="164"/>
                    </a:cubicBezTo>
                    <a:cubicBezTo>
                      <a:pt x="261" y="170"/>
                      <a:pt x="208" y="192"/>
                      <a:pt x="207" y="194"/>
                    </a:cubicBezTo>
                    <a:cubicBezTo>
                      <a:pt x="205" y="197"/>
                      <a:pt x="210" y="200"/>
                      <a:pt x="211" y="205"/>
                    </a:cubicBezTo>
                    <a:cubicBezTo>
                      <a:pt x="211" y="207"/>
                      <a:pt x="210" y="209"/>
                      <a:pt x="209" y="210"/>
                    </a:cubicBezTo>
                    <a:cubicBezTo>
                      <a:pt x="207" y="210"/>
                      <a:pt x="204" y="210"/>
                      <a:pt x="200" y="210"/>
                    </a:cubicBezTo>
                    <a:cubicBezTo>
                      <a:pt x="194" y="210"/>
                      <a:pt x="180" y="210"/>
                      <a:pt x="178" y="215"/>
                    </a:cubicBezTo>
                    <a:cubicBezTo>
                      <a:pt x="176" y="219"/>
                      <a:pt x="169" y="220"/>
                      <a:pt x="169" y="226"/>
                    </a:cubicBezTo>
                    <a:cubicBezTo>
                      <a:pt x="169" y="232"/>
                      <a:pt x="170" y="237"/>
                      <a:pt x="165" y="239"/>
                    </a:cubicBezTo>
                    <a:cubicBezTo>
                      <a:pt x="161" y="241"/>
                      <a:pt x="153" y="241"/>
                      <a:pt x="150" y="245"/>
                    </a:cubicBezTo>
                    <a:cubicBezTo>
                      <a:pt x="146" y="249"/>
                      <a:pt x="144" y="248"/>
                      <a:pt x="141" y="256"/>
                    </a:cubicBezTo>
                    <a:cubicBezTo>
                      <a:pt x="138" y="263"/>
                      <a:pt x="140" y="263"/>
                      <a:pt x="132" y="268"/>
                    </a:cubicBezTo>
                    <a:cubicBezTo>
                      <a:pt x="124" y="274"/>
                      <a:pt x="121" y="279"/>
                      <a:pt x="117" y="279"/>
                    </a:cubicBezTo>
                    <a:cubicBezTo>
                      <a:pt x="113" y="279"/>
                      <a:pt x="107" y="277"/>
                      <a:pt x="101" y="275"/>
                    </a:cubicBezTo>
                    <a:cubicBezTo>
                      <a:pt x="95" y="273"/>
                      <a:pt x="92" y="271"/>
                      <a:pt x="87" y="271"/>
                    </a:cubicBezTo>
                    <a:cubicBezTo>
                      <a:pt x="85" y="271"/>
                      <a:pt x="82" y="270"/>
                      <a:pt x="79" y="271"/>
                    </a:cubicBezTo>
                    <a:cubicBezTo>
                      <a:pt x="78" y="268"/>
                      <a:pt x="77" y="264"/>
                      <a:pt x="75" y="263"/>
                    </a:cubicBezTo>
                    <a:cubicBezTo>
                      <a:pt x="72" y="262"/>
                      <a:pt x="72" y="259"/>
                      <a:pt x="63" y="260"/>
                    </a:cubicBezTo>
                    <a:cubicBezTo>
                      <a:pt x="54" y="262"/>
                      <a:pt x="53" y="260"/>
                      <a:pt x="46" y="264"/>
                    </a:cubicBezTo>
                    <a:cubicBezTo>
                      <a:pt x="43" y="266"/>
                      <a:pt x="40" y="266"/>
                      <a:pt x="37" y="266"/>
                    </a:cubicBezTo>
                    <a:cubicBezTo>
                      <a:pt x="30" y="259"/>
                      <a:pt x="6" y="237"/>
                      <a:pt x="5" y="230"/>
                    </a:cubicBezTo>
                    <a:cubicBezTo>
                      <a:pt x="3" y="221"/>
                      <a:pt x="0" y="137"/>
                      <a:pt x="5" y="136"/>
                    </a:cubicBezTo>
                    <a:cubicBezTo>
                      <a:pt x="9" y="136"/>
                      <a:pt x="57" y="139"/>
                      <a:pt x="54" y="136"/>
                    </a:cubicBezTo>
                    <a:cubicBezTo>
                      <a:pt x="51" y="134"/>
                      <a:pt x="44" y="126"/>
                      <a:pt x="52" y="122"/>
                    </a:cubicBezTo>
                    <a:cubicBezTo>
                      <a:pt x="59" y="117"/>
                      <a:pt x="55" y="112"/>
                      <a:pt x="54" y="109"/>
                    </a:cubicBezTo>
                    <a:cubicBezTo>
                      <a:pt x="54" y="106"/>
                      <a:pt x="56" y="103"/>
                      <a:pt x="56" y="99"/>
                    </a:cubicBezTo>
                    <a:cubicBezTo>
                      <a:pt x="56" y="95"/>
                      <a:pt x="55" y="85"/>
                      <a:pt x="56" y="80"/>
                    </a:cubicBezTo>
                    <a:cubicBezTo>
                      <a:pt x="59" y="80"/>
                      <a:pt x="59" y="77"/>
                      <a:pt x="62" y="81"/>
                    </a:cubicBezTo>
                    <a:cubicBezTo>
                      <a:pt x="65" y="85"/>
                      <a:pt x="60" y="93"/>
                      <a:pt x="65" y="91"/>
                    </a:cubicBezTo>
                    <a:cubicBezTo>
                      <a:pt x="70" y="90"/>
                      <a:pt x="61" y="88"/>
                      <a:pt x="72" y="88"/>
                    </a:cubicBezTo>
                    <a:cubicBezTo>
                      <a:pt x="83" y="88"/>
                      <a:pt x="87" y="83"/>
                      <a:pt x="88" y="88"/>
                    </a:cubicBezTo>
                    <a:cubicBezTo>
                      <a:pt x="88" y="94"/>
                      <a:pt x="84" y="95"/>
                      <a:pt x="91" y="99"/>
                    </a:cubicBezTo>
                    <a:cubicBezTo>
                      <a:pt x="97" y="102"/>
                      <a:pt x="99" y="104"/>
                      <a:pt x="107" y="106"/>
                    </a:cubicBezTo>
                    <a:cubicBezTo>
                      <a:pt x="116" y="107"/>
                      <a:pt x="125" y="110"/>
                      <a:pt x="126" y="106"/>
                    </a:cubicBezTo>
                    <a:cubicBezTo>
                      <a:pt x="127" y="101"/>
                      <a:pt x="128" y="97"/>
                      <a:pt x="130" y="98"/>
                    </a:cubicBezTo>
                    <a:cubicBezTo>
                      <a:pt x="133" y="99"/>
                      <a:pt x="137" y="103"/>
                      <a:pt x="139" y="106"/>
                    </a:cubicBezTo>
                    <a:cubicBezTo>
                      <a:pt x="141" y="108"/>
                      <a:pt x="140" y="112"/>
                      <a:pt x="142" y="114"/>
                    </a:cubicBezTo>
                    <a:cubicBezTo>
                      <a:pt x="145" y="116"/>
                      <a:pt x="149" y="115"/>
                      <a:pt x="152" y="116"/>
                    </a:cubicBezTo>
                    <a:cubicBezTo>
                      <a:pt x="155" y="117"/>
                      <a:pt x="155" y="117"/>
                      <a:pt x="159" y="120"/>
                    </a:cubicBezTo>
                    <a:cubicBezTo>
                      <a:pt x="164" y="124"/>
                      <a:pt x="166" y="124"/>
                      <a:pt x="167" y="129"/>
                    </a:cubicBezTo>
                    <a:cubicBezTo>
                      <a:pt x="168" y="134"/>
                      <a:pt x="173" y="136"/>
                      <a:pt x="174" y="140"/>
                    </a:cubicBezTo>
                    <a:cubicBezTo>
                      <a:pt x="175" y="144"/>
                      <a:pt x="178" y="148"/>
                      <a:pt x="182" y="147"/>
                    </a:cubicBezTo>
                    <a:cubicBezTo>
                      <a:pt x="186" y="147"/>
                      <a:pt x="186" y="143"/>
                      <a:pt x="189" y="143"/>
                    </a:cubicBezTo>
                    <a:cubicBezTo>
                      <a:pt x="191" y="143"/>
                      <a:pt x="194" y="141"/>
                      <a:pt x="194" y="145"/>
                    </a:cubicBezTo>
                    <a:cubicBezTo>
                      <a:pt x="195" y="148"/>
                      <a:pt x="198" y="147"/>
                      <a:pt x="198" y="147"/>
                    </a:cubicBezTo>
                    <a:cubicBezTo>
                      <a:pt x="198" y="147"/>
                      <a:pt x="200" y="108"/>
                      <a:pt x="196" y="112"/>
                    </a:cubicBezTo>
                    <a:cubicBezTo>
                      <a:pt x="191" y="116"/>
                      <a:pt x="192" y="119"/>
                      <a:pt x="186" y="119"/>
                    </a:cubicBezTo>
                    <a:cubicBezTo>
                      <a:pt x="181" y="119"/>
                      <a:pt x="177" y="116"/>
                      <a:pt x="176" y="114"/>
                    </a:cubicBezTo>
                    <a:cubicBezTo>
                      <a:pt x="175" y="112"/>
                      <a:pt x="173" y="112"/>
                      <a:pt x="168" y="105"/>
                    </a:cubicBezTo>
                    <a:cubicBezTo>
                      <a:pt x="163" y="97"/>
                      <a:pt x="160" y="96"/>
                      <a:pt x="164" y="91"/>
                    </a:cubicBezTo>
                    <a:cubicBezTo>
                      <a:pt x="168" y="86"/>
                      <a:pt x="168" y="82"/>
                      <a:pt x="169" y="76"/>
                    </a:cubicBezTo>
                    <a:cubicBezTo>
                      <a:pt x="171" y="70"/>
                      <a:pt x="172" y="64"/>
                      <a:pt x="171" y="62"/>
                    </a:cubicBezTo>
                    <a:cubicBezTo>
                      <a:pt x="170" y="60"/>
                      <a:pt x="170" y="51"/>
                      <a:pt x="169" y="47"/>
                    </a:cubicBezTo>
                    <a:cubicBezTo>
                      <a:pt x="169" y="42"/>
                      <a:pt x="170" y="35"/>
                      <a:pt x="168" y="34"/>
                    </a:cubicBezTo>
                    <a:cubicBezTo>
                      <a:pt x="165" y="32"/>
                      <a:pt x="159" y="33"/>
                      <a:pt x="164" y="29"/>
                    </a:cubicBezTo>
                    <a:cubicBezTo>
                      <a:pt x="169" y="25"/>
                      <a:pt x="178" y="24"/>
                      <a:pt x="178" y="20"/>
                    </a:cubicBezTo>
                    <a:cubicBezTo>
                      <a:pt x="178" y="16"/>
                      <a:pt x="174" y="11"/>
                      <a:pt x="179" y="10"/>
                    </a:cubicBezTo>
                    <a:cubicBezTo>
                      <a:pt x="183" y="9"/>
                      <a:pt x="181" y="6"/>
                      <a:pt x="193" y="6"/>
                    </a:cubicBezTo>
                    <a:cubicBezTo>
                      <a:pt x="205" y="6"/>
                      <a:pt x="209" y="4"/>
                      <a:pt x="210" y="4"/>
                    </a:cubicBezTo>
                    <a:cubicBezTo>
                      <a:pt x="211" y="3"/>
                      <a:pt x="220" y="1"/>
                      <a:pt x="224" y="0"/>
                    </a:cubicBezTo>
                    <a:cubicBezTo>
                      <a:pt x="225" y="4"/>
                      <a:pt x="227" y="7"/>
                      <a:pt x="228" y="8"/>
                    </a:cubicBezTo>
                    <a:cubicBezTo>
                      <a:pt x="233" y="14"/>
                      <a:pt x="242" y="15"/>
                      <a:pt x="249" y="20"/>
                    </a:cubicBezTo>
                    <a:cubicBezTo>
                      <a:pt x="249" y="20"/>
                      <a:pt x="262" y="26"/>
                      <a:pt x="267" y="29"/>
                    </a:cubicBezTo>
                    <a:cubicBezTo>
                      <a:pt x="272" y="31"/>
                      <a:pt x="276" y="29"/>
                      <a:pt x="279" y="37"/>
                    </a:cubicBezTo>
                    <a:cubicBezTo>
                      <a:pt x="279" y="37"/>
                      <a:pt x="279" y="37"/>
                      <a:pt x="279" y="37"/>
                    </a:cubicBezTo>
                    <a:cubicBezTo>
                      <a:pt x="283" y="45"/>
                      <a:pt x="287" y="42"/>
                      <a:pt x="287" y="48"/>
                    </a:cubicBezTo>
                    <a:cubicBezTo>
                      <a:pt x="288" y="54"/>
                      <a:pt x="288" y="54"/>
                      <a:pt x="291" y="57"/>
                    </a:cubicBezTo>
                    <a:cubicBezTo>
                      <a:pt x="293" y="60"/>
                      <a:pt x="296" y="65"/>
                      <a:pt x="294" y="69"/>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908">
                <a:extLst>
                  <a:ext uri="{FF2B5EF4-FFF2-40B4-BE49-F238E27FC236}">
                    <a16:creationId xmlns:a16="http://schemas.microsoft.com/office/drawing/2014/main" id="{FB61F315-5B5B-8673-5E72-B54672789027}"/>
                  </a:ext>
                </a:extLst>
              </p:cNvPr>
              <p:cNvSpPr>
                <a:spLocks/>
              </p:cNvSpPr>
              <p:nvPr/>
            </p:nvSpPr>
            <p:spPr bwMode="auto">
              <a:xfrm>
                <a:off x="2987" y="2224"/>
                <a:ext cx="159" cy="275"/>
              </a:xfrm>
              <a:custGeom>
                <a:avLst/>
                <a:gdLst>
                  <a:gd name="T0" fmla="*/ 258 w 265"/>
                  <a:gd name="T1" fmla="*/ 133 h 459"/>
                  <a:gd name="T2" fmla="*/ 246 w 265"/>
                  <a:gd name="T3" fmla="*/ 156 h 459"/>
                  <a:gd name="T4" fmla="*/ 224 w 265"/>
                  <a:gd name="T5" fmla="*/ 177 h 459"/>
                  <a:gd name="T6" fmla="*/ 202 w 265"/>
                  <a:gd name="T7" fmla="*/ 189 h 459"/>
                  <a:gd name="T8" fmla="*/ 180 w 265"/>
                  <a:gd name="T9" fmla="*/ 196 h 459"/>
                  <a:gd name="T10" fmla="*/ 164 w 265"/>
                  <a:gd name="T11" fmla="*/ 215 h 459"/>
                  <a:gd name="T12" fmla="*/ 150 w 265"/>
                  <a:gd name="T13" fmla="*/ 226 h 459"/>
                  <a:gd name="T14" fmla="*/ 127 w 265"/>
                  <a:gd name="T15" fmla="*/ 246 h 459"/>
                  <a:gd name="T16" fmla="*/ 113 w 265"/>
                  <a:gd name="T17" fmla="*/ 261 h 459"/>
                  <a:gd name="T18" fmla="*/ 108 w 265"/>
                  <a:gd name="T19" fmla="*/ 278 h 459"/>
                  <a:gd name="T20" fmla="*/ 118 w 265"/>
                  <a:gd name="T21" fmla="*/ 299 h 459"/>
                  <a:gd name="T22" fmla="*/ 122 w 265"/>
                  <a:gd name="T23" fmla="*/ 319 h 459"/>
                  <a:gd name="T24" fmla="*/ 127 w 265"/>
                  <a:gd name="T25" fmla="*/ 344 h 459"/>
                  <a:gd name="T26" fmla="*/ 121 w 265"/>
                  <a:gd name="T27" fmla="*/ 368 h 459"/>
                  <a:gd name="T28" fmla="*/ 112 w 265"/>
                  <a:gd name="T29" fmla="*/ 394 h 459"/>
                  <a:gd name="T30" fmla="*/ 88 w 265"/>
                  <a:gd name="T31" fmla="*/ 405 h 459"/>
                  <a:gd name="T32" fmla="*/ 61 w 265"/>
                  <a:gd name="T33" fmla="*/ 415 h 459"/>
                  <a:gd name="T34" fmla="*/ 52 w 265"/>
                  <a:gd name="T35" fmla="*/ 437 h 459"/>
                  <a:gd name="T36" fmla="*/ 57 w 265"/>
                  <a:gd name="T37" fmla="*/ 459 h 459"/>
                  <a:gd name="T38" fmla="*/ 35 w 265"/>
                  <a:gd name="T39" fmla="*/ 457 h 459"/>
                  <a:gd name="T40" fmla="*/ 38 w 265"/>
                  <a:gd name="T41" fmla="*/ 434 h 459"/>
                  <a:gd name="T42" fmla="*/ 36 w 265"/>
                  <a:gd name="T43" fmla="*/ 426 h 459"/>
                  <a:gd name="T44" fmla="*/ 36 w 265"/>
                  <a:gd name="T45" fmla="*/ 389 h 459"/>
                  <a:gd name="T46" fmla="*/ 29 w 265"/>
                  <a:gd name="T47" fmla="*/ 356 h 459"/>
                  <a:gd name="T48" fmla="*/ 23 w 265"/>
                  <a:gd name="T49" fmla="*/ 330 h 459"/>
                  <a:gd name="T50" fmla="*/ 44 w 265"/>
                  <a:gd name="T51" fmla="*/ 308 h 459"/>
                  <a:gd name="T52" fmla="*/ 55 w 265"/>
                  <a:gd name="T53" fmla="*/ 280 h 459"/>
                  <a:gd name="T54" fmla="*/ 63 w 265"/>
                  <a:gd name="T55" fmla="*/ 256 h 459"/>
                  <a:gd name="T56" fmla="*/ 64 w 265"/>
                  <a:gd name="T57" fmla="*/ 233 h 459"/>
                  <a:gd name="T58" fmla="*/ 70 w 265"/>
                  <a:gd name="T59" fmla="*/ 207 h 459"/>
                  <a:gd name="T60" fmla="*/ 68 w 265"/>
                  <a:gd name="T61" fmla="*/ 175 h 459"/>
                  <a:gd name="T62" fmla="*/ 42 w 265"/>
                  <a:gd name="T63" fmla="*/ 161 h 459"/>
                  <a:gd name="T64" fmla="*/ 5 w 265"/>
                  <a:gd name="T65" fmla="*/ 149 h 459"/>
                  <a:gd name="T66" fmla="*/ 6 w 265"/>
                  <a:gd name="T67" fmla="*/ 137 h 459"/>
                  <a:gd name="T68" fmla="*/ 72 w 265"/>
                  <a:gd name="T69" fmla="*/ 96 h 459"/>
                  <a:gd name="T70" fmla="*/ 92 w 265"/>
                  <a:gd name="T71" fmla="*/ 110 h 459"/>
                  <a:gd name="T72" fmla="*/ 111 w 265"/>
                  <a:gd name="T73" fmla="*/ 127 h 459"/>
                  <a:gd name="T74" fmla="*/ 103 w 265"/>
                  <a:gd name="T75" fmla="*/ 155 h 459"/>
                  <a:gd name="T76" fmla="*/ 120 w 265"/>
                  <a:gd name="T77" fmla="*/ 182 h 459"/>
                  <a:gd name="T78" fmla="*/ 126 w 265"/>
                  <a:gd name="T79" fmla="*/ 171 h 459"/>
                  <a:gd name="T80" fmla="*/ 135 w 265"/>
                  <a:gd name="T81" fmla="*/ 154 h 459"/>
                  <a:gd name="T82" fmla="*/ 140 w 265"/>
                  <a:gd name="T83" fmla="*/ 122 h 459"/>
                  <a:gd name="T84" fmla="*/ 119 w 265"/>
                  <a:gd name="T85" fmla="*/ 85 h 459"/>
                  <a:gd name="T86" fmla="*/ 116 w 265"/>
                  <a:gd name="T87" fmla="*/ 75 h 459"/>
                  <a:gd name="T88" fmla="*/ 116 w 265"/>
                  <a:gd name="T89" fmla="*/ 47 h 459"/>
                  <a:gd name="T90" fmla="*/ 122 w 265"/>
                  <a:gd name="T91" fmla="*/ 29 h 459"/>
                  <a:gd name="T92" fmla="*/ 152 w 265"/>
                  <a:gd name="T93" fmla="*/ 27 h 459"/>
                  <a:gd name="T94" fmla="*/ 179 w 265"/>
                  <a:gd name="T95" fmla="*/ 31 h 459"/>
                  <a:gd name="T96" fmla="*/ 201 w 265"/>
                  <a:gd name="T97" fmla="*/ 18 h 459"/>
                  <a:gd name="T98" fmla="*/ 227 w 265"/>
                  <a:gd name="T99" fmla="*/ 17 h 459"/>
                  <a:gd name="T100" fmla="*/ 259 w 265"/>
                  <a:gd name="T101" fmla="*/ 0 h 459"/>
                  <a:gd name="T102" fmla="*/ 259 w 265"/>
                  <a:gd name="T103" fmla="*/ 18 h 459"/>
                  <a:gd name="T104" fmla="*/ 259 w 265"/>
                  <a:gd name="T105" fmla="*/ 49 h 459"/>
                  <a:gd name="T106" fmla="*/ 259 w 265"/>
                  <a:gd name="T107" fmla="*/ 88 h 459"/>
                  <a:gd name="T108" fmla="*/ 264 w 265"/>
                  <a:gd name="T109" fmla="*/ 1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59">
                    <a:moveTo>
                      <a:pt x="263" y="121"/>
                    </a:moveTo>
                    <a:cubicBezTo>
                      <a:pt x="261" y="129"/>
                      <a:pt x="258" y="129"/>
                      <a:pt x="258" y="133"/>
                    </a:cubicBezTo>
                    <a:cubicBezTo>
                      <a:pt x="257" y="137"/>
                      <a:pt x="259" y="141"/>
                      <a:pt x="255" y="145"/>
                    </a:cubicBezTo>
                    <a:cubicBezTo>
                      <a:pt x="251" y="150"/>
                      <a:pt x="249" y="152"/>
                      <a:pt x="246" y="156"/>
                    </a:cubicBezTo>
                    <a:cubicBezTo>
                      <a:pt x="243" y="161"/>
                      <a:pt x="237" y="163"/>
                      <a:pt x="234" y="167"/>
                    </a:cubicBezTo>
                    <a:cubicBezTo>
                      <a:pt x="231" y="171"/>
                      <a:pt x="228" y="176"/>
                      <a:pt x="224" y="177"/>
                    </a:cubicBezTo>
                    <a:cubicBezTo>
                      <a:pt x="220" y="178"/>
                      <a:pt x="217" y="180"/>
                      <a:pt x="215" y="182"/>
                    </a:cubicBezTo>
                    <a:cubicBezTo>
                      <a:pt x="212" y="184"/>
                      <a:pt x="206" y="187"/>
                      <a:pt x="202" y="189"/>
                    </a:cubicBezTo>
                    <a:cubicBezTo>
                      <a:pt x="198" y="190"/>
                      <a:pt x="192" y="190"/>
                      <a:pt x="192" y="191"/>
                    </a:cubicBezTo>
                    <a:cubicBezTo>
                      <a:pt x="192" y="192"/>
                      <a:pt x="184" y="192"/>
                      <a:pt x="180" y="196"/>
                    </a:cubicBezTo>
                    <a:cubicBezTo>
                      <a:pt x="176" y="200"/>
                      <a:pt x="174" y="201"/>
                      <a:pt x="169" y="205"/>
                    </a:cubicBezTo>
                    <a:cubicBezTo>
                      <a:pt x="163" y="209"/>
                      <a:pt x="164" y="214"/>
                      <a:pt x="164" y="215"/>
                    </a:cubicBezTo>
                    <a:cubicBezTo>
                      <a:pt x="164" y="217"/>
                      <a:pt x="161" y="216"/>
                      <a:pt x="158" y="219"/>
                    </a:cubicBezTo>
                    <a:cubicBezTo>
                      <a:pt x="155" y="222"/>
                      <a:pt x="151" y="222"/>
                      <a:pt x="150" y="226"/>
                    </a:cubicBezTo>
                    <a:cubicBezTo>
                      <a:pt x="148" y="230"/>
                      <a:pt x="146" y="232"/>
                      <a:pt x="140" y="236"/>
                    </a:cubicBezTo>
                    <a:cubicBezTo>
                      <a:pt x="134" y="240"/>
                      <a:pt x="129" y="241"/>
                      <a:pt x="127" y="246"/>
                    </a:cubicBezTo>
                    <a:cubicBezTo>
                      <a:pt x="125" y="250"/>
                      <a:pt x="126" y="253"/>
                      <a:pt x="121" y="257"/>
                    </a:cubicBezTo>
                    <a:cubicBezTo>
                      <a:pt x="116" y="261"/>
                      <a:pt x="118" y="257"/>
                      <a:pt x="113" y="261"/>
                    </a:cubicBezTo>
                    <a:cubicBezTo>
                      <a:pt x="108" y="264"/>
                      <a:pt x="107" y="262"/>
                      <a:pt x="107" y="268"/>
                    </a:cubicBezTo>
                    <a:cubicBezTo>
                      <a:pt x="108" y="274"/>
                      <a:pt x="107" y="274"/>
                      <a:pt x="108" y="278"/>
                    </a:cubicBezTo>
                    <a:cubicBezTo>
                      <a:pt x="109" y="282"/>
                      <a:pt x="114" y="284"/>
                      <a:pt x="116" y="288"/>
                    </a:cubicBezTo>
                    <a:cubicBezTo>
                      <a:pt x="118" y="292"/>
                      <a:pt x="118" y="295"/>
                      <a:pt x="118" y="299"/>
                    </a:cubicBezTo>
                    <a:cubicBezTo>
                      <a:pt x="117" y="303"/>
                      <a:pt x="119" y="306"/>
                      <a:pt x="121" y="309"/>
                    </a:cubicBezTo>
                    <a:cubicBezTo>
                      <a:pt x="122" y="312"/>
                      <a:pt x="122" y="315"/>
                      <a:pt x="122" y="319"/>
                    </a:cubicBezTo>
                    <a:cubicBezTo>
                      <a:pt x="122" y="324"/>
                      <a:pt x="121" y="319"/>
                      <a:pt x="124" y="329"/>
                    </a:cubicBezTo>
                    <a:cubicBezTo>
                      <a:pt x="128" y="338"/>
                      <a:pt x="128" y="340"/>
                      <a:pt x="127" y="344"/>
                    </a:cubicBezTo>
                    <a:cubicBezTo>
                      <a:pt x="127" y="349"/>
                      <a:pt x="128" y="356"/>
                      <a:pt x="126" y="358"/>
                    </a:cubicBezTo>
                    <a:cubicBezTo>
                      <a:pt x="124" y="359"/>
                      <a:pt x="120" y="362"/>
                      <a:pt x="121" y="368"/>
                    </a:cubicBezTo>
                    <a:cubicBezTo>
                      <a:pt x="122" y="373"/>
                      <a:pt x="126" y="376"/>
                      <a:pt x="123" y="381"/>
                    </a:cubicBezTo>
                    <a:cubicBezTo>
                      <a:pt x="120" y="385"/>
                      <a:pt x="117" y="392"/>
                      <a:pt x="112" y="394"/>
                    </a:cubicBezTo>
                    <a:cubicBezTo>
                      <a:pt x="107" y="397"/>
                      <a:pt x="108" y="393"/>
                      <a:pt x="102" y="398"/>
                    </a:cubicBezTo>
                    <a:cubicBezTo>
                      <a:pt x="95" y="402"/>
                      <a:pt x="96" y="402"/>
                      <a:pt x="88" y="405"/>
                    </a:cubicBezTo>
                    <a:cubicBezTo>
                      <a:pt x="81" y="408"/>
                      <a:pt x="83" y="408"/>
                      <a:pt x="74" y="411"/>
                    </a:cubicBezTo>
                    <a:cubicBezTo>
                      <a:pt x="66" y="414"/>
                      <a:pt x="66" y="410"/>
                      <a:pt x="61" y="415"/>
                    </a:cubicBezTo>
                    <a:cubicBezTo>
                      <a:pt x="56" y="420"/>
                      <a:pt x="51" y="419"/>
                      <a:pt x="51" y="424"/>
                    </a:cubicBezTo>
                    <a:cubicBezTo>
                      <a:pt x="50" y="429"/>
                      <a:pt x="49" y="434"/>
                      <a:pt x="52" y="437"/>
                    </a:cubicBezTo>
                    <a:cubicBezTo>
                      <a:pt x="55" y="440"/>
                      <a:pt x="57" y="445"/>
                      <a:pt x="57" y="449"/>
                    </a:cubicBezTo>
                    <a:cubicBezTo>
                      <a:pt x="57" y="452"/>
                      <a:pt x="58" y="454"/>
                      <a:pt x="57" y="459"/>
                    </a:cubicBezTo>
                    <a:cubicBezTo>
                      <a:pt x="52" y="458"/>
                      <a:pt x="40" y="457"/>
                      <a:pt x="36" y="457"/>
                    </a:cubicBezTo>
                    <a:cubicBezTo>
                      <a:pt x="35" y="457"/>
                      <a:pt x="35" y="457"/>
                      <a:pt x="35" y="457"/>
                    </a:cubicBezTo>
                    <a:cubicBezTo>
                      <a:pt x="33" y="456"/>
                      <a:pt x="36" y="453"/>
                      <a:pt x="39" y="446"/>
                    </a:cubicBezTo>
                    <a:cubicBezTo>
                      <a:pt x="43" y="439"/>
                      <a:pt x="40" y="439"/>
                      <a:pt x="38" y="434"/>
                    </a:cubicBezTo>
                    <a:cubicBezTo>
                      <a:pt x="38" y="433"/>
                      <a:pt x="38" y="432"/>
                      <a:pt x="37" y="432"/>
                    </a:cubicBezTo>
                    <a:cubicBezTo>
                      <a:pt x="36" y="428"/>
                      <a:pt x="35" y="429"/>
                      <a:pt x="36" y="426"/>
                    </a:cubicBezTo>
                    <a:cubicBezTo>
                      <a:pt x="37" y="422"/>
                      <a:pt x="37" y="414"/>
                      <a:pt x="36" y="403"/>
                    </a:cubicBezTo>
                    <a:cubicBezTo>
                      <a:pt x="36" y="393"/>
                      <a:pt x="36" y="395"/>
                      <a:pt x="36" y="389"/>
                    </a:cubicBezTo>
                    <a:cubicBezTo>
                      <a:pt x="36" y="383"/>
                      <a:pt x="34" y="378"/>
                      <a:pt x="29" y="369"/>
                    </a:cubicBezTo>
                    <a:cubicBezTo>
                      <a:pt x="25" y="361"/>
                      <a:pt x="29" y="363"/>
                      <a:pt x="29" y="356"/>
                    </a:cubicBezTo>
                    <a:cubicBezTo>
                      <a:pt x="28" y="348"/>
                      <a:pt x="27" y="345"/>
                      <a:pt x="24" y="338"/>
                    </a:cubicBezTo>
                    <a:cubicBezTo>
                      <a:pt x="22" y="335"/>
                      <a:pt x="22" y="332"/>
                      <a:pt x="23" y="330"/>
                    </a:cubicBezTo>
                    <a:cubicBezTo>
                      <a:pt x="25" y="327"/>
                      <a:pt x="26" y="325"/>
                      <a:pt x="28" y="324"/>
                    </a:cubicBezTo>
                    <a:cubicBezTo>
                      <a:pt x="31" y="320"/>
                      <a:pt x="37" y="313"/>
                      <a:pt x="44" y="308"/>
                    </a:cubicBezTo>
                    <a:cubicBezTo>
                      <a:pt x="51" y="303"/>
                      <a:pt x="51" y="305"/>
                      <a:pt x="51" y="302"/>
                    </a:cubicBezTo>
                    <a:cubicBezTo>
                      <a:pt x="50" y="299"/>
                      <a:pt x="54" y="284"/>
                      <a:pt x="55" y="280"/>
                    </a:cubicBezTo>
                    <a:cubicBezTo>
                      <a:pt x="56" y="275"/>
                      <a:pt x="63" y="269"/>
                      <a:pt x="66" y="264"/>
                    </a:cubicBezTo>
                    <a:cubicBezTo>
                      <a:pt x="69" y="259"/>
                      <a:pt x="66" y="258"/>
                      <a:pt x="63" y="256"/>
                    </a:cubicBezTo>
                    <a:cubicBezTo>
                      <a:pt x="60" y="253"/>
                      <a:pt x="64" y="249"/>
                      <a:pt x="64" y="245"/>
                    </a:cubicBezTo>
                    <a:cubicBezTo>
                      <a:pt x="64" y="241"/>
                      <a:pt x="63" y="239"/>
                      <a:pt x="64" y="233"/>
                    </a:cubicBezTo>
                    <a:cubicBezTo>
                      <a:pt x="65" y="227"/>
                      <a:pt x="67" y="226"/>
                      <a:pt x="68" y="221"/>
                    </a:cubicBezTo>
                    <a:cubicBezTo>
                      <a:pt x="70" y="215"/>
                      <a:pt x="69" y="214"/>
                      <a:pt x="70" y="207"/>
                    </a:cubicBezTo>
                    <a:cubicBezTo>
                      <a:pt x="70" y="201"/>
                      <a:pt x="71" y="193"/>
                      <a:pt x="68" y="185"/>
                    </a:cubicBezTo>
                    <a:cubicBezTo>
                      <a:pt x="65" y="178"/>
                      <a:pt x="68" y="178"/>
                      <a:pt x="68" y="175"/>
                    </a:cubicBezTo>
                    <a:cubicBezTo>
                      <a:pt x="68" y="172"/>
                      <a:pt x="66" y="172"/>
                      <a:pt x="58" y="167"/>
                    </a:cubicBezTo>
                    <a:cubicBezTo>
                      <a:pt x="51" y="162"/>
                      <a:pt x="49" y="164"/>
                      <a:pt x="42" y="161"/>
                    </a:cubicBezTo>
                    <a:cubicBezTo>
                      <a:pt x="35" y="159"/>
                      <a:pt x="35" y="157"/>
                      <a:pt x="25" y="153"/>
                    </a:cubicBezTo>
                    <a:cubicBezTo>
                      <a:pt x="14" y="149"/>
                      <a:pt x="11" y="152"/>
                      <a:pt x="5" y="149"/>
                    </a:cubicBezTo>
                    <a:cubicBezTo>
                      <a:pt x="2" y="147"/>
                      <a:pt x="3" y="145"/>
                      <a:pt x="4" y="142"/>
                    </a:cubicBezTo>
                    <a:cubicBezTo>
                      <a:pt x="5" y="141"/>
                      <a:pt x="6" y="139"/>
                      <a:pt x="6" y="137"/>
                    </a:cubicBezTo>
                    <a:cubicBezTo>
                      <a:pt x="5" y="132"/>
                      <a:pt x="0" y="129"/>
                      <a:pt x="2" y="126"/>
                    </a:cubicBezTo>
                    <a:cubicBezTo>
                      <a:pt x="3" y="124"/>
                      <a:pt x="56" y="102"/>
                      <a:pt x="72" y="96"/>
                    </a:cubicBezTo>
                    <a:cubicBezTo>
                      <a:pt x="78" y="100"/>
                      <a:pt x="82" y="104"/>
                      <a:pt x="84" y="107"/>
                    </a:cubicBezTo>
                    <a:cubicBezTo>
                      <a:pt x="86" y="110"/>
                      <a:pt x="82" y="110"/>
                      <a:pt x="92" y="110"/>
                    </a:cubicBezTo>
                    <a:cubicBezTo>
                      <a:pt x="101" y="110"/>
                      <a:pt x="103" y="105"/>
                      <a:pt x="108" y="110"/>
                    </a:cubicBezTo>
                    <a:cubicBezTo>
                      <a:pt x="112" y="115"/>
                      <a:pt x="112" y="120"/>
                      <a:pt x="111" y="127"/>
                    </a:cubicBezTo>
                    <a:cubicBezTo>
                      <a:pt x="109" y="133"/>
                      <a:pt x="106" y="134"/>
                      <a:pt x="105" y="140"/>
                    </a:cubicBezTo>
                    <a:cubicBezTo>
                      <a:pt x="104" y="147"/>
                      <a:pt x="96" y="145"/>
                      <a:pt x="103" y="155"/>
                    </a:cubicBezTo>
                    <a:cubicBezTo>
                      <a:pt x="110" y="164"/>
                      <a:pt x="110" y="164"/>
                      <a:pt x="114" y="171"/>
                    </a:cubicBezTo>
                    <a:cubicBezTo>
                      <a:pt x="117" y="177"/>
                      <a:pt x="117" y="179"/>
                      <a:pt x="120" y="182"/>
                    </a:cubicBezTo>
                    <a:cubicBezTo>
                      <a:pt x="122" y="185"/>
                      <a:pt x="125" y="191"/>
                      <a:pt x="126" y="184"/>
                    </a:cubicBezTo>
                    <a:cubicBezTo>
                      <a:pt x="127" y="177"/>
                      <a:pt x="127" y="177"/>
                      <a:pt x="126" y="171"/>
                    </a:cubicBezTo>
                    <a:cubicBezTo>
                      <a:pt x="125" y="166"/>
                      <a:pt x="121" y="167"/>
                      <a:pt x="125" y="162"/>
                    </a:cubicBezTo>
                    <a:cubicBezTo>
                      <a:pt x="129" y="157"/>
                      <a:pt x="129" y="153"/>
                      <a:pt x="135" y="154"/>
                    </a:cubicBezTo>
                    <a:cubicBezTo>
                      <a:pt x="142" y="154"/>
                      <a:pt x="140" y="151"/>
                      <a:pt x="140" y="143"/>
                    </a:cubicBezTo>
                    <a:cubicBezTo>
                      <a:pt x="140" y="136"/>
                      <a:pt x="136" y="126"/>
                      <a:pt x="140" y="122"/>
                    </a:cubicBezTo>
                    <a:cubicBezTo>
                      <a:pt x="144" y="118"/>
                      <a:pt x="148" y="122"/>
                      <a:pt x="140" y="108"/>
                    </a:cubicBezTo>
                    <a:cubicBezTo>
                      <a:pt x="132" y="94"/>
                      <a:pt x="122" y="88"/>
                      <a:pt x="119" y="85"/>
                    </a:cubicBezTo>
                    <a:cubicBezTo>
                      <a:pt x="119" y="85"/>
                      <a:pt x="119" y="85"/>
                      <a:pt x="119" y="85"/>
                    </a:cubicBezTo>
                    <a:cubicBezTo>
                      <a:pt x="117" y="82"/>
                      <a:pt x="116" y="79"/>
                      <a:pt x="116" y="75"/>
                    </a:cubicBezTo>
                    <a:cubicBezTo>
                      <a:pt x="115" y="71"/>
                      <a:pt x="116" y="65"/>
                      <a:pt x="115" y="59"/>
                    </a:cubicBezTo>
                    <a:cubicBezTo>
                      <a:pt x="114" y="52"/>
                      <a:pt x="115" y="49"/>
                      <a:pt x="116" y="47"/>
                    </a:cubicBezTo>
                    <a:cubicBezTo>
                      <a:pt x="117" y="44"/>
                      <a:pt x="123" y="38"/>
                      <a:pt x="123" y="35"/>
                    </a:cubicBezTo>
                    <a:cubicBezTo>
                      <a:pt x="123" y="33"/>
                      <a:pt x="123" y="31"/>
                      <a:pt x="122" y="29"/>
                    </a:cubicBezTo>
                    <a:cubicBezTo>
                      <a:pt x="127" y="31"/>
                      <a:pt x="131" y="30"/>
                      <a:pt x="135" y="28"/>
                    </a:cubicBezTo>
                    <a:cubicBezTo>
                      <a:pt x="142" y="24"/>
                      <a:pt x="147" y="21"/>
                      <a:pt x="152" y="27"/>
                    </a:cubicBezTo>
                    <a:cubicBezTo>
                      <a:pt x="156" y="32"/>
                      <a:pt x="163" y="38"/>
                      <a:pt x="167" y="32"/>
                    </a:cubicBezTo>
                    <a:cubicBezTo>
                      <a:pt x="171" y="27"/>
                      <a:pt x="175" y="29"/>
                      <a:pt x="179" y="31"/>
                    </a:cubicBezTo>
                    <a:cubicBezTo>
                      <a:pt x="183" y="33"/>
                      <a:pt x="193" y="26"/>
                      <a:pt x="195" y="23"/>
                    </a:cubicBezTo>
                    <a:cubicBezTo>
                      <a:pt x="197" y="19"/>
                      <a:pt x="196" y="14"/>
                      <a:pt x="201" y="18"/>
                    </a:cubicBezTo>
                    <a:cubicBezTo>
                      <a:pt x="205" y="23"/>
                      <a:pt x="202" y="26"/>
                      <a:pt x="212" y="22"/>
                    </a:cubicBezTo>
                    <a:cubicBezTo>
                      <a:pt x="221" y="18"/>
                      <a:pt x="220" y="19"/>
                      <a:pt x="227" y="17"/>
                    </a:cubicBezTo>
                    <a:cubicBezTo>
                      <a:pt x="234" y="15"/>
                      <a:pt x="237" y="8"/>
                      <a:pt x="243" y="6"/>
                    </a:cubicBezTo>
                    <a:cubicBezTo>
                      <a:pt x="248" y="4"/>
                      <a:pt x="256" y="1"/>
                      <a:pt x="259" y="0"/>
                    </a:cubicBezTo>
                    <a:cubicBezTo>
                      <a:pt x="262" y="2"/>
                      <a:pt x="264" y="2"/>
                      <a:pt x="263" y="7"/>
                    </a:cubicBezTo>
                    <a:cubicBezTo>
                      <a:pt x="263" y="12"/>
                      <a:pt x="260" y="13"/>
                      <a:pt x="259" y="18"/>
                    </a:cubicBezTo>
                    <a:cubicBezTo>
                      <a:pt x="259" y="24"/>
                      <a:pt x="256" y="30"/>
                      <a:pt x="258" y="36"/>
                    </a:cubicBezTo>
                    <a:cubicBezTo>
                      <a:pt x="260" y="43"/>
                      <a:pt x="258" y="40"/>
                      <a:pt x="259" y="49"/>
                    </a:cubicBezTo>
                    <a:cubicBezTo>
                      <a:pt x="259" y="58"/>
                      <a:pt x="261" y="59"/>
                      <a:pt x="259" y="70"/>
                    </a:cubicBezTo>
                    <a:cubicBezTo>
                      <a:pt x="258" y="80"/>
                      <a:pt x="259" y="81"/>
                      <a:pt x="259" y="88"/>
                    </a:cubicBezTo>
                    <a:cubicBezTo>
                      <a:pt x="259" y="94"/>
                      <a:pt x="261" y="92"/>
                      <a:pt x="262" y="100"/>
                    </a:cubicBezTo>
                    <a:cubicBezTo>
                      <a:pt x="263" y="107"/>
                      <a:pt x="264" y="105"/>
                      <a:pt x="264" y="110"/>
                    </a:cubicBezTo>
                    <a:cubicBezTo>
                      <a:pt x="265" y="115"/>
                      <a:pt x="264" y="113"/>
                      <a:pt x="263" y="121"/>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909">
                <a:extLst>
                  <a:ext uri="{FF2B5EF4-FFF2-40B4-BE49-F238E27FC236}">
                    <a16:creationId xmlns:a16="http://schemas.microsoft.com/office/drawing/2014/main" id="{8A3ACD49-0FF4-FDC4-06B4-4E4B8B8EFECC}"/>
                  </a:ext>
                </a:extLst>
              </p:cNvPr>
              <p:cNvSpPr>
                <a:spLocks/>
              </p:cNvSpPr>
              <p:nvPr/>
            </p:nvSpPr>
            <p:spPr bwMode="auto">
              <a:xfrm>
                <a:off x="3025" y="2205"/>
                <a:ext cx="50" cy="133"/>
              </a:xfrm>
              <a:custGeom>
                <a:avLst/>
                <a:gdLst>
                  <a:gd name="T0" fmla="*/ 76 w 84"/>
                  <a:gd name="T1" fmla="*/ 153 h 222"/>
                  <a:gd name="T2" fmla="*/ 76 w 84"/>
                  <a:gd name="T3" fmla="*/ 174 h 222"/>
                  <a:gd name="T4" fmla="*/ 71 w 84"/>
                  <a:gd name="T5" fmla="*/ 185 h 222"/>
                  <a:gd name="T6" fmla="*/ 61 w 84"/>
                  <a:gd name="T7" fmla="*/ 193 h 222"/>
                  <a:gd name="T8" fmla="*/ 62 w 84"/>
                  <a:gd name="T9" fmla="*/ 202 h 222"/>
                  <a:gd name="T10" fmla="*/ 62 w 84"/>
                  <a:gd name="T11" fmla="*/ 215 h 222"/>
                  <a:gd name="T12" fmla="*/ 56 w 84"/>
                  <a:gd name="T13" fmla="*/ 213 h 222"/>
                  <a:gd name="T14" fmla="*/ 50 w 84"/>
                  <a:gd name="T15" fmla="*/ 202 h 222"/>
                  <a:gd name="T16" fmla="*/ 39 w 84"/>
                  <a:gd name="T17" fmla="*/ 186 h 222"/>
                  <a:gd name="T18" fmla="*/ 41 w 84"/>
                  <a:gd name="T19" fmla="*/ 171 h 222"/>
                  <a:gd name="T20" fmla="*/ 47 w 84"/>
                  <a:gd name="T21" fmla="*/ 158 h 222"/>
                  <a:gd name="T22" fmla="*/ 44 w 84"/>
                  <a:gd name="T23" fmla="*/ 141 h 222"/>
                  <a:gd name="T24" fmla="*/ 28 w 84"/>
                  <a:gd name="T25" fmla="*/ 141 h 222"/>
                  <a:gd name="T26" fmla="*/ 20 w 84"/>
                  <a:gd name="T27" fmla="*/ 138 h 222"/>
                  <a:gd name="T28" fmla="*/ 8 w 84"/>
                  <a:gd name="T29" fmla="*/ 127 h 222"/>
                  <a:gd name="T30" fmla="*/ 7 w 84"/>
                  <a:gd name="T31" fmla="*/ 126 h 222"/>
                  <a:gd name="T32" fmla="*/ 1 w 84"/>
                  <a:gd name="T33" fmla="*/ 115 h 222"/>
                  <a:gd name="T34" fmla="*/ 8 w 84"/>
                  <a:gd name="T35" fmla="*/ 102 h 222"/>
                  <a:gd name="T36" fmla="*/ 9 w 84"/>
                  <a:gd name="T37" fmla="*/ 90 h 222"/>
                  <a:gd name="T38" fmla="*/ 21 w 84"/>
                  <a:gd name="T39" fmla="*/ 83 h 222"/>
                  <a:gd name="T40" fmla="*/ 17 w 84"/>
                  <a:gd name="T41" fmla="*/ 70 h 222"/>
                  <a:gd name="T42" fmla="*/ 19 w 84"/>
                  <a:gd name="T43" fmla="*/ 56 h 222"/>
                  <a:gd name="T44" fmla="*/ 17 w 84"/>
                  <a:gd name="T45" fmla="*/ 38 h 222"/>
                  <a:gd name="T46" fmla="*/ 25 w 84"/>
                  <a:gd name="T47" fmla="*/ 32 h 222"/>
                  <a:gd name="T48" fmla="*/ 22 w 84"/>
                  <a:gd name="T49" fmla="*/ 20 h 222"/>
                  <a:gd name="T50" fmla="*/ 18 w 84"/>
                  <a:gd name="T51" fmla="*/ 11 h 222"/>
                  <a:gd name="T52" fmla="*/ 10 w 84"/>
                  <a:gd name="T53" fmla="*/ 0 h 222"/>
                  <a:gd name="T54" fmla="*/ 10 w 84"/>
                  <a:gd name="T55" fmla="*/ 0 h 222"/>
                  <a:gd name="T56" fmla="*/ 27 w 84"/>
                  <a:gd name="T57" fmla="*/ 2 h 222"/>
                  <a:gd name="T58" fmla="*/ 33 w 84"/>
                  <a:gd name="T59" fmla="*/ 4 h 222"/>
                  <a:gd name="T60" fmla="*/ 36 w 84"/>
                  <a:gd name="T61" fmla="*/ 21 h 222"/>
                  <a:gd name="T62" fmla="*/ 40 w 84"/>
                  <a:gd name="T63" fmla="*/ 30 h 222"/>
                  <a:gd name="T64" fmla="*/ 40 w 84"/>
                  <a:gd name="T65" fmla="*/ 39 h 222"/>
                  <a:gd name="T66" fmla="*/ 42 w 84"/>
                  <a:gd name="T67" fmla="*/ 56 h 222"/>
                  <a:gd name="T68" fmla="*/ 35 w 84"/>
                  <a:gd name="T69" fmla="*/ 70 h 222"/>
                  <a:gd name="T70" fmla="*/ 38 w 84"/>
                  <a:gd name="T71" fmla="*/ 85 h 222"/>
                  <a:gd name="T72" fmla="*/ 38 w 84"/>
                  <a:gd name="T73" fmla="*/ 101 h 222"/>
                  <a:gd name="T74" fmla="*/ 46 w 84"/>
                  <a:gd name="T75" fmla="*/ 118 h 222"/>
                  <a:gd name="T76" fmla="*/ 45 w 84"/>
                  <a:gd name="T77" fmla="*/ 130 h 222"/>
                  <a:gd name="T78" fmla="*/ 54 w 84"/>
                  <a:gd name="T79" fmla="*/ 129 h 222"/>
                  <a:gd name="T80" fmla="*/ 63 w 84"/>
                  <a:gd name="T81" fmla="*/ 138 h 222"/>
                  <a:gd name="T82" fmla="*/ 63 w 84"/>
                  <a:gd name="T83" fmla="*/ 128 h 222"/>
                  <a:gd name="T84" fmla="*/ 55 w 84"/>
                  <a:gd name="T85" fmla="*/ 116 h 222"/>
                  <a:gd name="T86" fmla="*/ 55 w 84"/>
                  <a:gd name="T87" fmla="*/ 116 h 222"/>
                  <a:gd name="T88" fmla="*/ 76 w 84"/>
                  <a:gd name="T89" fmla="*/ 139 h 222"/>
                  <a:gd name="T90" fmla="*/ 76 w 84"/>
                  <a:gd name="T91" fmla="*/ 15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222">
                    <a:moveTo>
                      <a:pt x="76" y="153"/>
                    </a:moveTo>
                    <a:cubicBezTo>
                      <a:pt x="72" y="157"/>
                      <a:pt x="76" y="167"/>
                      <a:pt x="76" y="174"/>
                    </a:cubicBezTo>
                    <a:cubicBezTo>
                      <a:pt x="76" y="182"/>
                      <a:pt x="78" y="185"/>
                      <a:pt x="71" y="185"/>
                    </a:cubicBezTo>
                    <a:cubicBezTo>
                      <a:pt x="65" y="184"/>
                      <a:pt x="65" y="188"/>
                      <a:pt x="61" y="193"/>
                    </a:cubicBezTo>
                    <a:cubicBezTo>
                      <a:pt x="57" y="198"/>
                      <a:pt x="61" y="197"/>
                      <a:pt x="62" y="202"/>
                    </a:cubicBezTo>
                    <a:cubicBezTo>
                      <a:pt x="63" y="208"/>
                      <a:pt x="63" y="208"/>
                      <a:pt x="62" y="215"/>
                    </a:cubicBezTo>
                    <a:cubicBezTo>
                      <a:pt x="61" y="222"/>
                      <a:pt x="58" y="216"/>
                      <a:pt x="56" y="213"/>
                    </a:cubicBezTo>
                    <a:cubicBezTo>
                      <a:pt x="53" y="210"/>
                      <a:pt x="53" y="208"/>
                      <a:pt x="50" y="202"/>
                    </a:cubicBezTo>
                    <a:cubicBezTo>
                      <a:pt x="46" y="195"/>
                      <a:pt x="46" y="195"/>
                      <a:pt x="39" y="186"/>
                    </a:cubicBezTo>
                    <a:cubicBezTo>
                      <a:pt x="32" y="176"/>
                      <a:pt x="40" y="178"/>
                      <a:pt x="41" y="171"/>
                    </a:cubicBezTo>
                    <a:cubicBezTo>
                      <a:pt x="42" y="165"/>
                      <a:pt x="45" y="164"/>
                      <a:pt x="47" y="158"/>
                    </a:cubicBezTo>
                    <a:cubicBezTo>
                      <a:pt x="48" y="151"/>
                      <a:pt x="48" y="146"/>
                      <a:pt x="44" y="141"/>
                    </a:cubicBezTo>
                    <a:cubicBezTo>
                      <a:pt x="39" y="136"/>
                      <a:pt x="37" y="141"/>
                      <a:pt x="28" y="141"/>
                    </a:cubicBezTo>
                    <a:cubicBezTo>
                      <a:pt x="18" y="141"/>
                      <a:pt x="22" y="141"/>
                      <a:pt x="20" y="138"/>
                    </a:cubicBezTo>
                    <a:cubicBezTo>
                      <a:pt x="18" y="135"/>
                      <a:pt x="14" y="131"/>
                      <a:pt x="8" y="127"/>
                    </a:cubicBezTo>
                    <a:cubicBezTo>
                      <a:pt x="8" y="126"/>
                      <a:pt x="8" y="126"/>
                      <a:pt x="7" y="126"/>
                    </a:cubicBezTo>
                    <a:cubicBezTo>
                      <a:pt x="1" y="121"/>
                      <a:pt x="2" y="120"/>
                      <a:pt x="1" y="115"/>
                    </a:cubicBezTo>
                    <a:cubicBezTo>
                      <a:pt x="0" y="110"/>
                      <a:pt x="3" y="109"/>
                      <a:pt x="8" y="102"/>
                    </a:cubicBezTo>
                    <a:cubicBezTo>
                      <a:pt x="12" y="96"/>
                      <a:pt x="8" y="94"/>
                      <a:pt x="9" y="90"/>
                    </a:cubicBezTo>
                    <a:cubicBezTo>
                      <a:pt x="10" y="87"/>
                      <a:pt x="16" y="85"/>
                      <a:pt x="21" y="83"/>
                    </a:cubicBezTo>
                    <a:cubicBezTo>
                      <a:pt x="26" y="82"/>
                      <a:pt x="19" y="76"/>
                      <a:pt x="17" y="70"/>
                    </a:cubicBezTo>
                    <a:cubicBezTo>
                      <a:pt x="15" y="63"/>
                      <a:pt x="17" y="62"/>
                      <a:pt x="19" y="56"/>
                    </a:cubicBezTo>
                    <a:cubicBezTo>
                      <a:pt x="20" y="49"/>
                      <a:pt x="17" y="46"/>
                      <a:pt x="17" y="38"/>
                    </a:cubicBezTo>
                    <a:cubicBezTo>
                      <a:pt x="16" y="31"/>
                      <a:pt x="24" y="35"/>
                      <a:pt x="25" y="32"/>
                    </a:cubicBezTo>
                    <a:cubicBezTo>
                      <a:pt x="27" y="28"/>
                      <a:pt x="24" y="23"/>
                      <a:pt x="22" y="20"/>
                    </a:cubicBezTo>
                    <a:cubicBezTo>
                      <a:pt x="19" y="17"/>
                      <a:pt x="19" y="17"/>
                      <a:pt x="18" y="11"/>
                    </a:cubicBezTo>
                    <a:cubicBezTo>
                      <a:pt x="18" y="5"/>
                      <a:pt x="14" y="8"/>
                      <a:pt x="10" y="0"/>
                    </a:cubicBezTo>
                    <a:cubicBezTo>
                      <a:pt x="10" y="0"/>
                      <a:pt x="10" y="0"/>
                      <a:pt x="10" y="0"/>
                    </a:cubicBezTo>
                    <a:cubicBezTo>
                      <a:pt x="14" y="0"/>
                      <a:pt x="22" y="2"/>
                      <a:pt x="27" y="2"/>
                    </a:cubicBezTo>
                    <a:cubicBezTo>
                      <a:pt x="29" y="2"/>
                      <a:pt x="31" y="3"/>
                      <a:pt x="33" y="4"/>
                    </a:cubicBezTo>
                    <a:cubicBezTo>
                      <a:pt x="33" y="9"/>
                      <a:pt x="35" y="19"/>
                      <a:pt x="36" y="21"/>
                    </a:cubicBezTo>
                    <a:cubicBezTo>
                      <a:pt x="37" y="23"/>
                      <a:pt x="40" y="27"/>
                      <a:pt x="40" y="30"/>
                    </a:cubicBezTo>
                    <a:cubicBezTo>
                      <a:pt x="40" y="33"/>
                      <a:pt x="40" y="36"/>
                      <a:pt x="40" y="39"/>
                    </a:cubicBezTo>
                    <a:cubicBezTo>
                      <a:pt x="39" y="43"/>
                      <a:pt x="40" y="48"/>
                      <a:pt x="42" y="56"/>
                    </a:cubicBezTo>
                    <a:cubicBezTo>
                      <a:pt x="44" y="64"/>
                      <a:pt x="37" y="66"/>
                      <a:pt x="35" y="70"/>
                    </a:cubicBezTo>
                    <a:cubicBezTo>
                      <a:pt x="32" y="75"/>
                      <a:pt x="33" y="79"/>
                      <a:pt x="38" y="85"/>
                    </a:cubicBezTo>
                    <a:cubicBezTo>
                      <a:pt x="43" y="90"/>
                      <a:pt x="39" y="94"/>
                      <a:pt x="38" y="101"/>
                    </a:cubicBezTo>
                    <a:cubicBezTo>
                      <a:pt x="37" y="109"/>
                      <a:pt x="41" y="111"/>
                      <a:pt x="46" y="118"/>
                    </a:cubicBezTo>
                    <a:cubicBezTo>
                      <a:pt x="51" y="124"/>
                      <a:pt x="45" y="124"/>
                      <a:pt x="45" y="130"/>
                    </a:cubicBezTo>
                    <a:cubicBezTo>
                      <a:pt x="45" y="135"/>
                      <a:pt x="52" y="133"/>
                      <a:pt x="54" y="129"/>
                    </a:cubicBezTo>
                    <a:cubicBezTo>
                      <a:pt x="57" y="126"/>
                      <a:pt x="56" y="133"/>
                      <a:pt x="63" y="138"/>
                    </a:cubicBezTo>
                    <a:cubicBezTo>
                      <a:pt x="70" y="143"/>
                      <a:pt x="64" y="133"/>
                      <a:pt x="63" y="128"/>
                    </a:cubicBezTo>
                    <a:cubicBezTo>
                      <a:pt x="62" y="122"/>
                      <a:pt x="57" y="119"/>
                      <a:pt x="55" y="116"/>
                    </a:cubicBezTo>
                    <a:cubicBezTo>
                      <a:pt x="55" y="116"/>
                      <a:pt x="55" y="116"/>
                      <a:pt x="55" y="116"/>
                    </a:cubicBezTo>
                    <a:cubicBezTo>
                      <a:pt x="58" y="119"/>
                      <a:pt x="68" y="125"/>
                      <a:pt x="76" y="139"/>
                    </a:cubicBezTo>
                    <a:cubicBezTo>
                      <a:pt x="84" y="153"/>
                      <a:pt x="80" y="149"/>
                      <a:pt x="76" y="15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910">
                <a:extLst>
                  <a:ext uri="{FF2B5EF4-FFF2-40B4-BE49-F238E27FC236}">
                    <a16:creationId xmlns:a16="http://schemas.microsoft.com/office/drawing/2014/main" id="{296B8C4B-BBE3-7187-4938-24C6C053EF48}"/>
                  </a:ext>
                </a:extLst>
              </p:cNvPr>
              <p:cNvSpPr>
                <a:spLocks/>
              </p:cNvSpPr>
              <p:nvPr/>
            </p:nvSpPr>
            <p:spPr bwMode="auto">
              <a:xfrm>
                <a:off x="2982" y="2062"/>
                <a:ext cx="160" cy="185"/>
              </a:xfrm>
              <a:custGeom>
                <a:avLst/>
                <a:gdLst>
                  <a:gd name="T0" fmla="*/ 251 w 267"/>
                  <a:gd name="T1" fmla="*/ 275 h 307"/>
                  <a:gd name="T2" fmla="*/ 220 w 267"/>
                  <a:gd name="T3" fmla="*/ 291 h 307"/>
                  <a:gd name="T4" fmla="*/ 203 w 267"/>
                  <a:gd name="T5" fmla="*/ 292 h 307"/>
                  <a:gd name="T6" fmla="*/ 175 w 267"/>
                  <a:gd name="T7" fmla="*/ 301 h 307"/>
                  <a:gd name="T8" fmla="*/ 143 w 267"/>
                  <a:gd name="T9" fmla="*/ 297 h 307"/>
                  <a:gd name="T10" fmla="*/ 127 w 267"/>
                  <a:gd name="T11" fmla="*/ 290 h 307"/>
                  <a:gd name="T12" fmla="*/ 122 w 267"/>
                  <a:gd name="T13" fmla="*/ 272 h 307"/>
                  <a:gd name="T14" fmla="*/ 119 w 267"/>
                  <a:gd name="T15" fmla="*/ 250 h 307"/>
                  <a:gd name="T16" fmla="*/ 105 w 267"/>
                  <a:gd name="T17" fmla="*/ 239 h 307"/>
                  <a:gd name="T18" fmla="*/ 99 w 267"/>
                  <a:gd name="T19" fmla="*/ 240 h 307"/>
                  <a:gd name="T20" fmla="*/ 70 w 267"/>
                  <a:gd name="T21" fmla="*/ 230 h 307"/>
                  <a:gd name="T22" fmla="*/ 36 w 267"/>
                  <a:gd name="T23" fmla="*/ 213 h 307"/>
                  <a:gd name="T24" fmla="*/ 24 w 267"/>
                  <a:gd name="T25" fmla="*/ 181 h 307"/>
                  <a:gd name="T26" fmla="*/ 3 w 267"/>
                  <a:gd name="T27" fmla="*/ 148 h 307"/>
                  <a:gd name="T28" fmla="*/ 3 w 267"/>
                  <a:gd name="T29" fmla="*/ 116 h 307"/>
                  <a:gd name="T30" fmla="*/ 0 w 267"/>
                  <a:gd name="T31" fmla="*/ 97 h 307"/>
                  <a:gd name="T32" fmla="*/ 14 w 267"/>
                  <a:gd name="T33" fmla="*/ 82 h 307"/>
                  <a:gd name="T34" fmla="*/ 28 w 267"/>
                  <a:gd name="T35" fmla="*/ 56 h 307"/>
                  <a:gd name="T36" fmla="*/ 24 w 267"/>
                  <a:gd name="T37" fmla="*/ 40 h 307"/>
                  <a:gd name="T38" fmla="*/ 31 w 267"/>
                  <a:gd name="T39" fmla="*/ 32 h 307"/>
                  <a:gd name="T40" fmla="*/ 26 w 267"/>
                  <a:gd name="T41" fmla="*/ 11 h 307"/>
                  <a:gd name="T42" fmla="*/ 19 w 267"/>
                  <a:gd name="T43" fmla="*/ 0 h 307"/>
                  <a:gd name="T44" fmla="*/ 56 w 267"/>
                  <a:gd name="T45" fmla="*/ 1 h 307"/>
                  <a:gd name="T46" fmla="*/ 52 w 267"/>
                  <a:gd name="T47" fmla="*/ 20 h 307"/>
                  <a:gd name="T48" fmla="*/ 57 w 267"/>
                  <a:gd name="T49" fmla="*/ 51 h 307"/>
                  <a:gd name="T50" fmla="*/ 77 w 267"/>
                  <a:gd name="T51" fmla="*/ 44 h 307"/>
                  <a:gd name="T52" fmla="*/ 101 w 267"/>
                  <a:gd name="T53" fmla="*/ 37 h 307"/>
                  <a:gd name="T54" fmla="*/ 90 w 267"/>
                  <a:gd name="T55" fmla="*/ 28 h 307"/>
                  <a:gd name="T56" fmla="*/ 109 w 267"/>
                  <a:gd name="T57" fmla="*/ 11 h 307"/>
                  <a:gd name="T58" fmla="*/ 200 w 267"/>
                  <a:gd name="T59" fmla="*/ 62 h 307"/>
                  <a:gd name="T60" fmla="*/ 239 w 267"/>
                  <a:gd name="T61" fmla="*/ 104 h 307"/>
                  <a:gd name="T62" fmla="*/ 231 w 267"/>
                  <a:gd name="T63" fmla="*/ 127 h 307"/>
                  <a:gd name="T64" fmla="*/ 234 w 267"/>
                  <a:gd name="T65" fmla="*/ 154 h 307"/>
                  <a:gd name="T66" fmla="*/ 245 w 267"/>
                  <a:gd name="T67" fmla="*/ 170 h 307"/>
                  <a:gd name="T68" fmla="*/ 241 w 267"/>
                  <a:gd name="T69" fmla="*/ 204 h 307"/>
                  <a:gd name="T70" fmla="*/ 247 w 267"/>
                  <a:gd name="T71" fmla="*/ 234 h 307"/>
                  <a:gd name="T72" fmla="*/ 262 w 267"/>
                  <a:gd name="T73" fmla="*/ 260 h 307"/>
                  <a:gd name="T74" fmla="*/ 267 w 267"/>
                  <a:gd name="T7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7" h="307">
                    <a:moveTo>
                      <a:pt x="267" y="269"/>
                    </a:moveTo>
                    <a:cubicBezTo>
                      <a:pt x="264" y="270"/>
                      <a:pt x="256" y="273"/>
                      <a:pt x="251" y="275"/>
                    </a:cubicBezTo>
                    <a:cubicBezTo>
                      <a:pt x="245" y="277"/>
                      <a:pt x="242" y="284"/>
                      <a:pt x="235" y="286"/>
                    </a:cubicBezTo>
                    <a:cubicBezTo>
                      <a:pt x="228" y="288"/>
                      <a:pt x="229" y="287"/>
                      <a:pt x="220" y="291"/>
                    </a:cubicBezTo>
                    <a:cubicBezTo>
                      <a:pt x="210" y="295"/>
                      <a:pt x="213" y="292"/>
                      <a:pt x="209" y="287"/>
                    </a:cubicBezTo>
                    <a:cubicBezTo>
                      <a:pt x="204" y="283"/>
                      <a:pt x="205" y="288"/>
                      <a:pt x="203" y="292"/>
                    </a:cubicBezTo>
                    <a:cubicBezTo>
                      <a:pt x="201" y="295"/>
                      <a:pt x="191" y="302"/>
                      <a:pt x="187" y="300"/>
                    </a:cubicBezTo>
                    <a:cubicBezTo>
                      <a:pt x="183" y="298"/>
                      <a:pt x="179" y="296"/>
                      <a:pt x="175" y="301"/>
                    </a:cubicBezTo>
                    <a:cubicBezTo>
                      <a:pt x="171" y="307"/>
                      <a:pt x="164" y="301"/>
                      <a:pt x="160" y="296"/>
                    </a:cubicBezTo>
                    <a:cubicBezTo>
                      <a:pt x="155" y="290"/>
                      <a:pt x="150" y="293"/>
                      <a:pt x="143" y="297"/>
                    </a:cubicBezTo>
                    <a:cubicBezTo>
                      <a:pt x="139" y="299"/>
                      <a:pt x="135" y="300"/>
                      <a:pt x="130" y="298"/>
                    </a:cubicBezTo>
                    <a:cubicBezTo>
                      <a:pt x="130" y="296"/>
                      <a:pt x="129" y="293"/>
                      <a:pt x="127" y="290"/>
                    </a:cubicBezTo>
                    <a:cubicBezTo>
                      <a:pt x="123" y="285"/>
                      <a:pt x="125" y="284"/>
                      <a:pt x="124" y="277"/>
                    </a:cubicBezTo>
                    <a:cubicBezTo>
                      <a:pt x="123" y="275"/>
                      <a:pt x="123" y="273"/>
                      <a:pt x="122" y="272"/>
                    </a:cubicBezTo>
                    <a:cubicBezTo>
                      <a:pt x="123" y="267"/>
                      <a:pt x="124" y="263"/>
                      <a:pt x="122" y="258"/>
                    </a:cubicBezTo>
                    <a:cubicBezTo>
                      <a:pt x="121" y="255"/>
                      <a:pt x="121" y="254"/>
                      <a:pt x="119" y="250"/>
                    </a:cubicBezTo>
                    <a:cubicBezTo>
                      <a:pt x="117" y="245"/>
                      <a:pt x="112" y="241"/>
                      <a:pt x="110" y="239"/>
                    </a:cubicBezTo>
                    <a:cubicBezTo>
                      <a:pt x="107" y="237"/>
                      <a:pt x="106" y="238"/>
                      <a:pt x="105" y="239"/>
                    </a:cubicBezTo>
                    <a:cubicBezTo>
                      <a:pt x="105" y="240"/>
                      <a:pt x="105" y="241"/>
                      <a:pt x="105" y="242"/>
                    </a:cubicBezTo>
                    <a:cubicBezTo>
                      <a:pt x="103" y="241"/>
                      <a:pt x="101" y="240"/>
                      <a:pt x="99" y="240"/>
                    </a:cubicBezTo>
                    <a:cubicBezTo>
                      <a:pt x="94" y="240"/>
                      <a:pt x="86" y="238"/>
                      <a:pt x="82" y="238"/>
                    </a:cubicBezTo>
                    <a:cubicBezTo>
                      <a:pt x="79" y="230"/>
                      <a:pt x="75" y="232"/>
                      <a:pt x="70" y="230"/>
                    </a:cubicBezTo>
                    <a:cubicBezTo>
                      <a:pt x="65" y="227"/>
                      <a:pt x="52" y="221"/>
                      <a:pt x="52" y="221"/>
                    </a:cubicBezTo>
                    <a:cubicBezTo>
                      <a:pt x="47" y="217"/>
                      <a:pt x="41" y="216"/>
                      <a:pt x="36" y="213"/>
                    </a:cubicBezTo>
                    <a:cubicBezTo>
                      <a:pt x="36" y="207"/>
                      <a:pt x="35" y="204"/>
                      <a:pt x="31" y="199"/>
                    </a:cubicBezTo>
                    <a:cubicBezTo>
                      <a:pt x="27" y="192"/>
                      <a:pt x="25" y="192"/>
                      <a:pt x="24" y="181"/>
                    </a:cubicBezTo>
                    <a:cubicBezTo>
                      <a:pt x="22" y="169"/>
                      <a:pt x="21" y="163"/>
                      <a:pt x="18" y="159"/>
                    </a:cubicBezTo>
                    <a:cubicBezTo>
                      <a:pt x="14" y="156"/>
                      <a:pt x="3" y="155"/>
                      <a:pt x="3" y="148"/>
                    </a:cubicBezTo>
                    <a:cubicBezTo>
                      <a:pt x="3" y="141"/>
                      <a:pt x="10" y="137"/>
                      <a:pt x="8" y="132"/>
                    </a:cubicBezTo>
                    <a:cubicBezTo>
                      <a:pt x="5" y="126"/>
                      <a:pt x="4" y="122"/>
                      <a:pt x="3" y="116"/>
                    </a:cubicBezTo>
                    <a:cubicBezTo>
                      <a:pt x="2" y="109"/>
                      <a:pt x="1" y="112"/>
                      <a:pt x="0" y="102"/>
                    </a:cubicBezTo>
                    <a:cubicBezTo>
                      <a:pt x="0" y="101"/>
                      <a:pt x="0" y="99"/>
                      <a:pt x="0" y="97"/>
                    </a:cubicBezTo>
                    <a:cubicBezTo>
                      <a:pt x="3" y="99"/>
                      <a:pt x="4" y="99"/>
                      <a:pt x="6" y="96"/>
                    </a:cubicBezTo>
                    <a:cubicBezTo>
                      <a:pt x="9" y="93"/>
                      <a:pt x="7" y="90"/>
                      <a:pt x="14" y="82"/>
                    </a:cubicBezTo>
                    <a:cubicBezTo>
                      <a:pt x="20" y="74"/>
                      <a:pt x="20" y="70"/>
                      <a:pt x="24" y="66"/>
                    </a:cubicBezTo>
                    <a:cubicBezTo>
                      <a:pt x="28" y="61"/>
                      <a:pt x="33" y="58"/>
                      <a:pt x="28" y="56"/>
                    </a:cubicBezTo>
                    <a:cubicBezTo>
                      <a:pt x="22" y="53"/>
                      <a:pt x="15" y="50"/>
                      <a:pt x="18" y="46"/>
                    </a:cubicBezTo>
                    <a:cubicBezTo>
                      <a:pt x="21" y="42"/>
                      <a:pt x="26" y="41"/>
                      <a:pt x="24" y="40"/>
                    </a:cubicBezTo>
                    <a:cubicBezTo>
                      <a:pt x="24" y="40"/>
                      <a:pt x="25" y="39"/>
                      <a:pt x="27" y="38"/>
                    </a:cubicBezTo>
                    <a:cubicBezTo>
                      <a:pt x="30" y="36"/>
                      <a:pt x="31" y="38"/>
                      <a:pt x="31" y="32"/>
                    </a:cubicBezTo>
                    <a:cubicBezTo>
                      <a:pt x="32" y="26"/>
                      <a:pt x="31" y="25"/>
                      <a:pt x="30" y="20"/>
                    </a:cubicBezTo>
                    <a:cubicBezTo>
                      <a:pt x="29" y="14"/>
                      <a:pt x="29" y="14"/>
                      <a:pt x="26" y="11"/>
                    </a:cubicBezTo>
                    <a:cubicBezTo>
                      <a:pt x="24" y="9"/>
                      <a:pt x="21" y="4"/>
                      <a:pt x="20" y="3"/>
                    </a:cubicBezTo>
                    <a:cubicBezTo>
                      <a:pt x="20" y="3"/>
                      <a:pt x="19" y="1"/>
                      <a:pt x="19" y="0"/>
                    </a:cubicBezTo>
                    <a:cubicBezTo>
                      <a:pt x="19" y="0"/>
                      <a:pt x="20" y="0"/>
                      <a:pt x="20" y="0"/>
                    </a:cubicBezTo>
                    <a:cubicBezTo>
                      <a:pt x="23" y="1"/>
                      <a:pt x="38" y="1"/>
                      <a:pt x="56" y="1"/>
                    </a:cubicBezTo>
                    <a:cubicBezTo>
                      <a:pt x="56" y="2"/>
                      <a:pt x="56" y="4"/>
                      <a:pt x="56" y="6"/>
                    </a:cubicBezTo>
                    <a:cubicBezTo>
                      <a:pt x="55" y="12"/>
                      <a:pt x="54" y="10"/>
                      <a:pt x="52" y="20"/>
                    </a:cubicBezTo>
                    <a:cubicBezTo>
                      <a:pt x="51" y="29"/>
                      <a:pt x="49" y="31"/>
                      <a:pt x="51" y="37"/>
                    </a:cubicBezTo>
                    <a:cubicBezTo>
                      <a:pt x="52" y="44"/>
                      <a:pt x="51" y="58"/>
                      <a:pt x="57" y="51"/>
                    </a:cubicBezTo>
                    <a:cubicBezTo>
                      <a:pt x="62" y="44"/>
                      <a:pt x="63" y="29"/>
                      <a:pt x="67" y="36"/>
                    </a:cubicBezTo>
                    <a:cubicBezTo>
                      <a:pt x="71" y="43"/>
                      <a:pt x="75" y="42"/>
                      <a:pt x="77" y="44"/>
                    </a:cubicBezTo>
                    <a:cubicBezTo>
                      <a:pt x="78" y="46"/>
                      <a:pt x="74" y="44"/>
                      <a:pt x="86" y="44"/>
                    </a:cubicBezTo>
                    <a:cubicBezTo>
                      <a:pt x="98" y="44"/>
                      <a:pt x="98" y="41"/>
                      <a:pt x="101" y="37"/>
                    </a:cubicBezTo>
                    <a:cubicBezTo>
                      <a:pt x="104" y="33"/>
                      <a:pt x="115" y="35"/>
                      <a:pt x="104" y="33"/>
                    </a:cubicBezTo>
                    <a:cubicBezTo>
                      <a:pt x="93" y="31"/>
                      <a:pt x="88" y="36"/>
                      <a:pt x="90" y="28"/>
                    </a:cubicBezTo>
                    <a:cubicBezTo>
                      <a:pt x="93" y="21"/>
                      <a:pt x="93" y="19"/>
                      <a:pt x="99" y="19"/>
                    </a:cubicBezTo>
                    <a:cubicBezTo>
                      <a:pt x="105" y="19"/>
                      <a:pt x="109" y="16"/>
                      <a:pt x="109" y="11"/>
                    </a:cubicBezTo>
                    <a:cubicBezTo>
                      <a:pt x="108" y="7"/>
                      <a:pt x="110" y="6"/>
                      <a:pt x="111" y="3"/>
                    </a:cubicBezTo>
                    <a:cubicBezTo>
                      <a:pt x="117" y="6"/>
                      <a:pt x="200" y="57"/>
                      <a:pt x="200" y="62"/>
                    </a:cubicBezTo>
                    <a:cubicBezTo>
                      <a:pt x="200" y="66"/>
                      <a:pt x="200" y="74"/>
                      <a:pt x="203" y="76"/>
                    </a:cubicBezTo>
                    <a:cubicBezTo>
                      <a:pt x="206" y="78"/>
                      <a:pt x="234" y="100"/>
                      <a:pt x="239" y="104"/>
                    </a:cubicBezTo>
                    <a:cubicBezTo>
                      <a:pt x="238" y="106"/>
                      <a:pt x="237" y="107"/>
                      <a:pt x="237" y="110"/>
                    </a:cubicBezTo>
                    <a:cubicBezTo>
                      <a:pt x="237" y="116"/>
                      <a:pt x="232" y="125"/>
                      <a:pt x="231" y="127"/>
                    </a:cubicBezTo>
                    <a:cubicBezTo>
                      <a:pt x="230" y="129"/>
                      <a:pt x="230" y="125"/>
                      <a:pt x="230" y="137"/>
                    </a:cubicBezTo>
                    <a:cubicBezTo>
                      <a:pt x="230" y="149"/>
                      <a:pt x="230" y="150"/>
                      <a:pt x="234" y="154"/>
                    </a:cubicBezTo>
                    <a:cubicBezTo>
                      <a:pt x="239" y="158"/>
                      <a:pt x="241" y="163"/>
                      <a:pt x="242" y="164"/>
                    </a:cubicBezTo>
                    <a:cubicBezTo>
                      <a:pt x="242" y="166"/>
                      <a:pt x="245" y="165"/>
                      <a:pt x="245" y="170"/>
                    </a:cubicBezTo>
                    <a:cubicBezTo>
                      <a:pt x="244" y="175"/>
                      <a:pt x="240" y="183"/>
                      <a:pt x="240" y="189"/>
                    </a:cubicBezTo>
                    <a:cubicBezTo>
                      <a:pt x="241" y="195"/>
                      <a:pt x="241" y="196"/>
                      <a:pt x="241" y="204"/>
                    </a:cubicBezTo>
                    <a:cubicBezTo>
                      <a:pt x="241" y="212"/>
                      <a:pt x="236" y="215"/>
                      <a:pt x="241" y="220"/>
                    </a:cubicBezTo>
                    <a:cubicBezTo>
                      <a:pt x="246" y="225"/>
                      <a:pt x="245" y="228"/>
                      <a:pt x="247" y="234"/>
                    </a:cubicBezTo>
                    <a:cubicBezTo>
                      <a:pt x="249" y="240"/>
                      <a:pt x="244" y="243"/>
                      <a:pt x="250" y="249"/>
                    </a:cubicBezTo>
                    <a:cubicBezTo>
                      <a:pt x="256" y="255"/>
                      <a:pt x="258" y="255"/>
                      <a:pt x="262" y="260"/>
                    </a:cubicBezTo>
                    <a:cubicBezTo>
                      <a:pt x="266" y="264"/>
                      <a:pt x="264" y="266"/>
                      <a:pt x="267" y="269"/>
                    </a:cubicBezTo>
                    <a:cubicBezTo>
                      <a:pt x="267" y="269"/>
                      <a:pt x="267" y="269"/>
                      <a:pt x="267" y="26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911">
                <a:extLst>
                  <a:ext uri="{FF2B5EF4-FFF2-40B4-BE49-F238E27FC236}">
                    <a16:creationId xmlns:a16="http://schemas.microsoft.com/office/drawing/2014/main" id="{5B3CF2F5-8F45-9846-C3B0-CB7B455EC0A1}"/>
                  </a:ext>
                </a:extLst>
              </p:cNvPr>
              <p:cNvSpPr>
                <a:spLocks/>
              </p:cNvSpPr>
              <p:nvPr/>
            </p:nvSpPr>
            <p:spPr bwMode="auto">
              <a:xfrm>
                <a:off x="2972" y="2082"/>
                <a:ext cx="30" cy="40"/>
              </a:xfrm>
              <a:custGeom>
                <a:avLst/>
                <a:gdLst>
                  <a:gd name="T0" fmla="*/ 41 w 50"/>
                  <a:gd name="T1" fmla="*/ 33 h 67"/>
                  <a:gd name="T2" fmla="*/ 31 w 50"/>
                  <a:gd name="T3" fmla="*/ 49 h 67"/>
                  <a:gd name="T4" fmla="*/ 23 w 50"/>
                  <a:gd name="T5" fmla="*/ 63 h 67"/>
                  <a:gd name="T6" fmla="*/ 10 w 50"/>
                  <a:gd name="T7" fmla="*/ 60 h 67"/>
                  <a:gd name="T8" fmla="*/ 9 w 50"/>
                  <a:gd name="T9" fmla="*/ 60 h 67"/>
                  <a:gd name="T10" fmla="*/ 7 w 50"/>
                  <a:gd name="T11" fmla="*/ 51 h 67"/>
                  <a:gd name="T12" fmla="*/ 7 w 50"/>
                  <a:gd name="T13" fmla="*/ 36 h 67"/>
                  <a:gd name="T14" fmla="*/ 4 w 50"/>
                  <a:gd name="T15" fmla="*/ 23 h 67"/>
                  <a:gd name="T16" fmla="*/ 0 w 50"/>
                  <a:gd name="T17" fmla="*/ 14 h 67"/>
                  <a:gd name="T18" fmla="*/ 5 w 50"/>
                  <a:gd name="T19" fmla="*/ 12 h 67"/>
                  <a:gd name="T20" fmla="*/ 19 w 50"/>
                  <a:gd name="T21" fmla="*/ 19 h 67"/>
                  <a:gd name="T22" fmla="*/ 23 w 50"/>
                  <a:gd name="T23" fmla="*/ 5 h 67"/>
                  <a:gd name="T24" fmla="*/ 39 w 50"/>
                  <a:gd name="T25" fmla="*/ 6 h 67"/>
                  <a:gd name="T26" fmla="*/ 41 w 50"/>
                  <a:gd name="T27" fmla="*/ 7 h 67"/>
                  <a:gd name="T28" fmla="*/ 35 w 50"/>
                  <a:gd name="T29" fmla="*/ 13 h 67"/>
                  <a:gd name="T30" fmla="*/ 45 w 50"/>
                  <a:gd name="T31" fmla="*/ 23 h 67"/>
                  <a:gd name="T32" fmla="*/ 41 w 50"/>
                  <a:gd name="T33"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7">
                    <a:moveTo>
                      <a:pt x="41" y="33"/>
                    </a:moveTo>
                    <a:cubicBezTo>
                      <a:pt x="37" y="37"/>
                      <a:pt x="37" y="41"/>
                      <a:pt x="31" y="49"/>
                    </a:cubicBezTo>
                    <a:cubicBezTo>
                      <a:pt x="24" y="57"/>
                      <a:pt x="26" y="60"/>
                      <a:pt x="23" y="63"/>
                    </a:cubicBezTo>
                    <a:cubicBezTo>
                      <a:pt x="20" y="67"/>
                      <a:pt x="18" y="65"/>
                      <a:pt x="10" y="60"/>
                    </a:cubicBezTo>
                    <a:cubicBezTo>
                      <a:pt x="10" y="60"/>
                      <a:pt x="9" y="60"/>
                      <a:pt x="9" y="60"/>
                    </a:cubicBezTo>
                    <a:cubicBezTo>
                      <a:pt x="2" y="56"/>
                      <a:pt x="7" y="56"/>
                      <a:pt x="7" y="51"/>
                    </a:cubicBezTo>
                    <a:cubicBezTo>
                      <a:pt x="8" y="46"/>
                      <a:pt x="6" y="39"/>
                      <a:pt x="7" y="36"/>
                    </a:cubicBezTo>
                    <a:cubicBezTo>
                      <a:pt x="8" y="33"/>
                      <a:pt x="6" y="27"/>
                      <a:pt x="4" y="23"/>
                    </a:cubicBezTo>
                    <a:cubicBezTo>
                      <a:pt x="2" y="19"/>
                      <a:pt x="3" y="15"/>
                      <a:pt x="0" y="14"/>
                    </a:cubicBezTo>
                    <a:cubicBezTo>
                      <a:pt x="2" y="13"/>
                      <a:pt x="4" y="11"/>
                      <a:pt x="5" y="12"/>
                    </a:cubicBezTo>
                    <a:cubicBezTo>
                      <a:pt x="8" y="14"/>
                      <a:pt x="16" y="18"/>
                      <a:pt x="19" y="19"/>
                    </a:cubicBezTo>
                    <a:cubicBezTo>
                      <a:pt x="23" y="19"/>
                      <a:pt x="23" y="11"/>
                      <a:pt x="23" y="5"/>
                    </a:cubicBezTo>
                    <a:cubicBezTo>
                      <a:pt x="24" y="0"/>
                      <a:pt x="33" y="5"/>
                      <a:pt x="39" y="6"/>
                    </a:cubicBezTo>
                    <a:cubicBezTo>
                      <a:pt x="40" y="7"/>
                      <a:pt x="40" y="7"/>
                      <a:pt x="41" y="7"/>
                    </a:cubicBezTo>
                    <a:cubicBezTo>
                      <a:pt x="43" y="8"/>
                      <a:pt x="38" y="9"/>
                      <a:pt x="35" y="13"/>
                    </a:cubicBezTo>
                    <a:cubicBezTo>
                      <a:pt x="32" y="17"/>
                      <a:pt x="39" y="20"/>
                      <a:pt x="45" y="23"/>
                    </a:cubicBezTo>
                    <a:cubicBezTo>
                      <a:pt x="50" y="25"/>
                      <a:pt x="45" y="28"/>
                      <a:pt x="41" y="3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912">
                <a:extLst>
                  <a:ext uri="{FF2B5EF4-FFF2-40B4-BE49-F238E27FC236}">
                    <a16:creationId xmlns:a16="http://schemas.microsoft.com/office/drawing/2014/main" id="{D029544A-1484-DCB7-3AC0-7E2226C1607E}"/>
                  </a:ext>
                </a:extLst>
              </p:cNvPr>
              <p:cNvSpPr>
                <a:spLocks/>
              </p:cNvSpPr>
              <p:nvPr/>
            </p:nvSpPr>
            <p:spPr bwMode="auto">
              <a:xfrm>
                <a:off x="3046" y="1968"/>
                <a:ext cx="119" cy="157"/>
              </a:xfrm>
              <a:custGeom>
                <a:avLst/>
                <a:gdLst>
                  <a:gd name="T0" fmla="*/ 199 w 199"/>
                  <a:gd name="T1" fmla="*/ 18 h 261"/>
                  <a:gd name="T2" fmla="*/ 194 w 199"/>
                  <a:gd name="T3" fmla="*/ 27 h 261"/>
                  <a:gd name="T4" fmla="*/ 187 w 199"/>
                  <a:gd name="T5" fmla="*/ 37 h 261"/>
                  <a:gd name="T6" fmla="*/ 179 w 199"/>
                  <a:gd name="T7" fmla="*/ 47 h 261"/>
                  <a:gd name="T8" fmla="*/ 175 w 199"/>
                  <a:gd name="T9" fmla="*/ 67 h 261"/>
                  <a:gd name="T10" fmla="*/ 178 w 199"/>
                  <a:gd name="T11" fmla="*/ 151 h 261"/>
                  <a:gd name="T12" fmla="*/ 191 w 199"/>
                  <a:gd name="T13" fmla="*/ 172 h 261"/>
                  <a:gd name="T14" fmla="*/ 192 w 199"/>
                  <a:gd name="T15" fmla="*/ 176 h 261"/>
                  <a:gd name="T16" fmla="*/ 189 w 199"/>
                  <a:gd name="T17" fmla="*/ 180 h 261"/>
                  <a:gd name="T18" fmla="*/ 173 w 199"/>
                  <a:gd name="T19" fmla="*/ 193 h 261"/>
                  <a:gd name="T20" fmla="*/ 157 w 199"/>
                  <a:gd name="T21" fmla="*/ 210 h 261"/>
                  <a:gd name="T22" fmla="*/ 148 w 199"/>
                  <a:gd name="T23" fmla="*/ 230 h 261"/>
                  <a:gd name="T24" fmla="*/ 143 w 199"/>
                  <a:gd name="T25" fmla="*/ 244 h 261"/>
                  <a:gd name="T26" fmla="*/ 138 w 199"/>
                  <a:gd name="T27" fmla="*/ 259 h 261"/>
                  <a:gd name="T28" fmla="*/ 132 w 199"/>
                  <a:gd name="T29" fmla="*/ 261 h 261"/>
                  <a:gd name="T30" fmla="*/ 96 w 199"/>
                  <a:gd name="T31" fmla="*/ 233 h 261"/>
                  <a:gd name="T32" fmla="*/ 93 w 199"/>
                  <a:gd name="T33" fmla="*/ 219 h 261"/>
                  <a:gd name="T34" fmla="*/ 4 w 199"/>
                  <a:gd name="T35" fmla="*/ 160 h 261"/>
                  <a:gd name="T36" fmla="*/ 4 w 199"/>
                  <a:gd name="T37" fmla="*/ 157 h 261"/>
                  <a:gd name="T38" fmla="*/ 1 w 199"/>
                  <a:gd name="T39" fmla="*/ 151 h 261"/>
                  <a:gd name="T40" fmla="*/ 1 w 199"/>
                  <a:gd name="T41" fmla="*/ 151 h 261"/>
                  <a:gd name="T42" fmla="*/ 1 w 199"/>
                  <a:gd name="T43" fmla="*/ 146 h 261"/>
                  <a:gd name="T44" fmla="*/ 4 w 199"/>
                  <a:gd name="T45" fmla="*/ 145 h 261"/>
                  <a:gd name="T46" fmla="*/ 18 w 199"/>
                  <a:gd name="T47" fmla="*/ 139 h 261"/>
                  <a:gd name="T48" fmla="*/ 20 w 199"/>
                  <a:gd name="T49" fmla="*/ 132 h 261"/>
                  <a:gd name="T50" fmla="*/ 7 w 199"/>
                  <a:gd name="T51" fmla="*/ 136 h 261"/>
                  <a:gd name="T52" fmla="*/ 0 w 199"/>
                  <a:gd name="T53" fmla="*/ 125 h 261"/>
                  <a:gd name="T54" fmla="*/ 4 w 199"/>
                  <a:gd name="T55" fmla="*/ 118 h 261"/>
                  <a:gd name="T56" fmla="*/ 12 w 199"/>
                  <a:gd name="T57" fmla="*/ 101 h 261"/>
                  <a:gd name="T58" fmla="*/ 23 w 199"/>
                  <a:gd name="T59" fmla="*/ 88 h 261"/>
                  <a:gd name="T60" fmla="*/ 26 w 199"/>
                  <a:gd name="T61" fmla="*/ 63 h 261"/>
                  <a:gd name="T62" fmla="*/ 18 w 199"/>
                  <a:gd name="T63" fmla="*/ 46 h 261"/>
                  <a:gd name="T64" fmla="*/ 8 w 199"/>
                  <a:gd name="T65" fmla="*/ 26 h 261"/>
                  <a:gd name="T66" fmla="*/ 1 w 199"/>
                  <a:gd name="T67" fmla="*/ 11 h 261"/>
                  <a:gd name="T68" fmla="*/ 4 w 199"/>
                  <a:gd name="T69" fmla="*/ 8 h 261"/>
                  <a:gd name="T70" fmla="*/ 12 w 199"/>
                  <a:gd name="T71" fmla="*/ 0 h 261"/>
                  <a:gd name="T72" fmla="*/ 48 w 199"/>
                  <a:gd name="T73" fmla="*/ 1 h 261"/>
                  <a:gd name="T74" fmla="*/ 51 w 199"/>
                  <a:gd name="T75" fmla="*/ 4 h 261"/>
                  <a:gd name="T76" fmla="*/ 67 w 199"/>
                  <a:gd name="T77" fmla="*/ 5 h 261"/>
                  <a:gd name="T78" fmla="*/ 78 w 199"/>
                  <a:gd name="T79" fmla="*/ 8 h 261"/>
                  <a:gd name="T80" fmla="*/ 93 w 199"/>
                  <a:gd name="T81" fmla="*/ 20 h 261"/>
                  <a:gd name="T82" fmla="*/ 105 w 199"/>
                  <a:gd name="T83" fmla="*/ 29 h 261"/>
                  <a:gd name="T84" fmla="*/ 115 w 199"/>
                  <a:gd name="T85" fmla="*/ 29 h 261"/>
                  <a:gd name="T86" fmla="*/ 129 w 199"/>
                  <a:gd name="T87" fmla="*/ 31 h 261"/>
                  <a:gd name="T88" fmla="*/ 142 w 199"/>
                  <a:gd name="T89" fmla="*/ 31 h 261"/>
                  <a:gd name="T90" fmla="*/ 153 w 199"/>
                  <a:gd name="T91" fmla="*/ 20 h 261"/>
                  <a:gd name="T92" fmla="*/ 168 w 199"/>
                  <a:gd name="T93" fmla="*/ 11 h 261"/>
                  <a:gd name="T94" fmla="*/ 181 w 199"/>
                  <a:gd name="T95" fmla="*/ 18 h 261"/>
                  <a:gd name="T96" fmla="*/ 198 w 199"/>
                  <a:gd name="T97" fmla="*/ 18 h 261"/>
                  <a:gd name="T98" fmla="*/ 199 w 199"/>
                  <a:gd name="T9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61">
                    <a:moveTo>
                      <a:pt x="199" y="18"/>
                    </a:moveTo>
                    <a:cubicBezTo>
                      <a:pt x="198" y="22"/>
                      <a:pt x="196" y="26"/>
                      <a:pt x="194" y="27"/>
                    </a:cubicBezTo>
                    <a:cubicBezTo>
                      <a:pt x="192" y="28"/>
                      <a:pt x="191" y="31"/>
                      <a:pt x="187" y="37"/>
                    </a:cubicBezTo>
                    <a:cubicBezTo>
                      <a:pt x="183" y="43"/>
                      <a:pt x="180" y="43"/>
                      <a:pt x="179" y="47"/>
                    </a:cubicBezTo>
                    <a:cubicBezTo>
                      <a:pt x="178" y="51"/>
                      <a:pt x="175" y="60"/>
                      <a:pt x="175" y="67"/>
                    </a:cubicBezTo>
                    <a:cubicBezTo>
                      <a:pt x="175" y="74"/>
                      <a:pt x="178" y="151"/>
                      <a:pt x="178" y="151"/>
                    </a:cubicBezTo>
                    <a:cubicBezTo>
                      <a:pt x="178" y="151"/>
                      <a:pt x="190" y="167"/>
                      <a:pt x="191" y="172"/>
                    </a:cubicBezTo>
                    <a:cubicBezTo>
                      <a:pt x="191" y="174"/>
                      <a:pt x="192" y="175"/>
                      <a:pt x="192" y="176"/>
                    </a:cubicBezTo>
                    <a:cubicBezTo>
                      <a:pt x="191" y="177"/>
                      <a:pt x="190" y="179"/>
                      <a:pt x="189" y="180"/>
                    </a:cubicBezTo>
                    <a:cubicBezTo>
                      <a:pt x="182" y="188"/>
                      <a:pt x="179" y="187"/>
                      <a:pt x="173" y="193"/>
                    </a:cubicBezTo>
                    <a:cubicBezTo>
                      <a:pt x="168" y="199"/>
                      <a:pt x="156" y="203"/>
                      <a:pt x="157" y="210"/>
                    </a:cubicBezTo>
                    <a:cubicBezTo>
                      <a:pt x="159" y="217"/>
                      <a:pt x="150" y="228"/>
                      <a:pt x="148" y="230"/>
                    </a:cubicBezTo>
                    <a:cubicBezTo>
                      <a:pt x="147" y="231"/>
                      <a:pt x="144" y="238"/>
                      <a:pt x="143" y="244"/>
                    </a:cubicBezTo>
                    <a:cubicBezTo>
                      <a:pt x="143" y="251"/>
                      <a:pt x="142" y="257"/>
                      <a:pt x="138" y="259"/>
                    </a:cubicBezTo>
                    <a:cubicBezTo>
                      <a:pt x="136" y="260"/>
                      <a:pt x="134" y="260"/>
                      <a:pt x="132" y="261"/>
                    </a:cubicBezTo>
                    <a:cubicBezTo>
                      <a:pt x="127" y="257"/>
                      <a:pt x="99" y="235"/>
                      <a:pt x="96" y="233"/>
                    </a:cubicBezTo>
                    <a:cubicBezTo>
                      <a:pt x="93" y="231"/>
                      <a:pt x="93" y="223"/>
                      <a:pt x="93" y="219"/>
                    </a:cubicBezTo>
                    <a:cubicBezTo>
                      <a:pt x="93" y="214"/>
                      <a:pt x="10" y="163"/>
                      <a:pt x="4" y="160"/>
                    </a:cubicBezTo>
                    <a:cubicBezTo>
                      <a:pt x="4" y="159"/>
                      <a:pt x="4" y="158"/>
                      <a:pt x="4" y="157"/>
                    </a:cubicBezTo>
                    <a:cubicBezTo>
                      <a:pt x="4" y="155"/>
                      <a:pt x="2" y="153"/>
                      <a:pt x="1" y="151"/>
                    </a:cubicBezTo>
                    <a:cubicBezTo>
                      <a:pt x="1" y="151"/>
                      <a:pt x="1" y="151"/>
                      <a:pt x="1" y="151"/>
                    </a:cubicBezTo>
                    <a:cubicBezTo>
                      <a:pt x="1" y="149"/>
                      <a:pt x="1" y="148"/>
                      <a:pt x="1" y="146"/>
                    </a:cubicBezTo>
                    <a:cubicBezTo>
                      <a:pt x="2" y="146"/>
                      <a:pt x="3" y="145"/>
                      <a:pt x="4" y="145"/>
                    </a:cubicBezTo>
                    <a:cubicBezTo>
                      <a:pt x="14" y="144"/>
                      <a:pt x="13" y="140"/>
                      <a:pt x="18" y="139"/>
                    </a:cubicBezTo>
                    <a:cubicBezTo>
                      <a:pt x="22" y="138"/>
                      <a:pt x="26" y="131"/>
                      <a:pt x="20" y="132"/>
                    </a:cubicBezTo>
                    <a:cubicBezTo>
                      <a:pt x="14" y="132"/>
                      <a:pt x="13" y="142"/>
                      <a:pt x="7" y="136"/>
                    </a:cubicBezTo>
                    <a:cubicBezTo>
                      <a:pt x="2" y="131"/>
                      <a:pt x="5" y="127"/>
                      <a:pt x="0" y="125"/>
                    </a:cubicBezTo>
                    <a:cubicBezTo>
                      <a:pt x="1" y="123"/>
                      <a:pt x="2" y="120"/>
                      <a:pt x="4" y="118"/>
                    </a:cubicBezTo>
                    <a:cubicBezTo>
                      <a:pt x="8" y="111"/>
                      <a:pt x="8" y="109"/>
                      <a:pt x="12" y="101"/>
                    </a:cubicBezTo>
                    <a:cubicBezTo>
                      <a:pt x="17" y="93"/>
                      <a:pt x="17" y="94"/>
                      <a:pt x="23" y="88"/>
                    </a:cubicBezTo>
                    <a:cubicBezTo>
                      <a:pt x="29" y="82"/>
                      <a:pt x="26" y="75"/>
                      <a:pt x="26" y="63"/>
                    </a:cubicBezTo>
                    <a:cubicBezTo>
                      <a:pt x="26" y="51"/>
                      <a:pt x="18" y="51"/>
                      <a:pt x="18" y="46"/>
                    </a:cubicBezTo>
                    <a:cubicBezTo>
                      <a:pt x="18" y="40"/>
                      <a:pt x="10" y="30"/>
                      <a:pt x="8" y="26"/>
                    </a:cubicBezTo>
                    <a:cubicBezTo>
                      <a:pt x="6" y="23"/>
                      <a:pt x="5" y="17"/>
                      <a:pt x="1" y="11"/>
                    </a:cubicBezTo>
                    <a:cubicBezTo>
                      <a:pt x="2" y="10"/>
                      <a:pt x="3" y="9"/>
                      <a:pt x="4" y="8"/>
                    </a:cubicBezTo>
                    <a:cubicBezTo>
                      <a:pt x="8" y="5"/>
                      <a:pt x="11" y="1"/>
                      <a:pt x="12" y="0"/>
                    </a:cubicBezTo>
                    <a:cubicBezTo>
                      <a:pt x="14" y="0"/>
                      <a:pt x="44" y="1"/>
                      <a:pt x="48" y="1"/>
                    </a:cubicBezTo>
                    <a:cubicBezTo>
                      <a:pt x="49" y="2"/>
                      <a:pt x="50" y="4"/>
                      <a:pt x="51" y="4"/>
                    </a:cubicBezTo>
                    <a:cubicBezTo>
                      <a:pt x="52" y="5"/>
                      <a:pt x="64" y="5"/>
                      <a:pt x="67" y="5"/>
                    </a:cubicBezTo>
                    <a:cubicBezTo>
                      <a:pt x="70" y="5"/>
                      <a:pt x="73" y="6"/>
                      <a:pt x="78" y="8"/>
                    </a:cubicBezTo>
                    <a:cubicBezTo>
                      <a:pt x="83" y="10"/>
                      <a:pt x="86" y="15"/>
                      <a:pt x="93" y="20"/>
                    </a:cubicBezTo>
                    <a:cubicBezTo>
                      <a:pt x="101" y="25"/>
                      <a:pt x="97" y="23"/>
                      <a:pt x="105" y="29"/>
                    </a:cubicBezTo>
                    <a:cubicBezTo>
                      <a:pt x="113" y="36"/>
                      <a:pt x="108" y="30"/>
                      <a:pt x="115" y="29"/>
                    </a:cubicBezTo>
                    <a:cubicBezTo>
                      <a:pt x="122" y="29"/>
                      <a:pt x="120" y="30"/>
                      <a:pt x="129" y="31"/>
                    </a:cubicBezTo>
                    <a:cubicBezTo>
                      <a:pt x="138" y="32"/>
                      <a:pt x="136" y="33"/>
                      <a:pt x="142" y="31"/>
                    </a:cubicBezTo>
                    <a:cubicBezTo>
                      <a:pt x="148" y="29"/>
                      <a:pt x="146" y="25"/>
                      <a:pt x="153" y="20"/>
                    </a:cubicBezTo>
                    <a:cubicBezTo>
                      <a:pt x="160" y="15"/>
                      <a:pt x="161" y="15"/>
                      <a:pt x="168" y="11"/>
                    </a:cubicBezTo>
                    <a:cubicBezTo>
                      <a:pt x="175" y="8"/>
                      <a:pt x="174" y="14"/>
                      <a:pt x="181" y="18"/>
                    </a:cubicBezTo>
                    <a:cubicBezTo>
                      <a:pt x="187" y="22"/>
                      <a:pt x="190" y="18"/>
                      <a:pt x="198" y="18"/>
                    </a:cubicBezTo>
                    <a:cubicBezTo>
                      <a:pt x="198" y="18"/>
                      <a:pt x="199" y="18"/>
                      <a:pt x="199" y="18"/>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913">
                <a:extLst>
                  <a:ext uri="{FF2B5EF4-FFF2-40B4-BE49-F238E27FC236}">
                    <a16:creationId xmlns:a16="http://schemas.microsoft.com/office/drawing/2014/main" id="{EF4748C0-B5AB-FEF2-86C8-A5C0E6F5C137}"/>
                  </a:ext>
                </a:extLst>
              </p:cNvPr>
              <p:cNvSpPr>
                <a:spLocks/>
              </p:cNvSpPr>
              <p:nvPr/>
            </p:nvSpPr>
            <p:spPr bwMode="auto">
              <a:xfrm>
                <a:off x="2720" y="1954"/>
                <a:ext cx="287" cy="318"/>
              </a:xfrm>
              <a:custGeom>
                <a:avLst/>
                <a:gdLst>
                  <a:gd name="T0" fmla="*/ 453 w 478"/>
                  <a:gd name="T1" fmla="*/ 127 h 530"/>
                  <a:gd name="T2" fmla="*/ 435 w 478"/>
                  <a:gd name="T3" fmla="*/ 174 h 530"/>
                  <a:gd name="T4" fmla="*/ 425 w 478"/>
                  <a:gd name="T5" fmla="*/ 202 h 530"/>
                  <a:gd name="T6" fmla="*/ 418 w 478"/>
                  <a:gd name="T7" fmla="*/ 228 h 530"/>
                  <a:gd name="T8" fmla="*/ 423 w 478"/>
                  <a:gd name="T9" fmla="*/ 237 h 530"/>
                  <a:gd name="T10" fmla="*/ 423 w 478"/>
                  <a:gd name="T11" fmla="*/ 261 h 530"/>
                  <a:gd name="T12" fmla="*/ 425 w 478"/>
                  <a:gd name="T13" fmla="*/ 321 h 530"/>
                  <a:gd name="T14" fmla="*/ 456 w 478"/>
                  <a:gd name="T15" fmla="*/ 381 h 530"/>
                  <a:gd name="T16" fmla="*/ 432 w 478"/>
                  <a:gd name="T17" fmla="*/ 388 h 530"/>
                  <a:gd name="T18" fmla="*/ 403 w 478"/>
                  <a:gd name="T19" fmla="*/ 411 h 530"/>
                  <a:gd name="T20" fmla="*/ 410 w 478"/>
                  <a:gd name="T21" fmla="*/ 444 h 530"/>
                  <a:gd name="T22" fmla="*/ 407 w 478"/>
                  <a:gd name="T23" fmla="*/ 487 h 530"/>
                  <a:gd name="T24" fmla="*/ 435 w 478"/>
                  <a:gd name="T25" fmla="*/ 494 h 530"/>
                  <a:gd name="T26" fmla="*/ 428 w 478"/>
                  <a:gd name="T27" fmla="*/ 525 h 530"/>
                  <a:gd name="T28" fmla="*/ 406 w 478"/>
                  <a:gd name="T29" fmla="*/ 511 h 530"/>
                  <a:gd name="T30" fmla="*/ 381 w 478"/>
                  <a:gd name="T31" fmla="*/ 496 h 530"/>
                  <a:gd name="T32" fmla="*/ 365 w 478"/>
                  <a:gd name="T33" fmla="*/ 488 h 530"/>
                  <a:gd name="T34" fmla="*/ 327 w 478"/>
                  <a:gd name="T35" fmla="*/ 470 h 530"/>
                  <a:gd name="T36" fmla="*/ 301 w 478"/>
                  <a:gd name="T37" fmla="*/ 463 h 530"/>
                  <a:gd name="T38" fmla="*/ 277 w 478"/>
                  <a:gd name="T39" fmla="*/ 464 h 530"/>
                  <a:gd name="T40" fmla="*/ 249 w 478"/>
                  <a:gd name="T41" fmla="*/ 459 h 530"/>
                  <a:gd name="T42" fmla="*/ 239 w 478"/>
                  <a:gd name="T43" fmla="*/ 412 h 530"/>
                  <a:gd name="T44" fmla="*/ 240 w 478"/>
                  <a:gd name="T45" fmla="*/ 365 h 530"/>
                  <a:gd name="T46" fmla="*/ 203 w 478"/>
                  <a:gd name="T47" fmla="*/ 349 h 530"/>
                  <a:gd name="T48" fmla="*/ 179 w 478"/>
                  <a:gd name="T49" fmla="*/ 378 h 530"/>
                  <a:gd name="T50" fmla="*/ 128 w 478"/>
                  <a:gd name="T51" fmla="*/ 371 h 530"/>
                  <a:gd name="T52" fmla="*/ 108 w 478"/>
                  <a:gd name="T53" fmla="*/ 318 h 530"/>
                  <a:gd name="T54" fmla="*/ 2 w 478"/>
                  <a:gd name="T55" fmla="*/ 323 h 530"/>
                  <a:gd name="T56" fmla="*/ 7 w 478"/>
                  <a:gd name="T57" fmla="*/ 315 h 530"/>
                  <a:gd name="T58" fmla="*/ 23 w 478"/>
                  <a:gd name="T59" fmla="*/ 282 h 530"/>
                  <a:gd name="T60" fmla="*/ 49 w 478"/>
                  <a:gd name="T61" fmla="*/ 275 h 530"/>
                  <a:gd name="T62" fmla="*/ 76 w 478"/>
                  <a:gd name="T63" fmla="*/ 276 h 530"/>
                  <a:gd name="T64" fmla="*/ 100 w 478"/>
                  <a:gd name="T65" fmla="*/ 219 h 530"/>
                  <a:gd name="T66" fmla="*/ 123 w 478"/>
                  <a:gd name="T67" fmla="*/ 183 h 530"/>
                  <a:gd name="T68" fmla="*/ 141 w 478"/>
                  <a:gd name="T69" fmla="*/ 140 h 530"/>
                  <a:gd name="T70" fmla="*/ 153 w 478"/>
                  <a:gd name="T71" fmla="*/ 81 h 530"/>
                  <a:gd name="T72" fmla="*/ 159 w 478"/>
                  <a:gd name="T73" fmla="*/ 43 h 530"/>
                  <a:gd name="T74" fmla="*/ 179 w 478"/>
                  <a:gd name="T75" fmla="*/ 11 h 530"/>
                  <a:gd name="T76" fmla="*/ 221 w 478"/>
                  <a:gd name="T77" fmla="*/ 32 h 530"/>
                  <a:gd name="T78" fmla="*/ 255 w 478"/>
                  <a:gd name="T79" fmla="*/ 36 h 530"/>
                  <a:gd name="T80" fmla="*/ 280 w 478"/>
                  <a:gd name="T81" fmla="*/ 23 h 530"/>
                  <a:gd name="T82" fmla="*/ 311 w 478"/>
                  <a:gd name="T83" fmla="*/ 15 h 530"/>
                  <a:gd name="T84" fmla="*/ 340 w 478"/>
                  <a:gd name="T85" fmla="*/ 6 h 530"/>
                  <a:gd name="T86" fmla="*/ 363 w 478"/>
                  <a:gd name="T87" fmla="*/ 11 h 530"/>
                  <a:gd name="T88" fmla="*/ 383 w 478"/>
                  <a:gd name="T89" fmla="*/ 14 h 530"/>
                  <a:gd name="T90" fmla="*/ 419 w 478"/>
                  <a:gd name="T91" fmla="*/ 29 h 530"/>
                  <a:gd name="T92" fmla="*/ 447 w 478"/>
                  <a:gd name="T93" fmla="*/ 36 h 530"/>
                  <a:gd name="T94" fmla="*/ 462 w 478"/>
                  <a:gd name="T95" fmla="*/ 52 h 530"/>
                  <a:gd name="T96" fmla="*/ 469 w 478"/>
                  <a:gd name="T97" fmla="*/ 68 h 530"/>
                  <a:gd name="T98" fmla="*/ 477 w 478"/>
                  <a:gd name="T99" fmla="*/ 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530">
                    <a:moveTo>
                      <a:pt x="477" y="97"/>
                    </a:moveTo>
                    <a:cubicBezTo>
                      <a:pt x="476" y="101"/>
                      <a:pt x="468" y="103"/>
                      <a:pt x="463" y="111"/>
                    </a:cubicBezTo>
                    <a:cubicBezTo>
                      <a:pt x="459" y="120"/>
                      <a:pt x="459" y="119"/>
                      <a:pt x="453" y="127"/>
                    </a:cubicBezTo>
                    <a:cubicBezTo>
                      <a:pt x="448" y="134"/>
                      <a:pt x="442" y="135"/>
                      <a:pt x="442" y="142"/>
                    </a:cubicBezTo>
                    <a:cubicBezTo>
                      <a:pt x="441" y="150"/>
                      <a:pt x="435" y="152"/>
                      <a:pt x="435" y="156"/>
                    </a:cubicBezTo>
                    <a:cubicBezTo>
                      <a:pt x="435" y="160"/>
                      <a:pt x="434" y="166"/>
                      <a:pt x="435" y="174"/>
                    </a:cubicBezTo>
                    <a:cubicBezTo>
                      <a:pt x="435" y="182"/>
                      <a:pt x="432" y="188"/>
                      <a:pt x="435" y="191"/>
                    </a:cubicBezTo>
                    <a:cubicBezTo>
                      <a:pt x="434" y="192"/>
                      <a:pt x="432" y="193"/>
                      <a:pt x="430" y="195"/>
                    </a:cubicBezTo>
                    <a:cubicBezTo>
                      <a:pt x="427" y="199"/>
                      <a:pt x="425" y="198"/>
                      <a:pt x="425" y="202"/>
                    </a:cubicBezTo>
                    <a:cubicBezTo>
                      <a:pt x="425" y="206"/>
                      <a:pt x="425" y="207"/>
                      <a:pt x="424" y="212"/>
                    </a:cubicBezTo>
                    <a:cubicBezTo>
                      <a:pt x="422" y="218"/>
                      <a:pt x="418" y="217"/>
                      <a:pt x="418" y="221"/>
                    </a:cubicBezTo>
                    <a:cubicBezTo>
                      <a:pt x="418" y="225"/>
                      <a:pt x="413" y="227"/>
                      <a:pt x="418" y="228"/>
                    </a:cubicBezTo>
                    <a:cubicBezTo>
                      <a:pt x="418" y="228"/>
                      <a:pt x="419" y="228"/>
                      <a:pt x="419" y="228"/>
                    </a:cubicBezTo>
                    <a:cubicBezTo>
                      <a:pt x="419" y="228"/>
                      <a:pt x="419" y="228"/>
                      <a:pt x="419" y="228"/>
                    </a:cubicBezTo>
                    <a:cubicBezTo>
                      <a:pt x="422" y="229"/>
                      <a:pt x="421" y="233"/>
                      <a:pt x="423" y="237"/>
                    </a:cubicBezTo>
                    <a:cubicBezTo>
                      <a:pt x="425" y="241"/>
                      <a:pt x="427" y="247"/>
                      <a:pt x="426" y="250"/>
                    </a:cubicBezTo>
                    <a:cubicBezTo>
                      <a:pt x="426" y="251"/>
                      <a:pt x="426" y="254"/>
                      <a:pt x="426" y="257"/>
                    </a:cubicBezTo>
                    <a:cubicBezTo>
                      <a:pt x="425" y="257"/>
                      <a:pt x="424" y="258"/>
                      <a:pt x="423" y="261"/>
                    </a:cubicBezTo>
                    <a:cubicBezTo>
                      <a:pt x="421" y="270"/>
                      <a:pt x="421" y="275"/>
                      <a:pt x="421" y="285"/>
                    </a:cubicBezTo>
                    <a:cubicBezTo>
                      <a:pt x="421" y="295"/>
                      <a:pt x="423" y="298"/>
                      <a:pt x="426" y="306"/>
                    </a:cubicBezTo>
                    <a:cubicBezTo>
                      <a:pt x="429" y="314"/>
                      <a:pt x="424" y="314"/>
                      <a:pt x="425" y="321"/>
                    </a:cubicBezTo>
                    <a:cubicBezTo>
                      <a:pt x="425" y="328"/>
                      <a:pt x="428" y="340"/>
                      <a:pt x="434" y="345"/>
                    </a:cubicBezTo>
                    <a:cubicBezTo>
                      <a:pt x="439" y="350"/>
                      <a:pt x="447" y="346"/>
                      <a:pt x="448" y="359"/>
                    </a:cubicBezTo>
                    <a:cubicBezTo>
                      <a:pt x="449" y="371"/>
                      <a:pt x="455" y="375"/>
                      <a:pt x="456" y="381"/>
                    </a:cubicBezTo>
                    <a:cubicBezTo>
                      <a:pt x="457" y="382"/>
                      <a:pt x="457" y="383"/>
                      <a:pt x="456" y="384"/>
                    </a:cubicBezTo>
                    <a:cubicBezTo>
                      <a:pt x="453" y="385"/>
                      <a:pt x="450" y="385"/>
                      <a:pt x="449" y="386"/>
                    </a:cubicBezTo>
                    <a:cubicBezTo>
                      <a:pt x="448" y="386"/>
                      <a:pt x="444" y="388"/>
                      <a:pt x="432" y="388"/>
                    </a:cubicBezTo>
                    <a:cubicBezTo>
                      <a:pt x="420" y="388"/>
                      <a:pt x="422" y="391"/>
                      <a:pt x="418" y="392"/>
                    </a:cubicBezTo>
                    <a:cubicBezTo>
                      <a:pt x="413" y="393"/>
                      <a:pt x="417" y="398"/>
                      <a:pt x="417" y="402"/>
                    </a:cubicBezTo>
                    <a:cubicBezTo>
                      <a:pt x="417" y="406"/>
                      <a:pt x="408" y="407"/>
                      <a:pt x="403" y="411"/>
                    </a:cubicBezTo>
                    <a:cubicBezTo>
                      <a:pt x="398" y="415"/>
                      <a:pt x="404" y="414"/>
                      <a:pt x="407" y="416"/>
                    </a:cubicBezTo>
                    <a:cubicBezTo>
                      <a:pt x="409" y="417"/>
                      <a:pt x="408" y="424"/>
                      <a:pt x="408" y="429"/>
                    </a:cubicBezTo>
                    <a:cubicBezTo>
                      <a:pt x="409" y="433"/>
                      <a:pt x="409" y="442"/>
                      <a:pt x="410" y="444"/>
                    </a:cubicBezTo>
                    <a:cubicBezTo>
                      <a:pt x="411" y="446"/>
                      <a:pt x="410" y="452"/>
                      <a:pt x="408" y="458"/>
                    </a:cubicBezTo>
                    <a:cubicBezTo>
                      <a:pt x="407" y="464"/>
                      <a:pt x="407" y="468"/>
                      <a:pt x="403" y="473"/>
                    </a:cubicBezTo>
                    <a:cubicBezTo>
                      <a:pt x="399" y="478"/>
                      <a:pt x="402" y="479"/>
                      <a:pt x="407" y="487"/>
                    </a:cubicBezTo>
                    <a:cubicBezTo>
                      <a:pt x="412" y="494"/>
                      <a:pt x="414" y="494"/>
                      <a:pt x="415" y="496"/>
                    </a:cubicBezTo>
                    <a:cubicBezTo>
                      <a:pt x="416" y="498"/>
                      <a:pt x="420" y="501"/>
                      <a:pt x="425" y="501"/>
                    </a:cubicBezTo>
                    <a:cubicBezTo>
                      <a:pt x="431" y="501"/>
                      <a:pt x="430" y="498"/>
                      <a:pt x="435" y="494"/>
                    </a:cubicBezTo>
                    <a:cubicBezTo>
                      <a:pt x="439" y="490"/>
                      <a:pt x="437" y="529"/>
                      <a:pt x="437" y="529"/>
                    </a:cubicBezTo>
                    <a:cubicBezTo>
                      <a:pt x="437" y="529"/>
                      <a:pt x="434" y="530"/>
                      <a:pt x="433" y="527"/>
                    </a:cubicBezTo>
                    <a:cubicBezTo>
                      <a:pt x="433" y="523"/>
                      <a:pt x="430" y="525"/>
                      <a:pt x="428" y="525"/>
                    </a:cubicBezTo>
                    <a:cubicBezTo>
                      <a:pt x="425" y="525"/>
                      <a:pt x="425" y="529"/>
                      <a:pt x="421" y="529"/>
                    </a:cubicBezTo>
                    <a:cubicBezTo>
                      <a:pt x="417" y="530"/>
                      <a:pt x="414" y="526"/>
                      <a:pt x="413" y="522"/>
                    </a:cubicBezTo>
                    <a:cubicBezTo>
                      <a:pt x="412" y="518"/>
                      <a:pt x="407" y="516"/>
                      <a:pt x="406" y="511"/>
                    </a:cubicBezTo>
                    <a:cubicBezTo>
                      <a:pt x="405" y="506"/>
                      <a:pt x="403" y="506"/>
                      <a:pt x="398" y="502"/>
                    </a:cubicBezTo>
                    <a:cubicBezTo>
                      <a:pt x="394" y="499"/>
                      <a:pt x="394" y="499"/>
                      <a:pt x="391" y="498"/>
                    </a:cubicBezTo>
                    <a:cubicBezTo>
                      <a:pt x="388" y="497"/>
                      <a:pt x="384" y="498"/>
                      <a:pt x="381" y="496"/>
                    </a:cubicBezTo>
                    <a:cubicBezTo>
                      <a:pt x="379" y="494"/>
                      <a:pt x="380" y="490"/>
                      <a:pt x="378" y="488"/>
                    </a:cubicBezTo>
                    <a:cubicBezTo>
                      <a:pt x="376" y="485"/>
                      <a:pt x="372" y="481"/>
                      <a:pt x="369" y="480"/>
                    </a:cubicBezTo>
                    <a:cubicBezTo>
                      <a:pt x="367" y="479"/>
                      <a:pt x="366" y="483"/>
                      <a:pt x="365" y="488"/>
                    </a:cubicBezTo>
                    <a:cubicBezTo>
                      <a:pt x="364" y="492"/>
                      <a:pt x="355" y="489"/>
                      <a:pt x="346" y="488"/>
                    </a:cubicBezTo>
                    <a:cubicBezTo>
                      <a:pt x="338" y="486"/>
                      <a:pt x="336" y="484"/>
                      <a:pt x="330" y="481"/>
                    </a:cubicBezTo>
                    <a:cubicBezTo>
                      <a:pt x="323" y="477"/>
                      <a:pt x="327" y="476"/>
                      <a:pt x="327" y="470"/>
                    </a:cubicBezTo>
                    <a:cubicBezTo>
                      <a:pt x="326" y="465"/>
                      <a:pt x="322" y="470"/>
                      <a:pt x="311" y="470"/>
                    </a:cubicBezTo>
                    <a:cubicBezTo>
                      <a:pt x="300" y="470"/>
                      <a:pt x="309" y="472"/>
                      <a:pt x="304" y="473"/>
                    </a:cubicBezTo>
                    <a:cubicBezTo>
                      <a:pt x="299" y="475"/>
                      <a:pt x="304" y="467"/>
                      <a:pt x="301" y="463"/>
                    </a:cubicBezTo>
                    <a:cubicBezTo>
                      <a:pt x="298" y="459"/>
                      <a:pt x="298" y="462"/>
                      <a:pt x="295" y="462"/>
                    </a:cubicBezTo>
                    <a:cubicBezTo>
                      <a:pt x="295" y="462"/>
                      <a:pt x="294" y="462"/>
                      <a:pt x="294" y="461"/>
                    </a:cubicBezTo>
                    <a:cubicBezTo>
                      <a:pt x="289" y="460"/>
                      <a:pt x="286" y="463"/>
                      <a:pt x="277" y="464"/>
                    </a:cubicBezTo>
                    <a:cubicBezTo>
                      <a:pt x="269" y="464"/>
                      <a:pt x="267" y="464"/>
                      <a:pt x="259" y="466"/>
                    </a:cubicBezTo>
                    <a:cubicBezTo>
                      <a:pt x="251" y="467"/>
                      <a:pt x="257" y="467"/>
                      <a:pt x="251" y="466"/>
                    </a:cubicBezTo>
                    <a:cubicBezTo>
                      <a:pt x="244" y="464"/>
                      <a:pt x="249" y="462"/>
                      <a:pt x="249" y="459"/>
                    </a:cubicBezTo>
                    <a:cubicBezTo>
                      <a:pt x="250" y="456"/>
                      <a:pt x="252" y="451"/>
                      <a:pt x="252" y="447"/>
                    </a:cubicBezTo>
                    <a:cubicBezTo>
                      <a:pt x="252" y="443"/>
                      <a:pt x="247" y="434"/>
                      <a:pt x="242" y="427"/>
                    </a:cubicBezTo>
                    <a:cubicBezTo>
                      <a:pt x="236" y="420"/>
                      <a:pt x="239" y="418"/>
                      <a:pt x="239" y="412"/>
                    </a:cubicBezTo>
                    <a:cubicBezTo>
                      <a:pt x="239" y="407"/>
                      <a:pt x="242" y="398"/>
                      <a:pt x="244" y="390"/>
                    </a:cubicBezTo>
                    <a:cubicBezTo>
                      <a:pt x="246" y="382"/>
                      <a:pt x="243" y="384"/>
                      <a:pt x="241" y="380"/>
                    </a:cubicBezTo>
                    <a:cubicBezTo>
                      <a:pt x="239" y="377"/>
                      <a:pt x="238" y="369"/>
                      <a:pt x="240" y="365"/>
                    </a:cubicBezTo>
                    <a:cubicBezTo>
                      <a:pt x="243" y="361"/>
                      <a:pt x="239" y="358"/>
                      <a:pt x="224" y="358"/>
                    </a:cubicBezTo>
                    <a:cubicBezTo>
                      <a:pt x="210" y="357"/>
                      <a:pt x="210" y="355"/>
                      <a:pt x="210" y="351"/>
                    </a:cubicBezTo>
                    <a:cubicBezTo>
                      <a:pt x="210" y="347"/>
                      <a:pt x="205" y="345"/>
                      <a:pt x="203" y="349"/>
                    </a:cubicBezTo>
                    <a:cubicBezTo>
                      <a:pt x="200" y="353"/>
                      <a:pt x="188" y="350"/>
                      <a:pt x="184" y="349"/>
                    </a:cubicBezTo>
                    <a:cubicBezTo>
                      <a:pt x="181" y="348"/>
                      <a:pt x="185" y="364"/>
                      <a:pt x="180" y="367"/>
                    </a:cubicBezTo>
                    <a:cubicBezTo>
                      <a:pt x="176" y="370"/>
                      <a:pt x="179" y="373"/>
                      <a:pt x="179" y="378"/>
                    </a:cubicBezTo>
                    <a:cubicBezTo>
                      <a:pt x="179" y="383"/>
                      <a:pt x="169" y="379"/>
                      <a:pt x="164" y="378"/>
                    </a:cubicBezTo>
                    <a:cubicBezTo>
                      <a:pt x="159" y="377"/>
                      <a:pt x="154" y="380"/>
                      <a:pt x="144" y="380"/>
                    </a:cubicBezTo>
                    <a:cubicBezTo>
                      <a:pt x="134" y="380"/>
                      <a:pt x="131" y="379"/>
                      <a:pt x="128" y="371"/>
                    </a:cubicBezTo>
                    <a:cubicBezTo>
                      <a:pt x="125" y="363"/>
                      <a:pt x="123" y="365"/>
                      <a:pt x="121" y="358"/>
                    </a:cubicBezTo>
                    <a:cubicBezTo>
                      <a:pt x="119" y="350"/>
                      <a:pt x="115" y="346"/>
                      <a:pt x="114" y="341"/>
                    </a:cubicBezTo>
                    <a:cubicBezTo>
                      <a:pt x="112" y="335"/>
                      <a:pt x="110" y="321"/>
                      <a:pt x="108" y="318"/>
                    </a:cubicBezTo>
                    <a:cubicBezTo>
                      <a:pt x="106" y="315"/>
                      <a:pt x="44" y="320"/>
                      <a:pt x="34" y="319"/>
                    </a:cubicBezTo>
                    <a:cubicBezTo>
                      <a:pt x="24" y="318"/>
                      <a:pt x="24" y="319"/>
                      <a:pt x="16" y="321"/>
                    </a:cubicBezTo>
                    <a:cubicBezTo>
                      <a:pt x="10" y="323"/>
                      <a:pt x="6" y="323"/>
                      <a:pt x="2" y="323"/>
                    </a:cubicBezTo>
                    <a:cubicBezTo>
                      <a:pt x="2" y="322"/>
                      <a:pt x="1" y="320"/>
                      <a:pt x="0" y="317"/>
                    </a:cubicBezTo>
                    <a:cubicBezTo>
                      <a:pt x="0" y="317"/>
                      <a:pt x="0" y="317"/>
                      <a:pt x="0" y="317"/>
                    </a:cubicBezTo>
                    <a:cubicBezTo>
                      <a:pt x="4" y="317"/>
                      <a:pt x="7" y="316"/>
                      <a:pt x="7" y="315"/>
                    </a:cubicBezTo>
                    <a:cubicBezTo>
                      <a:pt x="10" y="309"/>
                      <a:pt x="14" y="302"/>
                      <a:pt x="12" y="297"/>
                    </a:cubicBezTo>
                    <a:cubicBezTo>
                      <a:pt x="10" y="292"/>
                      <a:pt x="9" y="292"/>
                      <a:pt x="17" y="288"/>
                    </a:cubicBezTo>
                    <a:cubicBezTo>
                      <a:pt x="20" y="287"/>
                      <a:pt x="22" y="284"/>
                      <a:pt x="23" y="282"/>
                    </a:cubicBezTo>
                    <a:cubicBezTo>
                      <a:pt x="23" y="283"/>
                      <a:pt x="24" y="284"/>
                      <a:pt x="24" y="285"/>
                    </a:cubicBezTo>
                    <a:cubicBezTo>
                      <a:pt x="28" y="290"/>
                      <a:pt x="30" y="285"/>
                      <a:pt x="35" y="284"/>
                    </a:cubicBezTo>
                    <a:cubicBezTo>
                      <a:pt x="40" y="283"/>
                      <a:pt x="44" y="276"/>
                      <a:pt x="49" y="275"/>
                    </a:cubicBezTo>
                    <a:cubicBezTo>
                      <a:pt x="55" y="273"/>
                      <a:pt x="54" y="283"/>
                      <a:pt x="54" y="289"/>
                    </a:cubicBezTo>
                    <a:cubicBezTo>
                      <a:pt x="55" y="294"/>
                      <a:pt x="60" y="292"/>
                      <a:pt x="67" y="289"/>
                    </a:cubicBezTo>
                    <a:cubicBezTo>
                      <a:pt x="74" y="286"/>
                      <a:pt x="71" y="284"/>
                      <a:pt x="76" y="276"/>
                    </a:cubicBezTo>
                    <a:cubicBezTo>
                      <a:pt x="81" y="269"/>
                      <a:pt x="82" y="272"/>
                      <a:pt x="91" y="263"/>
                    </a:cubicBezTo>
                    <a:cubicBezTo>
                      <a:pt x="100" y="255"/>
                      <a:pt x="96" y="256"/>
                      <a:pt x="100" y="249"/>
                    </a:cubicBezTo>
                    <a:cubicBezTo>
                      <a:pt x="104" y="243"/>
                      <a:pt x="102" y="232"/>
                      <a:pt x="100" y="219"/>
                    </a:cubicBezTo>
                    <a:cubicBezTo>
                      <a:pt x="99" y="207"/>
                      <a:pt x="103" y="212"/>
                      <a:pt x="106" y="209"/>
                    </a:cubicBezTo>
                    <a:cubicBezTo>
                      <a:pt x="110" y="207"/>
                      <a:pt x="112" y="202"/>
                      <a:pt x="112" y="196"/>
                    </a:cubicBezTo>
                    <a:cubicBezTo>
                      <a:pt x="112" y="190"/>
                      <a:pt x="120" y="187"/>
                      <a:pt x="123" y="183"/>
                    </a:cubicBezTo>
                    <a:cubicBezTo>
                      <a:pt x="126" y="180"/>
                      <a:pt x="133" y="175"/>
                      <a:pt x="138" y="169"/>
                    </a:cubicBezTo>
                    <a:cubicBezTo>
                      <a:pt x="142" y="162"/>
                      <a:pt x="138" y="162"/>
                      <a:pt x="140" y="155"/>
                    </a:cubicBezTo>
                    <a:cubicBezTo>
                      <a:pt x="143" y="148"/>
                      <a:pt x="143" y="147"/>
                      <a:pt x="141" y="140"/>
                    </a:cubicBezTo>
                    <a:cubicBezTo>
                      <a:pt x="139" y="133"/>
                      <a:pt x="143" y="133"/>
                      <a:pt x="144" y="122"/>
                    </a:cubicBezTo>
                    <a:cubicBezTo>
                      <a:pt x="146" y="112"/>
                      <a:pt x="145" y="109"/>
                      <a:pt x="146" y="100"/>
                    </a:cubicBezTo>
                    <a:cubicBezTo>
                      <a:pt x="147" y="90"/>
                      <a:pt x="149" y="91"/>
                      <a:pt x="153" y="81"/>
                    </a:cubicBezTo>
                    <a:cubicBezTo>
                      <a:pt x="157" y="72"/>
                      <a:pt x="156" y="75"/>
                      <a:pt x="157" y="65"/>
                    </a:cubicBezTo>
                    <a:cubicBezTo>
                      <a:pt x="157" y="61"/>
                      <a:pt x="159" y="58"/>
                      <a:pt x="160" y="54"/>
                    </a:cubicBezTo>
                    <a:cubicBezTo>
                      <a:pt x="160" y="51"/>
                      <a:pt x="161" y="48"/>
                      <a:pt x="159" y="43"/>
                    </a:cubicBezTo>
                    <a:cubicBezTo>
                      <a:pt x="155" y="35"/>
                      <a:pt x="158" y="35"/>
                      <a:pt x="159" y="29"/>
                    </a:cubicBezTo>
                    <a:cubicBezTo>
                      <a:pt x="160" y="24"/>
                      <a:pt x="166" y="28"/>
                      <a:pt x="171" y="21"/>
                    </a:cubicBezTo>
                    <a:cubicBezTo>
                      <a:pt x="176" y="14"/>
                      <a:pt x="173" y="14"/>
                      <a:pt x="179" y="11"/>
                    </a:cubicBezTo>
                    <a:cubicBezTo>
                      <a:pt x="185" y="7"/>
                      <a:pt x="189" y="14"/>
                      <a:pt x="197" y="18"/>
                    </a:cubicBezTo>
                    <a:cubicBezTo>
                      <a:pt x="206" y="21"/>
                      <a:pt x="204" y="25"/>
                      <a:pt x="206" y="28"/>
                    </a:cubicBezTo>
                    <a:cubicBezTo>
                      <a:pt x="208" y="32"/>
                      <a:pt x="216" y="32"/>
                      <a:pt x="221" y="32"/>
                    </a:cubicBezTo>
                    <a:cubicBezTo>
                      <a:pt x="225" y="32"/>
                      <a:pt x="226" y="34"/>
                      <a:pt x="232" y="33"/>
                    </a:cubicBezTo>
                    <a:cubicBezTo>
                      <a:pt x="237" y="33"/>
                      <a:pt x="237" y="34"/>
                      <a:pt x="244" y="36"/>
                    </a:cubicBezTo>
                    <a:cubicBezTo>
                      <a:pt x="251" y="39"/>
                      <a:pt x="250" y="37"/>
                      <a:pt x="255" y="36"/>
                    </a:cubicBezTo>
                    <a:cubicBezTo>
                      <a:pt x="261" y="35"/>
                      <a:pt x="258" y="30"/>
                      <a:pt x="262" y="24"/>
                    </a:cubicBezTo>
                    <a:cubicBezTo>
                      <a:pt x="266" y="17"/>
                      <a:pt x="269" y="20"/>
                      <a:pt x="270" y="22"/>
                    </a:cubicBezTo>
                    <a:cubicBezTo>
                      <a:pt x="270" y="23"/>
                      <a:pt x="273" y="24"/>
                      <a:pt x="280" y="23"/>
                    </a:cubicBezTo>
                    <a:cubicBezTo>
                      <a:pt x="286" y="23"/>
                      <a:pt x="285" y="22"/>
                      <a:pt x="291" y="20"/>
                    </a:cubicBezTo>
                    <a:cubicBezTo>
                      <a:pt x="296" y="18"/>
                      <a:pt x="301" y="17"/>
                      <a:pt x="304" y="16"/>
                    </a:cubicBezTo>
                    <a:cubicBezTo>
                      <a:pt x="307" y="14"/>
                      <a:pt x="308" y="13"/>
                      <a:pt x="311" y="15"/>
                    </a:cubicBezTo>
                    <a:cubicBezTo>
                      <a:pt x="313" y="17"/>
                      <a:pt x="316" y="15"/>
                      <a:pt x="321" y="15"/>
                    </a:cubicBezTo>
                    <a:cubicBezTo>
                      <a:pt x="327" y="14"/>
                      <a:pt x="327" y="11"/>
                      <a:pt x="327" y="6"/>
                    </a:cubicBezTo>
                    <a:cubicBezTo>
                      <a:pt x="327" y="0"/>
                      <a:pt x="336" y="4"/>
                      <a:pt x="340" y="6"/>
                    </a:cubicBezTo>
                    <a:cubicBezTo>
                      <a:pt x="344" y="8"/>
                      <a:pt x="342" y="6"/>
                      <a:pt x="347" y="6"/>
                    </a:cubicBezTo>
                    <a:cubicBezTo>
                      <a:pt x="353" y="6"/>
                      <a:pt x="350" y="7"/>
                      <a:pt x="354" y="8"/>
                    </a:cubicBezTo>
                    <a:cubicBezTo>
                      <a:pt x="357" y="10"/>
                      <a:pt x="359" y="12"/>
                      <a:pt x="363" y="11"/>
                    </a:cubicBezTo>
                    <a:cubicBezTo>
                      <a:pt x="366" y="10"/>
                      <a:pt x="367" y="12"/>
                      <a:pt x="373" y="11"/>
                    </a:cubicBezTo>
                    <a:cubicBezTo>
                      <a:pt x="376" y="11"/>
                      <a:pt x="377" y="10"/>
                      <a:pt x="377" y="9"/>
                    </a:cubicBezTo>
                    <a:cubicBezTo>
                      <a:pt x="379" y="10"/>
                      <a:pt x="381" y="11"/>
                      <a:pt x="383" y="14"/>
                    </a:cubicBezTo>
                    <a:cubicBezTo>
                      <a:pt x="387" y="19"/>
                      <a:pt x="387" y="19"/>
                      <a:pt x="393" y="26"/>
                    </a:cubicBezTo>
                    <a:cubicBezTo>
                      <a:pt x="398" y="33"/>
                      <a:pt x="399" y="34"/>
                      <a:pt x="405" y="32"/>
                    </a:cubicBezTo>
                    <a:cubicBezTo>
                      <a:pt x="410" y="31"/>
                      <a:pt x="418" y="27"/>
                      <a:pt x="419" y="29"/>
                    </a:cubicBezTo>
                    <a:cubicBezTo>
                      <a:pt x="420" y="31"/>
                      <a:pt x="425" y="32"/>
                      <a:pt x="427" y="29"/>
                    </a:cubicBezTo>
                    <a:cubicBezTo>
                      <a:pt x="429" y="26"/>
                      <a:pt x="432" y="20"/>
                      <a:pt x="436" y="25"/>
                    </a:cubicBezTo>
                    <a:cubicBezTo>
                      <a:pt x="440" y="30"/>
                      <a:pt x="442" y="31"/>
                      <a:pt x="447" y="36"/>
                    </a:cubicBezTo>
                    <a:cubicBezTo>
                      <a:pt x="451" y="41"/>
                      <a:pt x="454" y="43"/>
                      <a:pt x="456" y="45"/>
                    </a:cubicBezTo>
                    <a:cubicBezTo>
                      <a:pt x="459" y="46"/>
                      <a:pt x="459" y="47"/>
                      <a:pt x="459" y="49"/>
                    </a:cubicBezTo>
                    <a:cubicBezTo>
                      <a:pt x="460" y="51"/>
                      <a:pt x="458" y="51"/>
                      <a:pt x="462" y="52"/>
                    </a:cubicBezTo>
                    <a:cubicBezTo>
                      <a:pt x="464" y="52"/>
                      <a:pt x="466" y="52"/>
                      <a:pt x="467" y="52"/>
                    </a:cubicBezTo>
                    <a:cubicBezTo>
                      <a:pt x="466" y="55"/>
                      <a:pt x="465" y="57"/>
                      <a:pt x="467" y="59"/>
                    </a:cubicBezTo>
                    <a:cubicBezTo>
                      <a:pt x="469" y="62"/>
                      <a:pt x="470" y="62"/>
                      <a:pt x="469" y="68"/>
                    </a:cubicBezTo>
                    <a:cubicBezTo>
                      <a:pt x="467" y="74"/>
                      <a:pt x="466" y="75"/>
                      <a:pt x="466" y="80"/>
                    </a:cubicBezTo>
                    <a:cubicBezTo>
                      <a:pt x="466" y="85"/>
                      <a:pt x="462" y="82"/>
                      <a:pt x="469" y="86"/>
                    </a:cubicBezTo>
                    <a:cubicBezTo>
                      <a:pt x="477" y="90"/>
                      <a:pt x="478" y="93"/>
                      <a:pt x="477" y="9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14">
                <a:extLst>
                  <a:ext uri="{FF2B5EF4-FFF2-40B4-BE49-F238E27FC236}">
                    <a16:creationId xmlns:a16="http://schemas.microsoft.com/office/drawing/2014/main" id="{840403BA-7D2E-5018-D64D-F7B8E7E902C6}"/>
                  </a:ext>
                </a:extLst>
              </p:cNvPr>
              <p:cNvSpPr>
                <a:spLocks/>
              </p:cNvSpPr>
              <p:nvPr/>
            </p:nvSpPr>
            <p:spPr bwMode="auto">
              <a:xfrm>
                <a:off x="2702" y="1984"/>
                <a:ext cx="114" cy="146"/>
              </a:xfrm>
              <a:custGeom>
                <a:avLst/>
                <a:gdLst>
                  <a:gd name="T0" fmla="*/ 187 w 190"/>
                  <a:gd name="T1" fmla="*/ 15 h 244"/>
                  <a:gd name="T2" fmla="*/ 176 w 190"/>
                  <a:gd name="T3" fmla="*/ 50 h 244"/>
                  <a:gd name="T4" fmla="*/ 171 w 190"/>
                  <a:gd name="T5" fmla="*/ 90 h 244"/>
                  <a:gd name="T6" fmla="*/ 168 w 190"/>
                  <a:gd name="T7" fmla="*/ 119 h 244"/>
                  <a:gd name="T8" fmla="*/ 142 w 190"/>
                  <a:gd name="T9" fmla="*/ 146 h 244"/>
                  <a:gd name="T10" fmla="*/ 130 w 190"/>
                  <a:gd name="T11" fmla="*/ 169 h 244"/>
                  <a:gd name="T12" fmla="*/ 121 w 190"/>
                  <a:gd name="T13" fmla="*/ 213 h 244"/>
                  <a:gd name="T14" fmla="*/ 97 w 190"/>
                  <a:gd name="T15" fmla="*/ 239 h 244"/>
                  <a:gd name="T16" fmla="*/ 79 w 190"/>
                  <a:gd name="T17" fmla="*/ 225 h 244"/>
                  <a:gd name="T18" fmla="*/ 54 w 190"/>
                  <a:gd name="T19" fmla="*/ 235 h 244"/>
                  <a:gd name="T20" fmla="*/ 45 w 190"/>
                  <a:gd name="T21" fmla="*/ 229 h 244"/>
                  <a:gd name="T22" fmla="*/ 28 w 190"/>
                  <a:gd name="T23" fmla="*/ 237 h 244"/>
                  <a:gd name="T24" fmla="*/ 20 w 190"/>
                  <a:gd name="T25" fmla="*/ 233 h 244"/>
                  <a:gd name="T26" fmla="*/ 0 w 190"/>
                  <a:gd name="T27" fmla="*/ 214 h 244"/>
                  <a:gd name="T28" fmla="*/ 16 w 190"/>
                  <a:gd name="T29" fmla="*/ 206 h 244"/>
                  <a:gd name="T30" fmla="*/ 20 w 190"/>
                  <a:gd name="T31" fmla="*/ 196 h 244"/>
                  <a:gd name="T32" fmla="*/ 15 w 190"/>
                  <a:gd name="T33" fmla="*/ 182 h 244"/>
                  <a:gd name="T34" fmla="*/ 28 w 190"/>
                  <a:gd name="T35" fmla="*/ 170 h 244"/>
                  <a:gd name="T36" fmla="*/ 35 w 190"/>
                  <a:gd name="T37" fmla="*/ 156 h 244"/>
                  <a:gd name="T38" fmla="*/ 50 w 190"/>
                  <a:gd name="T39" fmla="*/ 170 h 244"/>
                  <a:gd name="T40" fmla="*/ 67 w 190"/>
                  <a:gd name="T41" fmla="*/ 164 h 244"/>
                  <a:gd name="T42" fmla="*/ 80 w 190"/>
                  <a:gd name="T43" fmla="*/ 170 h 244"/>
                  <a:gd name="T44" fmla="*/ 87 w 190"/>
                  <a:gd name="T45" fmla="*/ 146 h 244"/>
                  <a:gd name="T46" fmla="*/ 89 w 190"/>
                  <a:gd name="T47" fmla="*/ 126 h 244"/>
                  <a:gd name="T48" fmla="*/ 73 w 190"/>
                  <a:gd name="T49" fmla="*/ 111 h 244"/>
                  <a:gd name="T50" fmla="*/ 79 w 190"/>
                  <a:gd name="T51" fmla="*/ 88 h 244"/>
                  <a:gd name="T52" fmla="*/ 79 w 190"/>
                  <a:gd name="T53" fmla="*/ 66 h 244"/>
                  <a:gd name="T54" fmla="*/ 56 w 190"/>
                  <a:gd name="T55" fmla="*/ 70 h 244"/>
                  <a:gd name="T56" fmla="*/ 57 w 190"/>
                  <a:gd name="T57" fmla="*/ 47 h 244"/>
                  <a:gd name="T58" fmla="*/ 60 w 190"/>
                  <a:gd name="T59" fmla="*/ 43 h 244"/>
                  <a:gd name="T60" fmla="*/ 90 w 190"/>
                  <a:gd name="T61" fmla="*/ 42 h 244"/>
                  <a:gd name="T62" fmla="*/ 118 w 190"/>
                  <a:gd name="T63" fmla="*/ 50 h 244"/>
                  <a:gd name="T64" fmla="*/ 125 w 190"/>
                  <a:gd name="T65" fmla="*/ 51 h 244"/>
                  <a:gd name="T66" fmla="*/ 130 w 190"/>
                  <a:gd name="T67" fmla="*/ 40 h 244"/>
                  <a:gd name="T68" fmla="*/ 137 w 190"/>
                  <a:gd name="T69" fmla="*/ 21 h 244"/>
                  <a:gd name="T70" fmla="*/ 143 w 190"/>
                  <a:gd name="T71" fmla="*/ 5 h 244"/>
                  <a:gd name="T72" fmla="*/ 164 w 190"/>
                  <a:gd name="T73" fmla="*/ 1 h 244"/>
                  <a:gd name="T74" fmla="*/ 180 w 190"/>
                  <a:gd name="T75" fmla="*/ 5 h 244"/>
                  <a:gd name="T76" fmla="*/ 190 w 190"/>
                  <a:gd name="T7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244">
                    <a:moveTo>
                      <a:pt x="190" y="4"/>
                    </a:moveTo>
                    <a:cubicBezTo>
                      <a:pt x="189" y="8"/>
                      <a:pt x="187" y="11"/>
                      <a:pt x="187" y="15"/>
                    </a:cubicBezTo>
                    <a:cubicBezTo>
                      <a:pt x="186" y="25"/>
                      <a:pt x="187" y="22"/>
                      <a:pt x="183" y="31"/>
                    </a:cubicBezTo>
                    <a:cubicBezTo>
                      <a:pt x="179" y="41"/>
                      <a:pt x="177" y="40"/>
                      <a:pt x="176" y="50"/>
                    </a:cubicBezTo>
                    <a:cubicBezTo>
                      <a:pt x="175" y="59"/>
                      <a:pt x="176" y="62"/>
                      <a:pt x="174" y="72"/>
                    </a:cubicBezTo>
                    <a:cubicBezTo>
                      <a:pt x="173" y="83"/>
                      <a:pt x="169" y="83"/>
                      <a:pt x="171" y="90"/>
                    </a:cubicBezTo>
                    <a:cubicBezTo>
                      <a:pt x="173" y="97"/>
                      <a:pt x="173" y="98"/>
                      <a:pt x="170" y="105"/>
                    </a:cubicBezTo>
                    <a:cubicBezTo>
                      <a:pt x="168" y="112"/>
                      <a:pt x="172" y="112"/>
                      <a:pt x="168" y="119"/>
                    </a:cubicBezTo>
                    <a:cubicBezTo>
                      <a:pt x="163" y="125"/>
                      <a:pt x="156" y="130"/>
                      <a:pt x="153" y="133"/>
                    </a:cubicBezTo>
                    <a:cubicBezTo>
                      <a:pt x="150" y="137"/>
                      <a:pt x="142" y="140"/>
                      <a:pt x="142" y="146"/>
                    </a:cubicBezTo>
                    <a:cubicBezTo>
                      <a:pt x="142" y="152"/>
                      <a:pt x="140" y="157"/>
                      <a:pt x="136" y="159"/>
                    </a:cubicBezTo>
                    <a:cubicBezTo>
                      <a:pt x="133" y="162"/>
                      <a:pt x="129" y="157"/>
                      <a:pt x="130" y="169"/>
                    </a:cubicBezTo>
                    <a:cubicBezTo>
                      <a:pt x="132" y="182"/>
                      <a:pt x="134" y="193"/>
                      <a:pt x="130" y="199"/>
                    </a:cubicBezTo>
                    <a:cubicBezTo>
                      <a:pt x="126" y="206"/>
                      <a:pt x="130" y="205"/>
                      <a:pt x="121" y="213"/>
                    </a:cubicBezTo>
                    <a:cubicBezTo>
                      <a:pt x="112" y="222"/>
                      <a:pt x="111" y="219"/>
                      <a:pt x="106" y="226"/>
                    </a:cubicBezTo>
                    <a:cubicBezTo>
                      <a:pt x="101" y="234"/>
                      <a:pt x="104" y="236"/>
                      <a:pt x="97" y="239"/>
                    </a:cubicBezTo>
                    <a:cubicBezTo>
                      <a:pt x="90" y="242"/>
                      <a:pt x="85" y="244"/>
                      <a:pt x="84" y="239"/>
                    </a:cubicBezTo>
                    <a:cubicBezTo>
                      <a:pt x="84" y="233"/>
                      <a:pt x="85" y="223"/>
                      <a:pt x="79" y="225"/>
                    </a:cubicBezTo>
                    <a:cubicBezTo>
                      <a:pt x="74" y="226"/>
                      <a:pt x="70" y="233"/>
                      <a:pt x="65" y="234"/>
                    </a:cubicBezTo>
                    <a:cubicBezTo>
                      <a:pt x="60" y="235"/>
                      <a:pt x="58" y="240"/>
                      <a:pt x="54" y="235"/>
                    </a:cubicBezTo>
                    <a:cubicBezTo>
                      <a:pt x="54" y="234"/>
                      <a:pt x="53" y="233"/>
                      <a:pt x="53" y="232"/>
                    </a:cubicBezTo>
                    <a:cubicBezTo>
                      <a:pt x="50" y="229"/>
                      <a:pt x="48" y="228"/>
                      <a:pt x="45" y="229"/>
                    </a:cubicBezTo>
                    <a:cubicBezTo>
                      <a:pt x="41" y="229"/>
                      <a:pt x="43" y="230"/>
                      <a:pt x="38" y="233"/>
                    </a:cubicBezTo>
                    <a:cubicBezTo>
                      <a:pt x="32" y="236"/>
                      <a:pt x="31" y="233"/>
                      <a:pt x="28" y="237"/>
                    </a:cubicBezTo>
                    <a:cubicBezTo>
                      <a:pt x="27" y="239"/>
                      <a:pt x="26" y="241"/>
                      <a:pt x="26" y="242"/>
                    </a:cubicBezTo>
                    <a:cubicBezTo>
                      <a:pt x="24" y="240"/>
                      <a:pt x="22" y="237"/>
                      <a:pt x="20" y="233"/>
                    </a:cubicBezTo>
                    <a:cubicBezTo>
                      <a:pt x="14" y="225"/>
                      <a:pt x="13" y="220"/>
                      <a:pt x="9" y="217"/>
                    </a:cubicBezTo>
                    <a:cubicBezTo>
                      <a:pt x="6" y="216"/>
                      <a:pt x="3" y="215"/>
                      <a:pt x="0" y="214"/>
                    </a:cubicBezTo>
                    <a:cubicBezTo>
                      <a:pt x="2" y="211"/>
                      <a:pt x="7" y="207"/>
                      <a:pt x="9" y="205"/>
                    </a:cubicBezTo>
                    <a:cubicBezTo>
                      <a:pt x="12" y="202"/>
                      <a:pt x="12" y="202"/>
                      <a:pt x="16" y="206"/>
                    </a:cubicBezTo>
                    <a:cubicBezTo>
                      <a:pt x="21" y="211"/>
                      <a:pt x="21" y="207"/>
                      <a:pt x="22" y="204"/>
                    </a:cubicBezTo>
                    <a:cubicBezTo>
                      <a:pt x="22" y="201"/>
                      <a:pt x="24" y="197"/>
                      <a:pt x="20" y="196"/>
                    </a:cubicBezTo>
                    <a:cubicBezTo>
                      <a:pt x="17" y="194"/>
                      <a:pt x="18" y="193"/>
                      <a:pt x="18" y="191"/>
                    </a:cubicBezTo>
                    <a:cubicBezTo>
                      <a:pt x="19" y="188"/>
                      <a:pt x="18" y="186"/>
                      <a:pt x="15" y="182"/>
                    </a:cubicBezTo>
                    <a:cubicBezTo>
                      <a:pt x="12" y="178"/>
                      <a:pt x="15" y="176"/>
                      <a:pt x="15" y="170"/>
                    </a:cubicBezTo>
                    <a:cubicBezTo>
                      <a:pt x="14" y="165"/>
                      <a:pt x="22" y="170"/>
                      <a:pt x="28" y="170"/>
                    </a:cubicBezTo>
                    <a:cubicBezTo>
                      <a:pt x="34" y="170"/>
                      <a:pt x="32" y="170"/>
                      <a:pt x="36" y="168"/>
                    </a:cubicBezTo>
                    <a:cubicBezTo>
                      <a:pt x="41" y="166"/>
                      <a:pt x="36" y="162"/>
                      <a:pt x="35" y="156"/>
                    </a:cubicBezTo>
                    <a:cubicBezTo>
                      <a:pt x="34" y="150"/>
                      <a:pt x="43" y="157"/>
                      <a:pt x="45" y="160"/>
                    </a:cubicBezTo>
                    <a:cubicBezTo>
                      <a:pt x="48" y="163"/>
                      <a:pt x="51" y="167"/>
                      <a:pt x="50" y="170"/>
                    </a:cubicBezTo>
                    <a:cubicBezTo>
                      <a:pt x="49" y="174"/>
                      <a:pt x="56" y="171"/>
                      <a:pt x="60" y="172"/>
                    </a:cubicBezTo>
                    <a:cubicBezTo>
                      <a:pt x="65" y="172"/>
                      <a:pt x="66" y="168"/>
                      <a:pt x="67" y="164"/>
                    </a:cubicBezTo>
                    <a:cubicBezTo>
                      <a:pt x="68" y="160"/>
                      <a:pt x="72" y="170"/>
                      <a:pt x="72" y="172"/>
                    </a:cubicBezTo>
                    <a:cubicBezTo>
                      <a:pt x="73" y="174"/>
                      <a:pt x="77" y="173"/>
                      <a:pt x="80" y="170"/>
                    </a:cubicBezTo>
                    <a:cubicBezTo>
                      <a:pt x="82" y="168"/>
                      <a:pt x="79" y="162"/>
                      <a:pt x="82" y="158"/>
                    </a:cubicBezTo>
                    <a:cubicBezTo>
                      <a:pt x="85" y="155"/>
                      <a:pt x="87" y="152"/>
                      <a:pt x="87" y="146"/>
                    </a:cubicBezTo>
                    <a:cubicBezTo>
                      <a:pt x="87" y="139"/>
                      <a:pt x="87" y="138"/>
                      <a:pt x="86" y="136"/>
                    </a:cubicBezTo>
                    <a:cubicBezTo>
                      <a:pt x="85" y="134"/>
                      <a:pt x="86" y="129"/>
                      <a:pt x="89" y="126"/>
                    </a:cubicBezTo>
                    <a:cubicBezTo>
                      <a:pt x="93" y="122"/>
                      <a:pt x="88" y="121"/>
                      <a:pt x="85" y="118"/>
                    </a:cubicBezTo>
                    <a:cubicBezTo>
                      <a:pt x="81" y="114"/>
                      <a:pt x="77" y="113"/>
                      <a:pt x="73" y="111"/>
                    </a:cubicBezTo>
                    <a:cubicBezTo>
                      <a:pt x="69" y="109"/>
                      <a:pt x="74" y="106"/>
                      <a:pt x="74" y="101"/>
                    </a:cubicBezTo>
                    <a:cubicBezTo>
                      <a:pt x="74" y="97"/>
                      <a:pt x="75" y="91"/>
                      <a:pt x="79" y="88"/>
                    </a:cubicBezTo>
                    <a:cubicBezTo>
                      <a:pt x="82" y="85"/>
                      <a:pt x="84" y="85"/>
                      <a:pt x="86" y="81"/>
                    </a:cubicBezTo>
                    <a:cubicBezTo>
                      <a:pt x="87" y="77"/>
                      <a:pt x="81" y="71"/>
                      <a:pt x="79" y="66"/>
                    </a:cubicBezTo>
                    <a:cubicBezTo>
                      <a:pt x="77" y="61"/>
                      <a:pt x="69" y="66"/>
                      <a:pt x="64" y="67"/>
                    </a:cubicBezTo>
                    <a:cubicBezTo>
                      <a:pt x="59" y="68"/>
                      <a:pt x="59" y="70"/>
                      <a:pt x="56" y="70"/>
                    </a:cubicBezTo>
                    <a:cubicBezTo>
                      <a:pt x="52" y="70"/>
                      <a:pt x="55" y="61"/>
                      <a:pt x="54" y="56"/>
                    </a:cubicBezTo>
                    <a:cubicBezTo>
                      <a:pt x="54" y="50"/>
                      <a:pt x="55" y="49"/>
                      <a:pt x="57" y="47"/>
                    </a:cubicBezTo>
                    <a:cubicBezTo>
                      <a:pt x="57" y="45"/>
                      <a:pt x="58" y="44"/>
                      <a:pt x="58" y="42"/>
                    </a:cubicBezTo>
                    <a:cubicBezTo>
                      <a:pt x="59" y="42"/>
                      <a:pt x="59" y="43"/>
                      <a:pt x="60" y="43"/>
                    </a:cubicBezTo>
                    <a:cubicBezTo>
                      <a:pt x="68" y="45"/>
                      <a:pt x="67" y="43"/>
                      <a:pt x="75" y="43"/>
                    </a:cubicBezTo>
                    <a:cubicBezTo>
                      <a:pt x="83" y="42"/>
                      <a:pt x="83" y="41"/>
                      <a:pt x="90" y="42"/>
                    </a:cubicBezTo>
                    <a:cubicBezTo>
                      <a:pt x="98" y="42"/>
                      <a:pt x="98" y="46"/>
                      <a:pt x="105" y="46"/>
                    </a:cubicBezTo>
                    <a:cubicBezTo>
                      <a:pt x="111" y="47"/>
                      <a:pt x="113" y="49"/>
                      <a:pt x="118" y="50"/>
                    </a:cubicBezTo>
                    <a:cubicBezTo>
                      <a:pt x="123" y="51"/>
                      <a:pt x="122" y="52"/>
                      <a:pt x="124" y="55"/>
                    </a:cubicBezTo>
                    <a:cubicBezTo>
                      <a:pt x="126" y="59"/>
                      <a:pt x="125" y="55"/>
                      <a:pt x="125" y="51"/>
                    </a:cubicBezTo>
                    <a:cubicBezTo>
                      <a:pt x="125" y="47"/>
                      <a:pt x="127" y="47"/>
                      <a:pt x="129" y="42"/>
                    </a:cubicBezTo>
                    <a:cubicBezTo>
                      <a:pt x="129" y="42"/>
                      <a:pt x="130" y="41"/>
                      <a:pt x="130" y="40"/>
                    </a:cubicBezTo>
                    <a:cubicBezTo>
                      <a:pt x="132" y="39"/>
                      <a:pt x="133" y="37"/>
                      <a:pt x="134" y="35"/>
                    </a:cubicBezTo>
                    <a:cubicBezTo>
                      <a:pt x="135" y="32"/>
                      <a:pt x="136" y="25"/>
                      <a:pt x="137" y="21"/>
                    </a:cubicBezTo>
                    <a:cubicBezTo>
                      <a:pt x="137" y="17"/>
                      <a:pt x="137" y="12"/>
                      <a:pt x="139" y="8"/>
                    </a:cubicBezTo>
                    <a:cubicBezTo>
                      <a:pt x="140" y="5"/>
                      <a:pt x="134" y="6"/>
                      <a:pt x="143" y="5"/>
                    </a:cubicBezTo>
                    <a:cubicBezTo>
                      <a:pt x="151" y="4"/>
                      <a:pt x="150" y="5"/>
                      <a:pt x="154" y="3"/>
                    </a:cubicBezTo>
                    <a:cubicBezTo>
                      <a:pt x="158" y="1"/>
                      <a:pt x="159" y="0"/>
                      <a:pt x="164" y="1"/>
                    </a:cubicBezTo>
                    <a:cubicBezTo>
                      <a:pt x="169" y="2"/>
                      <a:pt x="168" y="3"/>
                      <a:pt x="172" y="4"/>
                    </a:cubicBezTo>
                    <a:cubicBezTo>
                      <a:pt x="176" y="5"/>
                      <a:pt x="178" y="5"/>
                      <a:pt x="180" y="5"/>
                    </a:cubicBezTo>
                    <a:cubicBezTo>
                      <a:pt x="183" y="4"/>
                      <a:pt x="186" y="2"/>
                      <a:pt x="187" y="3"/>
                    </a:cubicBezTo>
                    <a:cubicBezTo>
                      <a:pt x="187" y="3"/>
                      <a:pt x="188" y="4"/>
                      <a:pt x="190" y="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915">
                <a:extLst>
                  <a:ext uri="{FF2B5EF4-FFF2-40B4-BE49-F238E27FC236}">
                    <a16:creationId xmlns:a16="http://schemas.microsoft.com/office/drawing/2014/main" id="{951E8CDC-FD2E-BF2A-5112-0E8C6CFB5A88}"/>
                  </a:ext>
                </a:extLst>
              </p:cNvPr>
              <p:cNvSpPr>
                <a:spLocks/>
              </p:cNvSpPr>
              <p:nvPr/>
            </p:nvSpPr>
            <p:spPr bwMode="auto">
              <a:xfrm>
                <a:off x="2671" y="2006"/>
                <a:ext cx="87" cy="106"/>
              </a:xfrm>
              <a:custGeom>
                <a:avLst/>
                <a:gdLst>
                  <a:gd name="T0" fmla="*/ 142 w 146"/>
                  <a:gd name="T1" fmla="*/ 89 h 177"/>
                  <a:gd name="T2" fmla="*/ 139 w 146"/>
                  <a:gd name="T3" fmla="*/ 99 h 177"/>
                  <a:gd name="T4" fmla="*/ 140 w 146"/>
                  <a:gd name="T5" fmla="*/ 109 h 177"/>
                  <a:gd name="T6" fmla="*/ 135 w 146"/>
                  <a:gd name="T7" fmla="*/ 121 h 177"/>
                  <a:gd name="T8" fmla="*/ 133 w 146"/>
                  <a:gd name="T9" fmla="*/ 133 h 177"/>
                  <a:gd name="T10" fmla="*/ 125 w 146"/>
                  <a:gd name="T11" fmla="*/ 135 h 177"/>
                  <a:gd name="T12" fmla="*/ 120 w 146"/>
                  <a:gd name="T13" fmla="*/ 127 h 177"/>
                  <a:gd name="T14" fmla="*/ 113 w 146"/>
                  <a:gd name="T15" fmla="*/ 135 h 177"/>
                  <a:gd name="T16" fmla="*/ 103 w 146"/>
                  <a:gd name="T17" fmla="*/ 133 h 177"/>
                  <a:gd name="T18" fmla="*/ 98 w 146"/>
                  <a:gd name="T19" fmla="*/ 123 h 177"/>
                  <a:gd name="T20" fmla="*/ 88 w 146"/>
                  <a:gd name="T21" fmla="*/ 119 h 177"/>
                  <a:gd name="T22" fmla="*/ 89 w 146"/>
                  <a:gd name="T23" fmla="*/ 131 h 177"/>
                  <a:gd name="T24" fmla="*/ 81 w 146"/>
                  <a:gd name="T25" fmla="*/ 133 h 177"/>
                  <a:gd name="T26" fmla="*/ 68 w 146"/>
                  <a:gd name="T27" fmla="*/ 133 h 177"/>
                  <a:gd name="T28" fmla="*/ 68 w 146"/>
                  <a:gd name="T29" fmla="*/ 145 h 177"/>
                  <a:gd name="T30" fmla="*/ 71 w 146"/>
                  <a:gd name="T31" fmla="*/ 154 h 177"/>
                  <a:gd name="T32" fmla="*/ 73 w 146"/>
                  <a:gd name="T33" fmla="*/ 159 h 177"/>
                  <a:gd name="T34" fmla="*/ 75 w 146"/>
                  <a:gd name="T35" fmla="*/ 167 h 177"/>
                  <a:gd name="T36" fmla="*/ 69 w 146"/>
                  <a:gd name="T37" fmla="*/ 169 h 177"/>
                  <a:gd name="T38" fmla="*/ 62 w 146"/>
                  <a:gd name="T39" fmla="*/ 168 h 177"/>
                  <a:gd name="T40" fmla="*/ 53 w 146"/>
                  <a:gd name="T41" fmla="*/ 177 h 177"/>
                  <a:gd name="T42" fmla="*/ 48 w 146"/>
                  <a:gd name="T43" fmla="*/ 172 h 177"/>
                  <a:gd name="T44" fmla="*/ 45 w 146"/>
                  <a:gd name="T45" fmla="*/ 163 h 177"/>
                  <a:gd name="T46" fmla="*/ 36 w 146"/>
                  <a:gd name="T47" fmla="*/ 150 h 177"/>
                  <a:gd name="T48" fmla="*/ 18 w 146"/>
                  <a:gd name="T49" fmla="*/ 134 h 177"/>
                  <a:gd name="T50" fmla="*/ 11 w 146"/>
                  <a:gd name="T51" fmla="*/ 120 h 177"/>
                  <a:gd name="T52" fmla="*/ 9 w 146"/>
                  <a:gd name="T53" fmla="*/ 106 h 177"/>
                  <a:gd name="T54" fmla="*/ 1 w 146"/>
                  <a:gd name="T55" fmla="*/ 91 h 177"/>
                  <a:gd name="T56" fmla="*/ 11 w 146"/>
                  <a:gd name="T57" fmla="*/ 79 h 177"/>
                  <a:gd name="T58" fmla="*/ 12 w 146"/>
                  <a:gd name="T59" fmla="*/ 61 h 177"/>
                  <a:gd name="T60" fmla="*/ 12 w 146"/>
                  <a:gd name="T61" fmla="*/ 60 h 177"/>
                  <a:gd name="T62" fmla="*/ 17 w 146"/>
                  <a:gd name="T63" fmla="*/ 62 h 177"/>
                  <a:gd name="T64" fmla="*/ 16 w 146"/>
                  <a:gd name="T65" fmla="*/ 57 h 177"/>
                  <a:gd name="T66" fmla="*/ 13 w 146"/>
                  <a:gd name="T67" fmla="*/ 47 h 177"/>
                  <a:gd name="T68" fmla="*/ 19 w 146"/>
                  <a:gd name="T69" fmla="*/ 41 h 177"/>
                  <a:gd name="T70" fmla="*/ 11 w 146"/>
                  <a:gd name="T71" fmla="*/ 39 h 177"/>
                  <a:gd name="T72" fmla="*/ 60 w 146"/>
                  <a:gd name="T73" fmla="*/ 37 h 177"/>
                  <a:gd name="T74" fmla="*/ 61 w 146"/>
                  <a:gd name="T75" fmla="*/ 17 h 177"/>
                  <a:gd name="T76" fmla="*/ 60 w 146"/>
                  <a:gd name="T77" fmla="*/ 6 h 177"/>
                  <a:gd name="T78" fmla="*/ 59 w 146"/>
                  <a:gd name="T79" fmla="*/ 5 h 177"/>
                  <a:gd name="T80" fmla="*/ 66 w 146"/>
                  <a:gd name="T81" fmla="*/ 2 h 177"/>
                  <a:gd name="T82" fmla="*/ 85 w 146"/>
                  <a:gd name="T83" fmla="*/ 2 h 177"/>
                  <a:gd name="T84" fmla="*/ 98 w 146"/>
                  <a:gd name="T85" fmla="*/ 3 h 177"/>
                  <a:gd name="T86" fmla="*/ 111 w 146"/>
                  <a:gd name="T87" fmla="*/ 5 h 177"/>
                  <a:gd name="T88" fmla="*/ 110 w 146"/>
                  <a:gd name="T89" fmla="*/ 10 h 177"/>
                  <a:gd name="T90" fmla="*/ 107 w 146"/>
                  <a:gd name="T91" fmla="*/ 19 h 177"/>
                  <a:gd name="T92" fmla="*/ 109 w 146"/>
                  <a:gd name="T93" fmla="*/ 33 h 177"/>
                  <a:gd name="T94" fmla="*/ 117 w 146"/>
                  <a:gd name="T95" fmla="*/ 30 h 177"/>
                  <a:gd name="T96" fmla="*/ 132 w 146"/>
                  <a:gd name="T97" fmla="*/ 29 h 177"/>
                  <a:gd name="T98" fmla="*/ 139 w 146"/>
                  <a:gd name="T99" fmla="*/ 44 h 177"/>
                  <a:gd name="T100" fmla="*/ 132 w 146"/>
                  <a:gd name="T101" fmla="*/ 51 h 177"/>
                  <a:gd name="T102" fmla="*/ 127 w 146"/>
                  <a:gd name="T103" fmla="*/ 64 h 177"/>
                  <a:gd name="T104" fmla="*/ 126 w 146"/>
                  <a:gd name="T105" fmla="*/ 74 h 177"/>
                  <a:gd name="T106" fmla="*/ 138 w 146"/>
                  <a:gd name="T107" fmla="*/ 81 h 177"/>
                  <a:gd name="T108" fmla="*/ 142 w 146"/>
                  <a:gd name="T10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77">
                    <a:moveTo>
                      <a:pt x="142" y="89"/>
                    </a:moveTo>
                    <a:cubicBezTo>
                      <a:pt x="139" y="92"/>
                      <a:pt x="138" y="97"/>
                      <a:pt x="139" y="99"/>
                    </a:cubicBezTo>
                    <a:cubicBezTo>
                      <a:pt x="140" y="101"/>
                      <a:pt x="140" y="102"/>
                      <a:pt x="140" y="109"/>
                    </a:cubicBezTo>
                    <a:cubicBezTo>
                      <a:pt x="140" y="115"/>
                      <a:pt x="138" y="118"/>
                      <a:pt x="135" y="121"/>
                    </a:cubicBezTo>
                    <a:cubicBezTo>
                      <a:pt x="132" y="125"/>
                      <a:pt x="135" y="131"/>
                      <a:pt x="133" y="133"/>
                    </a:cubicBezTo>
                    <a:cubicBezTo>
                      <a:pt x="130" y="136"/>
                      <a:pt x="126" y="137"/>
                      <a:pt x="125" y="135"/>
                    </a:cubicBezTo>
                    <a:cubicBezTo>
                      <a:pt x="125" y="133"/>
                      <a:pt x="121" y="123"/>
                      <a:pt x="120" y="127"/>
                    </a:cubicBezTo>
                    <a:cubicBezTo>
                      <a:pt x="119" y="131"/>
                      <a:pt x="118" y="135"/>
                      <a:pt x="113" y="135"/>
                    </a:cubicBezTo>
                    <a:cubicBezTo>
                      <a:pt x="109" y="134"/>
                      <a:pt x="102" y="137"/>
                      <a:pt x="103" y="133"/>
                    </a:cubicBezTo>
                    <a:cubicBezTo>
                      <a:pt x="104" y="130"/>
                      <a:pt x="101" y="126"/>
                      <a:pt x="98" y="123"/>
                    </a:cubicBezTo>
                    <a:cubicBezTo>
                      <a:pt x="96" y="120"/>
                      <a:pt x="87" y="113"/>
                      <a:pt x="88" y="119"/>
                    </a:cubicBezTo>
                    <a:cubicBezTo>
                      <a:pt x="89" y="125"/>
                      <a:pt x="94" y="129"/>
                      <a:pt x="89" y="131"/>
                    </a:cubicBezTo>
                    <a:cubicBezTo>
                      <a:pt x="85" y="133"/>
                      <a:pt x="87" y="133"/>
                      <a:pt x="81" y="133"/>
                    </a:cubicBezTo>
                    <a:cubicBezTo>
                      <a:pt x="75" y="133"/>
                      <a:pt x="67" y="128"/>
                      <a:pt x="68" y="133"/>
                    </a:cubicBezTo>
                    <a:cubicBezTo>
                      <a:pt x="68" y="139"/>
                      <a:pt x="65" y="141"/>
                      <a:pt x="68" y="145"/>
                    </a:cubicBezTo>
                    <a:cubicBezTo>
                      <a:pt x="71" y="149"/>
                      <a:pt x="72" y="151"/>
                      <a:pt x="71" y="154"/>
                    </a:cubicBezTo>
                    <a:cubicBezTo>
                      <a:pt x="71" y="156"/>
                      <a:pt x="70" y="157"/>
                      <a:pt x="73" y="159"/>
                    </a:cubicBezTo>
                    <a:cubicBezTo>
                      <a:pt x="77" y="160"/>
                      <a:pt x="75" y="164"/>
                      <a:pt x="75" y="167"/>
                    </a:cubicBezTo>
                    <a:cubicBezTo>
                      <a:pt x="74" y="170"/>
                      <a:pt x="74" y="174"/>
                      <a:pt x="69" y="169"/>
                    </a:cubicBezTo>
                    <a:cubicBezTo>
                      <a:pt x="65" y="165"/>
                      <a:pt x="65" y="165"/>
                      <a:pt x="62" y="168"/>
                    </a:cubicBezTo>
                    <a:cubicBezTo>
                      <a:pt x="60" y="170"/>
                      <a:pt x="55" y="174"/>
                      <a:pt x="53" y="177"/>
                    </a:cubicBezTo>
                    <a:cubicBezTo>
                      <a:pt x="51" y="176"/>
                      <a:pt x="49" y="175"/>
                      <a:pt x="48" y="172"/>
                    </a:cubicBezTo>
                    <a:cubicBezTo>
                      <a:pt x="47" y="166"/>
                      <a:pt x="49" y="169"/>
                      <a:pt x="45" y="163"/>
                    </a:cubicBezTo>
                    <a:cubicBezTo>
                      <a:pt x="41" y="157"/>
                      <a:pt x="42" y="157"/>
                      <a:pt x="36" y="150"/>
                    </a:cubicBezTo>
                    <a:cubicBezTo>
                      <a:pt x="30" y="142"/>
                      <a:pt x="23" y="142"/>
                      <a:pt x="18" y="134"/>
                    </a:cubicBezTo>
                    <a:cubicBezTo>
                      <a:pt x="14" y="125"/>
                      <a:pt x="11" y="128"/>
                      <a:pt x="11" y="120"/>
                    </a:cubicBezTo>
                    <a:cubicBezTo>
                      <a:pt x="11" y="112"/>
                      <a:pt x="13" y="112"/>
                      <a:pt x="9" y="106"/>
                    </a:cubicBezTo>
                    <a:cubicBezTo>
                      <a:pt x="4" y="101"/>
                      <a:pt x="0" y="94"/>
                      <a:pt x="1" y="91"/>
                    </a:cubicBezTo>
                    <a:cubicBezTo>
                      <a:pt x="3" y="88"/>
                      <a:pt x="9" y="81"/>
                      <a:pt x="11" y="79"/>
                    </a:cubicBezTo>
                    <a:cubicBezTo>
                      <a:pt x="14" y="77"/>
                      <a:pt x="12" y="64"/>
                      <a:pt x="12" y="61"/>
                    </a:cubicBezTo>
                    <a:cubicBezTo>
                      <a:pt x="12" y="61"/>
                      <a:pt x="12" y="60"/>
                      <a:pt x="12" y="60"/>
                    </a:cubicBezTo>
                    <a:cubicBezTo>
                      <a:pt x="12" y="60"/>
                      <a:pt x="13" y="62"/>
                      <a:pt x="17" y="62"/>
                    </a:cubicBezTo>
                    <a:cubicBezTo>
                      <a:pt x="23" y="62"/>
                      <a:pt x="19" y="60"/>
                      <a:pt x="16" y="57"/>
                    </a:cubicBezTo>
                    <a:cubicBezTo>
                      <a:pt x="12" y="53"/>
                      <a:pt x="10" y="49"/>
                      <a:pt x="13" y="47"/>
                    </a:cubicBezTo>
                    <a:cubicBezTo>
                      <a:pt x="16" y="45"/>
                      <a:pt x="19" y="45"/>
                      <a:pt x="19" y="41"/>
                    </a:cubicBezTo>
                    <a:cubicBezTo>
                      <a:pt x="19" y="37"/>
                      <a:pt x="13" y="42"/>
                      <a:pt x="11" y="39"/>
                    </a:cubicBezTo>
                    <a:cubicBezTo>
                      <a:pt x="60" y="37"/>
                      <a:pt x="60" y="37"/>
                      <a:pt x="60" y="37"/>
                    </a:cubicBezTo>
                    <a:cubicBezTo>
                      <a:pt x="60" y="37"/>
                      <a:pt x="61" y="23"/>
                      <a:pt x="61" y="17"/>
                    </a:cubicBezTo>
                    <a:cubicBezTo>
                      <a:pt x="61" y="12"/>
                      <a:pt x="61" y="10"/>
                      <a:pt x="60" y="6"/>
                    </a:cubicBezTo>
                    <a:cubicBezTo>
                      <a:pt x="60" y="6"/>
                      <a:pt x="60" y="5"/>
                      <a:pt x="59" y="5"/>
                    </a:cubicBezTo>
                    <a:cubicBezTo>
                      <a:pt x="59" y="3"/>
                      <a:pt x="59" y="4"/>
                      <a:pt x="66" y="2"/>
                    </a:cubicBezTo>
                    <a:cubicBezTo>
                      <a:pt x="74" y="0"/>
                      <a:pt x="73" y="2"/>
                      <a:pt x="85" y="2"/>
                    </a:cubicBezTo>
                    <a:cubicBezTo>
                      <a:pt x="96" y="2"/>
                      <a:pt x="91" y="3"/>
                      <a:pt x="98" y="3"/>
                    </a:cubicBezTo>
                    <a:cubicBezTo>
                      <a:pt x="105" y="3"/>
                      <a:pt x="105" y="4"/>
                      <a:pt x="111" y="5"/>
                    </a:cubicBezTo>
                    <a:cubicBezTo>
                      <a:pt x="111" y="7"/>
                      <a:pt x="110" y="8"/>
                      <a:pt x="110" y="10"/>
                    </a:cubicBezTo>
                    <a:cubicBezTo>
                      <a:pt x="108" y="12"/>
                      <a:pt x="107" y="13"/>
                      <a:pt x="107" y="19"/>
                    </a:cubicBezTo>
                    <a:cubicBezTo>
                      <a:pt x="108" y="24"/>
                      <a:pt x="105" y="33"/>
                      <a:pt x="109" y="33"/>
                    </a:cubicBezTo>
                    <a:cubicBezTo>
                      <a:pt x="112" y="33"/>
                      <a:pt x="112" y="31"/>
                      <a:pt x="117" y="30"/>
                    </a:cubicBezTo>
                    <a:cubicBezTo>
                      <a:pt x="122" y="29"/>
                      <a:pt x="130" y="24"/>
                      <a:pt x="132" y="29"/>
                    </a:cubicBezTo>
                    <a:cubicBezTo>
                      <a:pt x="134" y="34"/>
                      <a:pt x="140" y="40"/>
                      <a:pt x="139" y="44"/>
                    </a:cubicBezTo>
                    <a:cubicBezTo>
                      <a:pt x="137" y="48"/>
                      <a:pt x="135" y="48"/>
                      <a:pt x="132" y="51"/>
                    </a:cubicBezTo>
                    <a:cubicBezTo>
                      <a:pt x="128" y="54"/>
                      <a:pt x="127" y="60"/>
                      <a:pt x="127" y="64"/>
                    </a:cubicBezTo>
                    <a:cubicBezTo>
                      <a:pt x="127" y="69"/>
                      <a:pt x="122" y="72"/>
                      <a:pt x="126" y="74"/>
                    </a:cubicBezTo>
                    <a:cubicBezTo>
                      <a:pt x="130" y="76"/>
                      <a:pt x="134" y="77"/>
                      <a:pt x="138" y="81"/>
                    </a:cubicBezTo>
                    <a:cubicBezTo>
                      <a:pt x="141" y="84"/>
                      <a:pt x="146" y="85"/>
                      <a:pt x="142" y="8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916">
                <a:extLst>
                  <a:ext uri="{FF2B5EF4-FFF2-40B4-BE49-F238E27FC236}">
                    <a16:creationId xmlns:a16="http://schemas.microsoft.com/office/drawing/2014/main" id="{9D5C8A42-2975-7227-ED4D-1B3513B1BC05}"/>
                  </a:ext>
                </a:extLst>
              </p:cNvPr>
              <p:cNvSpPr>
                <a:spLocks/>
              </p:cNvSpPr>
              <p:nvPr/>
            </p:nvSpPr>
            <p:spPr bwMode="auto">
              <a:xfrm>
                <a:off x="2665" y="1825"/>
                <a:ext cx="115" cy="194"/>
              </a:xfrm>
              <a:custGeom>
                <a:avLst/>
                <a:gdLst>
                  <a:gd name="T0" fmla="*/ 191 w 192"/>
                  <a:gd name="T1" fmla="*/ 306 h 323"/>
                  <a:gd name="T2" fmla="*/ 186 w 192"/>
                  <a:gd name="T3" fmla="*/ 319 h 323"/>
                  <a:gd name="T4" fmla="*/ 167 w 192"/>
                  <a:gd name="T5" fmla="*/ 310 h 323"/>
                  <a:gd name="T6" fmla="*/ 137 w 192"/>
                  <a:gd name="T7" fmla="*/ 307 h 323"/>
                  <a:gd name="T8" fmla="*/ 120 w 192"/>
                  <a:gd name="T9" fmla="*/ 306 h 323"/>
                  <a:gd name="T10" fmla="*/ 94 w 192"/>
                  <a:gd name="T11" fmla="*/ 303 h 323"/>
                  <a:gd name="T12" fmla="*/ 68 w 192"/>
                  <a:gd name="T13" fmla="*/ 306 h 323"/>
                  <a:gd name="T14" fmla="*/ 32 w 192"/>
                  <a:gd name="T15" fmla="*/ 304 h 323"/>
                  <a:gd name="T16" fmla="*/ 34 w 192"/>
                  <a:gd name="T17" fmla="*/ 284 h 323"/>
                  <a:gd name="T18" fmla="*/ 30 w 192"/>
                  <a:gd name="T19" fmla="*/ 261 h 323"/>
                  <a:gd name="T20" fmla="*/ 23 w 192"/>
                  <a:gd name="T21" fmla="*/ 255 h 323"/>
                  <a:gd name="T22" fmla="*/ 9 w 192"/>
                  <a:gd name="T23" fmla="*/ 249 h 323"/>
                  <a:gd name="T24" fmla="*/ 0 w 192"/>
                  <a:gd name="T25" fmla="*/ 238 h 323"/>
                  <a:gd name="T26" fmla="*/ 8 w 192"/>
                  <a:gd name="T27" fmla="*/ 222 h 323"/>
                  <a:gd name="T28" fmla="*/ 15 w 192"/>
                  <a:gd name="T29" fmla="*/ 201 h 323"/>
                  <a:gd name="T30" fmla="*/ 29 w 192"/>
                  <a:gd name="T31" fmla="*/ 184 h 323"/>
                  <a:gd name="T32" fmla="*/ 45 w 192"/>
                  <a:gd name="T33" fmla="*/ 176 h 323"/>
                  <a:gd name="T34" fmla="*/ 57 w 192"/>
                  <a:gd name="T35" fmla="*/ 174 h 323"/>
                  <a:gd name="T36" fmla="*/ 72 w 192"/>
                  <a:gd name="T37" fmla="*/ 188 h 323"/>
                  <a:gd name="T38" fmla="*/ 83 w 192"/>
                  <a:gd name="T39" fmla="*/ 166 h 323"/>
                  <a:gd name="T40" fmla="*/ 95 w 192"/>
                  <a:gd name="T41" fmla="*/ 130 h 323"/>
                  <a:gd name="T42" fmla="*/ 118 w 192"/>
                  <a:gd name="T43" fmla="*/ 97 h 323"/>
                  <a:gd name="T44" fmla="*/ 129 w 192"/>
                  <a:gd name="T45" fmla="*/ 56 h 323"/>
                  <a:gd name="T46" fmla="*/ 153 w 192"/>
                  <a:gd name="T47" fmla="*/ 29 h 323"/>
                  <a:gd name="T48" fmla="*/ 137 w 192"/>
                  <a:gd name="T49" fmla="*/ 0 h 323"/>
                  <a:gd name="T50" fmla="*/ 151 w 192"/>
                  <a:gd name="T51" fmla="*/ 9 h 323"/>
                  <a:gd name="T52" fmla="*/ 161 w 192"/>
                  <a:gd name="T53" fmla="*/ 28 h 323"/>
                  <a:gd name="T54" fmla="*/ 164 w 192"/>
                  <a:gd name="T55" fmla="*/ 62 h 323"/>
                  <a:gd name="T56" fmla="*/ 178 w 192"/>
                  <a:gd name="T57" fmla="*/ 88 h 323"/>
                  <a:gd name="T58" fmla="*/ 141 w 192"/>
                  <a:gd name="T59" fmla="*/ 103 h 323"/>
                  <a:gd name="T60" fmla="*/ 162 w 192"/>
                  <a:gd name="T61" fmla="*/ 128 h 323"/>
                  <a:gd name="T62" fmla="*/ 175 w 192"/>
                  <a:gd name="T63" fmla="*/ 152 h 323"/>
                  <a:gd name="T64" fmla="*/ 170 w 192"/>
                  <a:gd name="T65" fmla="*/ 163 h 323"/>
                  <a:gd name="T66" fmla="*/ 153 w 192"/>
                  <a:gd name="T67" fmla="*/ 191 h 323"/>
                  <a:gd name="T68" fmla="*/ 153 w 192"/>
                  <a:gd name="T69" fmla="*/ 208 h 323"/>
                  <a:gd name="T70" fmla="*/ 155 w 192"/>
                  <a:gd name="T71" fmla="*/ 231 h 323"/>
                  <a:gd name="T72" fmla="*/ 164 w 192"/>
                  <a:gd name="T73" fmla="*/ 249 h 323"/>
                  <a:gd name="T74" fmla="*/ 174 w 192"/>
                  <a:gd name="T75" fmla="*/ 271 h 323"/>
                  <a:gd name="T76" fmla="*/ 190 w 192"/>
                  <a:gd name="T77" fmla="*/ 2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323">
                    <a:moveTo>
                      <a:pt x="192" y="304"/>
                    </a:moveTo>
                    <a:cubicBezTo>
                      <a:pt x="192" y="305"/>
                      <a:pt x="191" y="306"/>
                      <a:pt x="191" y="306"/>
                    </a:cubicBezTo>
                    <a:cubicBezTo>
                      <a:pt x="189" y="311"/>
                      <a:pt x="187" y="311"/>
                      <a:pt x="187" y="315"/>
                    </a:cubicBezTo>
                    <a:cubicBezTo>
                      <a:pt x="187" y="319"/>
                      <a:pt x="188" y="323"/>
                      <a:pt x="186" y="319"/>
                    </a:cubicBezTo>
                    <a:cubicBezTo>
                      <a:pt x="184" y="316"/>
                      <a:pt x="185" y="315"/>
                      <a:pt x="180" y="314"/>
                    </a:cubicBezTo>
                    <a:cubicBezTo>
                      <a:pt x="175" y="313"/>
                      <a:pt x="173" y="311"/>
                      <a:pt x="167" y="310"/>
                    </a:cubicBezTo>
                    <a:cubicBezTo>
                      <a:pt x="160" y="310"/>
                      <a:pt x="160" y="306"/>
                      <a:pt x="152" y="306"/>
                    </a:cubicBezTo>
                    <a:cubicBezTo>
                      <a:pt x="145" y="305"/>
                      <a:pt x="145" y="306"/>
                      <a:pt x="137" y="307"/>
                    </a:cubicBezTo>
                    <a:cubicBezTo>
                      <a:pt x="129" y="307"/>
                      <a:pt x="130" y="309"/>
                      <a:pt x="122" y="307"/>
                    </a:cubicBezTo>
                    <a:cubicBezTo>
                      <a:pt x="121" y="307"/>
                      <a:pt x="121" y="306"/>
                      <a:pt x="120" y="306"/>
                    </a:cubicBezTo>
                    <a:cubicBezTo>
                      <a:pt x="114" y="305"/>
                      <a:pt x="114" y="304"/>
                      <a:pt x="107" y="304"/>
                    </a:cubicBezTo>
                    <a:cubicBezTo>
                      <a:pt x="100" y="304"/>
                      <a:pt x="105" y="303"/>
                      <a:pt x="94" y="303"/>
                    </a:cubicBezTo>
                    <a:cubicBezTo>
                      <a:pt x="82" y="303"/>
                      <a:pt x="83" y="301"/>
                      <a:pt x="75" y="303"/>
                    </a:cubicBezTo>
                    <a:cubicBezTo>
                      <a:pt x="68" y="305"/>
                      <a:pt x="68" y="304"/>
                      <a:pt x="68" y="306"/>
                    </a:cubicBezTo>
                    <a:cubicBezTo>
                      <a:pt x="65" y="307"/>
                      <a:pt x="58" y="308"/>
                      <a:pt x="49" y="308"/>
                    </a:cubicBezTo>
                    <a:cubicBezTo>
                      <a:pt x="40" y="307"/>
                      <a:pt x="35" y="305"/>
                      <a:pt x="32" y="304"/>
                    </a:cubicBezTo>
                    <a:cubicBezTo>
                      <a:pt x="32" y="304"/>
                      <a:pt x="32" y="303"/>
                      <a:pt x="32" y="303"/>
                    </a:cubicBezTo>
                    <a:cubicBezTo>
                      <a:pt x="34" y="294"/>
                      <a:pt x="33" y="290"/>
                      <a:pt x="34" y="284"/>
                    </a:cubicBezTo>
                    <a:cubicBezTo>
                      <a:pt x="35" y="277"/>
                      <a:pt x="30" y="277"/>
                      <a:pt x="29" y="273"/>
                    </a:cubicBezTo>
                    <a:cubicBezTo>
                      <a:pt x="28" y="269"/>
                      <a:pt x="28" y="264"/>
                      <a:pt x="30" y="261"/>
                    </a:cubicBezTo>
                    <a:cubicBezTo>
                      <a:pt x="31" y="258"/>
                      <a:pt x="29" y="255"/>
                      <a:pt x="28" y="255"/>
                    </a:cubicBezTo>
                    <a:cubicBezTo>
                      <a:pt x="27" y="254"/>
                      <a:pt x="25" y="253"/>
                      <a:pt x="23" y="255"/>
                    </a:cubicBezTo>
                    <a:cubicBezTo>
                      <a:pt x="20" y="258"/>
                      <a:pt x="15" y="256"/>
                      <a:pt x="14" y="255"/>
                    </a:cubicBezTo>
                    <a:cubicBezTo>
                      <a:pt x="13" y="253"/>
                      <a:pt x="8" y="254"/>
                      <a:pt x="9" y="249"/>
                    </a:cubicBezTo>
                    <a:cubicBezTo>
                      <a:pt x="9" y="244"/>
                      <a:pt x="8" y="235"/>
                      <a:pt x="5" y="238"/>
                    </a:cubicBezTo>
                    <a:cubicBezTo>
                      <a:pt x="3" y="241"/>
                      <a:pt x="0" y="240"/>
                      <a:pt x="0" y="238"/>
                    </a:cubicBezTo>
                    <a:cubicBezTo>
                      <a:pt x="1" y="236"/>
                      <a:pt x="3" y="234"/>
                      <a:pt x="3" y="232"/>
                    </a:cubicBezTo>
                    <a:cubicBezTo>
                      <a:pt x="4" y="229"/>
                      <a:pt x="5" y="228"/>
                      <a:pt x="8" y="222"/>
                    </a:cubicBezTo>
                    <a:cubicBezTo>
                      <a:pt x="11" y="216"/>
                      <a:pt x="10" y="217"/>
                      <a:pt x="8" y="210"/>
                    </a:cubicBezTo>
                    <a:cubicBezTo>
                      <a:pt x="6" y="203"/>
                      <a:pt x="12" y="205"/>
                      <a:pt x="15" y="201"/>
                    </a:cubicBezTo>
                    <a:cubicBezTo>
                      <a:pt x="17" y="197"/>
                      <a:pt x="16" y="197"/>
                      <a:pt x="24" y="190"/>
                    </a:cubicBezTo>
                    <a:cubicBezTo>
                      <a:pt x="31" y="183"/>
                      <a:pt x="28" y="187"/>
                      <a:pt x="29" y="184"/>
                    </a:cubicBezTo>
                    <a:cubicBezTo>
                      <a:pt x="30" y="181"/>
                      <a:pt x="30" y="179"/>
                      <a:pt x="32" y="175"/>
                    </a:cubicBezTo>
                    <a:cubicBezTo>
                      <a:pt x="34" y="171"/>
                      <a:pt x="42" y="176"/>
                      <a:pt x="45" y="176"/>
                    </a:cubicBezTo>
                    <a:cubicBezTo>
                      <a:pt x="49" y="176"/>
                      <a:pt x="51" y="175"/>
                      <a:pt x="52" y="171"/>
                    </a:cubicBezTo>
                    <a:cubicBezTo>
                      <a:pt x="52" y="167"/>
                      <a:pt x="54" y="171"/>
                      <a:pt x="57" y="174"/>
                    </a:cubicBezTo>
                    <a:cubicBezTo>
                      <a:pt x="60" y="177"/>
                      <a:pt x="63" y="179"/>
                      <a:pt x="64" y="185"/>
                    </a:cubicBezTo>
                    <a:cubicBezTo>
                      <a:pt x="65" y="191"/>
                      <a:pt x="65" y="188"/>
                      <a:pt x="72" y="188"/>
                    </a:cubicBezTo>
                    <a:cubicBezTo>
                      <a:pt x="79" y="188"/>
                      <a:pt x="75" y="184"/>
                      <a:pt x="78" y="177"/>
                    </a:cubicBezTo>
                    <a:cubicBezTo>
                      <a:pt x="81" y="171"/>
                      <a:pt x="80" y="172"/>
                      <a:pt x="83" y="166"/>
                    </a:cubicBezTo>
                    <a:cubicBezTo>
                      <a:pt x="85" y="160"/>
                      <a:pt x="85" y="158"/>
                      <a:pt x="90" y="148"/>
                    </a:cubicBezTo>
                    <a:cubicBezTo>
                      <a:pt x="95" y="137"/>
                      <a:pt x="93" y="139"/>
                      <a:pt x="95" y="130"/>
                    </a:cubicBezTo>
                    <a:cubicBezTo>
                      <a:pt x="96" y="122"/>
                      <a:pt x="109" y="118"/>
                      <a:pt x="109" y="111"/>
                    </a:cubicBezTo>
                    <a:cubicBezTo>
                      <a:pt x="108" y="104"/>
                      <a:pt x="114" y="104"/>
                      <a:pt x="118" y="97"/>
                    </a:cubicBezTo>
                    <a:cubicBezTo>
                      <a:pt x="122" y="89"/>
                      <a:pt x="117" y="87"/>
                      <a:pt x="119" y="79"/>
                    </a:cubicBezTo>
                    <a:cubicBezTo>
                      <a:pt x="121" y="71"/>
                      <a:pt x="128" y="62"/>
                      <a:pt x="129" y="56"/>
                    </a:cubicBezTo>
                    <a:cubicBezTo>
                      <a:pt x="130" y="49"/>
                      <a:pt x="144" y="52"/>
                      <a:pt x="149" y="48"/>
                    </a:cubicBezTo>
                    <a:cubicBezTo>
                      <a:pt x="154" y="43"/>
                      <a:pt x="152" y="39"/>
                      <a:pt x="153" y="29"/>
                    </a:cubicBezTo>
                    <a:cubicBezTo>
                      <a:pt x="155" y="19"/>
                      <a:pt x="143" y="19"/>
                      <a:pt x="139" y="16"/>
                    </a:cubicBezTo>
                    <a:cubicBezTo>
                      <a:pt x="136" y="13"/>
                      <a:pt x="138" y="6"/>
                      <a:pt x="137" y="0"/>
                    </a:cubicBezTo>
                    <a:cubicBezTo>
                      <a:pt x="140" y="0"/>
                      <a:pt x="146" y="0"/>
                      <a:pt x="147" y="1"/>
                    </a:cubicBezTo>
                    <a:cubicBezTo>
                      <a:pt x="149" y="1"/>
                      <a:pt x="149" y="5"/>
                      <a:pt x="151" y="9"/>
                    </a:cubicBezTo>
                    <a:cubicBezTo>
                      <a:pt x="152" y="12"/>
                      <a:pt x="157" y="9"/>
                      <a:pt x="159" y="17"/>
                    </a:cubicBezTo>
                    <a:cubicBezTo>
                      <a:pt x="161" y="25"/>
                      <a:pt x="158" y="22"/>
                      <a:pt x="161" y="28"/>
                    </a:cubicBezTo>
                    <a:cubicBezTo>
                      <a:pt x="164" y="35"/>
                      <a:pt x="164" y="34"/>
                      <a:pt x="164" y="42"/>
                    </a:cubicBezTo>
                    <a:cubicBezTo>
                      <a:pt x="164" y="51"/>
                      <a:pt x="161" y="52"/>
                      <a:pt x="164" y="62"/>
                    </a:cubicBezTo>
                    <a:cubicBezTo>
                      <a:pt x="167" y="72"/>
                      <a:pt x="166" y="74"/>
                      <a:pt x="169" y="79"/>
                    </a:cubicBezTo>
                    <a:cubicBezTo>
                      <a:pt x="173" y="84"/>
                      <a:pt x="181" y="88"/>
                      <a:pt x="178" y="88"/>
                    </a:cubicBezTo>
                    <a:cubicBezTo>
                      <a:pt x="174" y="89"/>
                      <a:pt x="147" y="82"/>
                      <a:pt x="143" y="88"/>
                    </a:cubicBezTo>
                    <a:cubicBezTo>
                      <a:pt x="140" y="95"/>
                      <a:pt x="134" y="96"/>
                      <a:pt x="141" y="103"/>
                    </a:cubicBezTo>
                    <a:cubicBezTo>
                      <a:pt x="147" y="111"/>
                      <a:pt x="147" y="112"/>
                      <a:pt x="152" y="117"/>
                    </a:cubicBezTo>
                    <a:cubicBezTo>
                      <a:pt x="157" y="122"/>
                      <a:pt x="158" y="122"/>
                      <a:pt x="162" y="128"/>
                    </a:cubicBezTo>
                    <a:cubicBezTo>
                      <a:pt x="166" y="133"/>
                      <a:pt x="169" y="130"/>
                      <a:pt x="170" y="138"/>
                    </a:cubicBezTo>
                    <a:cubicBezTo>
                      <a:pt x="171" y="146"/>
                      <a:pt x="175" y="149"/>
                      <a:pt x="175" y="152"/>
                    </a:cubicBezTo>
                    <a:cubicBezTo>
                      <a:pt x="175" y="155"/>
                      <a:pt x="173" y="156"/>
                      <a:pt x="175" y="157"/>
                    </a:cubicBezTo>
                    <a:cubicBezTo>
                      <a:pt x="173" y="158"/>
                      <a:pt x="171" y="160"/>
                      <a:pt x="170" y="163"/>
                    </a:cubicBezTo>
                    <a:cubicBezTo>
                      <a:pt x="168" y="167"/>
                      <a:pt x="164" y="167"/>
                      <a:pt x="163" y="177"/>
                    </a:cubicBezTo>
                    <a:cubicBezTo>
                      <a:pt x="161" y="187"/>
                      <a:pt x="156" y="186"/>
                      <a:pt x="153" y="191"/>
                    </a:cubicBezTo>
                    <a:cubicBezTo>
                      <a:pt x="150" y="196"/>
                      <a:pt x="143" y="195"/>
                      <a:pt x="147" y="199"/>
                    </a:cubicBezTo>
                    <a:cubicBezTo>
                      <a:pt x="152" y="203"/>
                      <a:pt x="153" y="201"/>
                      <a:pt x="153" y="208"/>
                    </a:cubicBezTo>
                    <a:cubicBezTo>
                      <a:pt x="152" y="215"/>
                      <a:pt x="146" y="218"/>
                      <a:pt x="150" y="222"/>
                    </a:cubicBezTo>
                    <a:cubicBezTo>
                      <a:pt x="153" y="226"/>
                      <a:pt x="155" y="226"/>
                      <a:pt x="155" y="231"/>
                    </a:cubicBezTo>
                    <a:cubicBezTo>
                      <a:pt x="155" y="236"/>
                      <a:pt x="156" y="239"/>
                      <a:pt x="160" y="242"/>
                    </a:cubicBezTo>
                    <a:cubicBezTo>
                      <a:pt x="164" y="245"/>
                      <a:pt x="162" y="243"/>
                      <a:pt x="164" y="249"/>
                    </a:cubicBezTo>
                    <a:cubicBezTo>
                      <a:pt x="166" y="255"/>
                      <a:pt x="166" y="259"/>
                      <a:pt x="167" y="262"/>
                    </a:cubicBezTo>
                    <a:cubicBezTo>
                      <a:pt x="168" y="265"/>
                      <a:pt x="165" y="265"/>
                      <a:pt x="174" y="271"/>
                    </a:cubicBezTo>
                    <a:cubicBezTo>
                      <a:pt x="182" y="276"/>
                      <a:pt x="177" y="277"/>
                      <a:pt x="183" y="282"/>
                    </a:cubicBezTo>
                    <a:cubicBezTo>
                      <a:pt x="189" y="286"/>
                      <a:pt x="190" y="286"/>
                      <a:pt x="190" y="291"/>
                    </a:cubicBezTo>
                    <a:cubicBezTo>
                      <a:pt x="189" y="296"/>
                      <a:pt x="192" y="300"/>
                      <a:pt x="192" y="30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917">
                <a:extLst>
                  <a:ext uri="{FF2B5EF4-FFF2-40B4-BE49-F238E27FC236}">
                    <a16:creationId xmlns:a16="http://schemas.microsoft.com/office/drawing/2014/main" id="{5654A59B-FFE8-7835-4E11-16182FD7D4EB}"/>
                  </a:ext>
                </a:extLst>
              </p:cNvPr>
              <p:cNvSpPr>
                <a:spLocks/>
              </p:cNvSpPr>
              <p:nvPr/>
            </p:nvSpPr>
            <p:spPr bwMode="auto">
              <a:xfrm>
                <a:off x="2578" y="1812"/>
                <a:ext cx="180" cy="162"/>
              </a:xfrm>
              <a:custGeom>
                <a:avLst/>
                <a:gdLst>
                  <a:gd name="T0" fmla="*/ 294 w 300"/>
                  <a:gd name="T1" fmla="*/ 70 h 270"/>
                  <a:gd name="T2" fmla="*/ 264 w 300"/>
                  <a:gd name="T3" fmla="*/ 101 h 270"/>
                  <a:gd name="T4" fmla="*/ 254 w 300"/>
                  <a:gd name="T5" fmla="*/ 133 h 270"/>
                  <a:gd name="T6" fmla="*/ 235 w 300"/>
                  <a:gd name="T7" fmla="*/ 170 h 270"/>
                  <a:gd name="T8" fmla="*/ 223 w 300"/>
                  <a:gd name="T9" fmla="*/ 199 h 270"/>
                  <a:gd name="T10" fmla="*/ 209 w 300"/>
                  <a:gd name="T11" fmla="*/ 207 h 270"/>
                  <a:gd name="T12" fmla="*/ 197 w 300"/>
                  <a:gd name="T13" fmla="*/ 193 h 270"/>
                  <a:gd name="T14" fmla="*/ 177 w 300"/>
                  <a:gd name="T15" fmla="*/ 197 h 270"/>
                  <a:gd name="T16" fmla="*/ 169 w 300"/>
                  <a:gd name="T17" fmla="*/ 212 h 270"/>
                  <a:gd name="T18" fmla="*/ 153 w 300"/>
                  <a:gd name="T19" fmla="*/ 232 h 270"/>
                  <a:gd name="T20" fmla="*/ 148 w 300"/>
                  <a:gd name="T21" fmla="*/ 254 h 270"/>
                  <a:gd name="T22" fmla="*/ 145 w 300"/>
                  <a:gd name="T23" fmla="*/ 260 h 270"/>
                  <a:gd name="T24" fmla="*/ 136 w 300"/>
                  <a:gd name="T25" fmla="*/ 262 h 270"/>
                  <a:gd name="T26" fmla="*/ 118 w 300"/>
                  <a:gd name="T27" fmla="*/ 262 h 270"/>
                  <a:gd name="T28" fmla="*/ 108 w 300"/>
                  <a:gd name="T29" fmla="*/ 266 h 270"/>
                  <a:gd name="T30" fmla="*/ 95 w 300"/>
                  <a:gd name="T31" fmla="*/ 266 h 270"/>
                  <a:gd name="T32" fmla="*/ 77 w 300"/>
                  <a:gd name="T33" fmla="*/ 266 h 270"/>
                  <a:gd name="T34" fmla="*/ 65 w 300"/>
                  <a:gd name="T35" fmla="*/ 240 h 270"/>
                  <a:gd name="T36" fmla="*/ 50 w 300"/>
                  <a:gd name="T37" fmla="*/ 216 h 270"/>
                  <a:gd name="T38" fmla="*/ 26 w 300"/>
                  <a:gd name="T39" fmla="*/ 210 h 270"/>
                  <a:gd name="T40" fmla="*/ 1 w 300"/>
                  <a:gd name="T41" fmla="*/ 209 h 270"/>
                  <a:gd name="T42" fmla="*/ 2 w 300"/>
                  <a:gd name="T43" fmla="*/ 196 h 270"/>
                  <a:gd name="T44" fmla="*/ 2 w 300"/>
                  <a:gd name="T45" fmla="*/ 176 h 270"/>
                  <a:gd name="T46" fmla="*/ 10 w 300"/>
                  <a:gd name="T47" fmla="*/ 133 h 270"/>
                  <a:gd name="T48" fmla="*/ 19 w 300"/>
                  <a:gd name="T49" fmla="*/ 114 h 270"/>
                  <a:gd name="T50" fmla="*/ 23 w 300"/>
                  <a:gd name="T51" fmla="*/ 99 h 270"/>
                  <a:gd name="T52" fmla="*/ 27 w 300"/>
                  <a:gd name="T53" fmla="*/ 78 h 270"/>
                  <a:gd name="T54" fmla="*/ 23 w 300"/>
                  <a:gd name="T55" fmla="*/ 60 h 270"/>
                  <a:gd name="T56" fmla="*/ 31 w 300"/>
                  <a:gd name="T57" fmla="*/ 35 h 270"/>
                  <a:gd name="T58" fmla="*/ 43 w 300"/>
                  <a:gd name="T59" fmla="*/ 9 h 270"/>
                  <a:gd name="T60" fmla="*/ 64 w 300"/>
                  <a:gd name="T61" fmla="*/ 3 h 270"/>
                  <a:gd name="T62" fmla="*/ 88 w 300"/>
                  <a:gd name="T63" fmla="*/ 6 h 270"/>
                  <a:gd name="T64" fmla="*/ 108 w 300"/>
                  <a:gd name="T65" fmla="*/ 25 h 270"/>
                  <a:gd name="T66" fmla="*/ 132 w 300"/>
                  <a:gd name="T67" fmla="*/ 16 h 270"/>
                  <a:gd name="T68" fmla="*/ 169 w 300"/>
                  <a:gd name="T69" fmla="*/ 31 h 270"/>
                  <a:gd name="T70" fmla="*/ 199 w 300"/>
                  <a:gd name="T71" fmla="*/ 14 h 270"/>
                  <a:gd name="T72" fmla="*/ 233 w 300"/>
                  <a:gd name="T73" fmla="*/ 21 h 270"/>
                  <a:gd name="T74" fmla="*/ 258 w 300"/>
                  <a:gd name="T75" fmla="*/ 10 h 270"/>
                  <a:gd name="T76" fmla="*/ 271 w 300"/>
                  <a:gd name="T77" fmla="*/ 5 h 270"/>
                  <a:gd name="T78" fmla="*/ 282 w 300"/>
                  <a:gd name="T79" fmla="*/ 22 h 270"/>
                  <a:gd name="T80" fmla="*/ 298 w 300"/>
                  <a:gd name="T8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70">
                    <a:moveTo>
                      <a:pt x="298" y="51"/>
                    </a:moveTo>
                    <a:cubicBezTo>
                      <a:pt x="297" y="61"/>
                      <a:pt x="299" y="65"/>
                      <a:pt x="294" y="70"/>
                    </a:cubicBezTo>
                    <a:cubicBezTo>
                      <a:pt x="289" y="74"/>
                      <a:pt x="275" y="71"/>
                      <a:pt x="274" y="78"/>
                    </a:cubicBezTo>
                    <a:cubicBezTo>
                      <a:pt x="273" y="84"/>
                      <a:pt x="266" y="93"/>
                      <a:pt x="264" y="101"/>
                    </a:cubicBezTo>
                    <a:cubicBezTo>
                      <a:pt x="262" y="109"/>
                      <a:pt x="267" y="111"/>
                      <a:pt x="263" y="119"/>
                    </a:cubicBezTo>
                    <a:cubicBezTo>
                      <a:pt x="259" y="126"/>
                      <a:pt x="253" y="126"/>
                      <a:pt x="254" y="133"/>
                    </a:cubicBezTo>
                    <a:cubicBezTo>
                      <a:pt x="254" y="140"/>
                      <a:pt x="241" y="144"/>
                      <a:pt x="240" y="152"/>
                    </a:cubicBezTo>
                    <a:cubicBezTo>
                      <a:pt x="238" y="161"/>
                      <a:pt x="240" y="159"/>
                      <a:pt x="235" y="170"/>
                    </a:cubicBezTo>
                    <a:cubicBezTo>
                      <a:pt x="230" y="180"/>
                      <a:pt x="230" y="182"/>
                      <a:pt x="228" y="188"/>
                    </a:cubicBezTo>
                    <a:cubicBezTo>
                      <a:pt x="225" y="194"/>
                      <a:pt x="226" y="193"/>
                      <a:pt x="223" y="199"/>
                    </a:cubicBezTo>
                    <a:cubicBezTo>
                      <a:pt x="220" y="206"/>
                      <a:pt x="224" y="210"/>
                      <a:pt x="217" y="210"/>
                    </a:cubicBezTo>
                    <a:cubicBezTo>
                      <a:pt x="210" y="210"/>
                      <a:pt x="210" y="213"/>
                      <a:pt x="209" y="207"/>
                    </a:cubicBezTo>
                    <a:cubicBezTo>
                      <a:pt x="208" y="201"/>
                      <a:pt x="205" y="199"/>
                      <a:pt x="202" y="196"/>
                    </a:cubicBezTo>
                    <a:cubicBezTo>
                      <a:pt x="199" y="193"/>
                      <a:pt x="197" y="189"/>
                      <a:pt x="197" y="193"/>
                    </a:cubicBezTo>
                    <a:cubicBezTo>
                      <a:pt x="196" y="197"/>
                      <a:pt x="194" y="198"/>
                      <a:pt x="190" y="198"/>
                    </a:cubicBezTo>
                    <a:cubicBezTo>
                      <a:pt x="187" y="198"/>
                      <a:pt x="179" y="193"/>
                      <a:pt x="177" y="197"/>
                    </a:cubicBezTo>
                    <a:cubicBezTo>
                      <a:pt x="175" y="201"/>
                      <a:pt x="175" y="203"/>
                      <a:pt x="174" y="206"/>
                    </a:cubicBezTo>
                    <a:cubicBezTo>
                      <a:pt x="173" y="209"/>
                      <a:pt x="176" y="205"/>
                      <a:pt x="169" y="212"/>
                    </a:cubicBezTo>
                    <a:cubicBezTo>
                      <a:pt x="161" y="219"/>
                      <a:pt x="162" y="219"/>
                      <a:pt x="160" y="223"/>
                    </a:cubicBezTo>
                    <a:cubicBezTo>
                      <a:pt x="157" y="227"/>
                      <a:pt x="151" y="225"/>
                      <a:pt x="153" y="232"/>
                    </a:cubicBezTo>
                    <a:cubicBezTo>
                      <a:pt x="155" y="239"/>
                      <a:pt x="156" y="238"/>
                      <a:pt x="153" y="244"/>
                    </a:cubicBezTo>
                    <a:cubicBezTo>
                      <a:pt x="150" y="250"/>
                      <a:pt x="149" y="251"/>
                      <a:pt x="148" y="254"/>
                    </a:cubicBezTo>
                    <a:cubicBezTo>
                      <a:pt x="148" y="256"/>
                      <a:pt x="146" y="258"/>
                      <a:pt x="145" y="260"/>
                    </a:cubicBezTo>
                    <a:cubicBezTo>
                      <a:pt x="145" y="260"/>
                      <a:pt x="145" y="260"/>
                      <a:pt x="145" y="260"/>
                    </a:cubicBezTo>
                    <a:cubicBezTo>
                      <a:pt x="144" y="258"/>
                      <a:pt x="140" y="253"/>
                      <a:pt x="140" y="255"/>
                    </a:cubicBezTo>
                    <a:cubicBezTo>
                      <a:pt x="139" y="258"/>
                      <a:pt x="138" y="261"/>
                      <a:pt x="136" y="262"/>
                    </a:cubicBezTo>
                    <a:cubicBezTo>
                      <a:pt x="134" y="262"/>
                      <a:pt x="130" y="263"/>
                      <a:pt x="127" y="263"/>
                    </a:cubicBezTo>
                    <a:cubicBezTo>
                      <a:pt x="124" y="263"/>
                      <a:pt x="119" y="262"/>
                      <a:pt x="118" y="262"/>
                    </a:cubicBezTo>
                    <a:cubicBezTo>
                      <a:pt x="117" y="262"/>
                      <a:pt x="114" y="264"/>
                      <a:pt x="113" y="266"/>
                    </a:cubicBezTo>
                    <a:cubicBezTo>
                      <a:pt x="113" y="268"/>
                      <a:pt x="109" y="269"/>
                      <a:pt x="108" y="266"/>
                    </a:cubicBezTo>
                    <a:cubicBezTo>
                      <a:pt x="107" y="263"/>
                      <a:pt x="106" y="264"/>
                      <a:pt x="103" y="267"/>
                    </a:cubicBezTo>
                    <a:cubicBezTo>
                      <a:pt x="100" y="269"/>
                      <a:pt x="101" y="264"/>
                      <a:pt x="95" y="266"/>
                    </a:cubicBezTo>
                    <a:cubicBezTo>
                      <a:pt x="90" y="269"/>
                      <a:pt x="94" y="270"/>
                      <a:pt x="88" y="269"/>
                    </a:cubicBezTo>
                    <a:cubicBezTo>
                      <a:pt x="82" y="268"/>
                      <a:pt x="80" y="270"/>
                      <a:pt x="77" y="266"/>
                    </a:cubicBezTo>
                    <a:cubicBezTo>
                      <a:pt x="73" y="262"/>
                      <a:pt x="67" y="255"/>
                      <a:pt x="68" y="252"/>
                    </a:cubicBezTo>
                    <a:cubicBezTo>
                      <a:pt x="69" y="248"/>
                      <a:pt x="67" y="243"/>
                      <a:pt x="65" y="240"/>
                    </a:cubicBezTo>
                    <a:cubicBezTo>
                      <a:pt x="62" y="238"/>
                      <a:pt x="63" y="238"/>
                      <a:pt x="60" y="231"/>
                    </a:cubicBezTo>
                    <a:cubicBezTo>
                      <a:pt x="57" y="224"/>
                      <a:pt x="53" y="222"/>
                      <a:pt x="50" y="216"/>
                    </a:cubicBezTo>
                    <a:cubicBezTo>
                      <a:pt x="47" y="210"/>
                      <a:pt x="51" y="210"/>
                      <a:pt x="42" y="210"/>
                    </a:cubicBezTo>
                    <a:cubicBezTo>
                      <a:pt x="33" y="210"/>
                      <a:pt x="34" y="208"/>
                      <a:pt x="26" y="210"/>
                    </a:cubicBezTo>
                    <a:cubicBezTo>
                      <a:pt x="18" y="212"/>
                      <a:pt x="13" y="211"/>
                      <a:pt x="6" y="211"/>
                    </a:cubicBezTo>
                    <a:cubicBezTo>
                      <a:pt x="2" y="211"/>
                      <a:pt x="2" y="210"/>
                      <a:pt x="1" y="209"/>
                    </a:cubicBezTo>
                    <a:cubicBezTo>
                      <a:pt x="1" y="207"/>
                      <a:pt x="1" y="204"/>
                      <a:pt x="2" y="204"/>
                    </a:cubicBezTo>
                    <a:cubicBezTo>
                      <a:pt x="2" y="203"/>
                      <a:pt x="3" y="198"/>
                      <a:pt x="2" y="196"/>
                    </a:cubicBezTo>
                    <a:cubicBezTo>
                      <a:pt x="0" y="194"/>
                      <a:pt x="0" y="190"/>
                      <a:pt x="3" y="188"/>
                    </a:cubicBezTo>
                    <a:cubicBezTo>
                      <a:pt x="6" y="185"/>
                      <a:pt x="2" y="179"/>
                      <a:pt x="2" y="176"/>
                    </a:cubicBezTo>
                    <a:cubicBezTo>
                      <a:pt x="1" y="173"/>
                      <a:pt x="1" y="138"/>
                      <a:pt x="2" y="137"/>
                    </a:cubicBezTo>
                    <a:cubicBezTo>
                      <a:pt x="3" y="136"/>
                      <a:pt x="9" y="134"/>
                      <a:pt x="10" y="133"/>
                    </a:cubicBezTo>
                    <a:cubicBezTo>
                      <a:pt x="11" y="132"/>
                      <a:pt x="10" y="128"/>
                      <a:pt x="12" y="125"/>
                    </a:cubicBezTo>
                    <a:cubicBezTo>
                      <a:pt x="14" y="122"/>
                      <a:pt x="17" y="118"/>
                      <a:pt x="19" y="114"/>
                    </a:cubicBezTo>
                    <a:cubicBezTo>
                      <a:pt x="22" y="110"/>
                      <a:pt x="26" y="112"/>
                      <a:pt x="25" y="108"/>
                    </a:cubicBezTo>
                    <a:cubicBezTo>
                      <a:pt x="23" y="104"/>
                      <a:pt x="22" y="100"/>
                      <a:pt x="23" y="99"/>
                    </a:cubicBezTo>
                    <a:cubicBezTo>
                      <a:pt x="25" y="98"/>
                      <a:pt x="28" y="92"/>
                      <a:pt x="27" y="90"/>
                    </a:cubicBezTo>
                    <a:cubicBezTo>
                      <a:pt x="27" y="88"/>
                      <a:pt x="31" y="81"/>
                      <a:pt x="27" y="78"/>
                    </a:cubicBezTo>
                    <a:cubicBezTo>
                      <a:pt x="24" y="75"/>
                      <a:pt x="16" y="68"/>
                      <a:pt x="20" y="65"/>
                    </a:cubicBezTo>
                    <a:cubicBezTo>
                      <a:pt x="22" y="63"/>
                      <a:pt x="24" y="61"/>
                      <a:pt x="23" y="60"/>
                    </a:cubicBezTo>
                    <a:cubicBezTo>
                      <a:pt x="24" y="59"/>
                      <a:pt x="25" y="56"/>
                      <a:pt x="25" y="53"/>
                    </a:cubicBezTo>
                    <a:cubicBezTo>
                      <a:pt x="25" y="49"/>
                      <a:pt x="26" y="38"/>
                      <a:pt x="31" y="35"/>
                    </a:cubicBezTo>
                    <a:cubicBezTo>
                      <a:pt x="36" y="32"/>
                      <a:pt x="37" y="23"/>
                      <a:pt x="37" y="19"/>
                    </a:cubicBezTo>
                    <a:cubicBezTo>
                      <a:pt x="37" y="15"/>
                      <a:pt x="40" y="11"/>
                      <a:pt x="43" y="9"/>
                    </a:cubicBezTo>
                    <a:cubicBezTo>
                      <a:pt x="46" y="7"/>
                      <a:pt x="44" y="2"/>
                      <a:pt x="50" y="3"/>
                    </a:cubicBezTo>
                    <a:cubicBezTo>
                      <a:pt x="57" y="4"/>
                      <a:pt x="60" y="5"/>
                      <a:pt x="64" y="3"/>
                    </a:cubicBezTo>
                    <a:cubicBezTo>
                      <a:pt x="67" y="1"/>
                      <a:pt x="75" y="0"/>
                      <a:pt x="76" y="1"/>
                    </a:cubicBezTo>
                    <a:cubicBezTo>
                      <a:pt x="77" y="1"/>
                      <a:pt x="78" y="5"/>
                      <a:pt x="88" y="6"/>
                    </a:cubicBezTo>
                    <a:cubicBezTo>
                      <a:pt x="97" y="8"/>
                      <a:pt x="94" y="11"/>
                      <a:pt x="99" y="17"/>
                    </a:cubicBezTo>
                    <a:cubicBezTo>
                      <a:pt x="104" y="22"/>
                      <a:pt x="103" y="25"/>
                      <a:pt x="108" y="25"/>
                    </a:cubicBezTo>
                    <a:cubicBezTo>
                      <a:pt x="114" y="25"/>
                      <a:pt x="114" y="25"/>
                      <a:pt x="120" y="21"/>
                    </a:cubicBezTo>
                    <a:cubicBezTo>
                      <a:pt x="126" y="17"/>
                      <a:pt x="126" y="13"/>
                      <a:pt x="132" y="16"/>
                    </a:cubicBezTo>
                    <a:cubicBezTo>
                      <a:pt x="138" y="19"/>
                      <a:pt x="142" y="22"/>
                      <a:pt x="151" y="26"/>
                    </a:cubicBezTo>
                    <a:cubicBezTo>
                      <a:pt x="159" y="29"/>
                      <a:pt x="164" y="32"/>
                      <a:pt x="169" y="31"/>
                    </a:cubicBezTo>
                    <a:cubicBezTo>
                      <a:pt x="175" y="29"/>
                      <a:pt x="176" y="25"/>
                      <a:pt x="181" y="22"/>
                    </a:cubicBezTo>
                    <a:cubicBezTo>
                      <a:pt x="185" y="19"/>
                      <a:pt x="184" y="14"/>
                      <a:pt x="199" y="14"/>
                    </a:cubicBezTo>
                    <a:cubicBezTo>
                      <a:pt x="213" y="14"/>
                      <a:pt x="201" y="8"/>
                      <a:pt x="215" y="14"/>
                    </a:cubicBezTo>
                    <a:cubicBezTo>
                      <a:pt x="229" y="20"/>
                      <a:pt x="223" y="19"/>
                      <a:pt x="233" y="21"/>
                    </a:cubicBezTo>
                    <a:cubicBezTo>
                      <a:pt x="244" y="23"/>
                      <a:pt x="247" y="19"/>
                      <a:pt x="250" y="16"/>
                    </a:cubicBezTo>
                    <a:cubicBezTo>
                      <a:pt x="252" y="13"/>
                      <a:pt x="251" y="11"/>
                      <a:pt x="258" y="10"/>
                    </a:cubicBezTo>
                    <a:cubicBezTo>
                      <a:pt x="266" y="9"/>
                      <a:pt x="268" y="8"/>
                      <a:pt x="270" y="7"/>
                    </a:cubicBezTo>
                    <a:cubicBezTo>
                      <a:pt x="270" y="6"/>
                      <a:pt x="271" y="6"/>
                      <a:pt x="271" y="5"/>
                    </a:cubicBezTo>
                    <a:cubicBezTo>
                      <a:pt x="274" y="10"/>
                      <a:pt x="277" y="14"/>
                      <a:pt x="280" y="18"/>
                    </a:cubicBezTo>
                    <a:cubicBezTo>
                      <a:pt x="281" y="19"/>
                      <a:pt x="281" y="21"/>
                      <a:pt x="282" y="22"/>
                    </a:cubicBezTo>
                    <a:cubicBezTo>
                      <a:pt x="283" y="28"/>
                      <a:pt x="281" y="35"/>
                      <a:pt x="284" y="38"/>
                    </a:cubicBezTo>
                    <a:cubicBezTo>
                      <a:pt x="288" y="41"/>
                      <a:pt x="300" y="41"/>
                      <a:pt x="298" y="51"/>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918">
                <a:extLst>
                  <a:ext uri="{FF2B5EF4-FFF2-40B4-BE49-F238E27FC236}">
                    <a16:creationId xmlns:a16="http://schemas.microsoft.com/office/drawing/2014/main" id="{79BCFC8E-BFC4-9622-1124-717CA8E647D5}"/>
                  </a:ext>
                </a:extLst>
              </p:cNvPr>
              <p:cNvSpPr>
                <a:spLocks/>
              </p:cNvSpPr>
              <p:nvPr/>
            </p:nvSpPr>
            <p:spPr bwMode="auto">
              <a:xfrm>
                <a:off x="2751" y="1859"/>
                <a:ext cx="195" cy="149"/>
              </a:xfrm>
              <a:custGeom>
                <a:avLst/>
                <a:gdLst>
                  <a:gd name="T0" fmla="*/ 322 w 326"/>
                  <a:gd name="T1" fmla="*/ 169 h 248"/>
                  <a:gd name="T2" fmla="*/ 303 w 326"/>
                  <a:gd name="T3" fmla="*/ 166 h 248"/>
                  <a:gd name="T4" fmla="*/ 289 w 326"/>
                  <a:gd name="T5" fmla="*/ 164 h 248"/>
                  <a:gd name="T6" fmla="*/ 270 w 326"/>
                  <a:gd name="T7" fmla="*/ 173 h 248"/>
                  <a:gd name="T8" fmla="*/ 253 w 326"/>
                  <a:gd name="T9" fmla="*/ 174 h 248"/>
                  <a:gd name="T10" fmla="*/ 229 w 326"/>
                  <a:gd name="T11" fmla="*/ 181 h 248"/>
                  <a:gd name="T12" fmla="*/ 211 w 326"/>
                  <a:gd name="T13" fmla="*/ 182 h 248"/>
                  <a:gd name="T14" fmla="*/ 193 w 326"/>
                  <a:gd name="T15" fmla="*/ 194 h 248"/>
                  <a:gd name="T16" fmla="*/ 170 w 326"/>
                  <a:gd name="T17" fmla="*/ 190 h 248"/>
                  <a:gd name="T18" fmla="*/ 146 w 326"/>
                  <a:gd name="T19" fmla="*/ 176 h 248"/>
                  <a:gd name="T20" fmla="*/ 120 w 326"/>
                  <a:gd name="T21" fmla="*/ 179 h 248"/>
                  <a:gd name="T22" fmla="*/ 108 w 326"/>
                  <a:gd name="T23" fmla="*/ 201 h 248"/>
                  <a:gd name="T24" fmla="*/ 106 w 326"/>
                  <a:gd name="T25" fmla="*/ 211 h 248"/>
                  <a:gd name="T26" fmla="*/ 91 w 326"/>
                  <a:gd name="T27" fmla="*/ 212 h 248"/>
                  <a:gd name="T28" fmla="*/ 73 w 326"/>
                  <a:gd name="T29" fmla="*/ 211 h 248"/>
                  <a:gd name="T30" fmla="*/ 58 w 326"/>
                  <a:gd name="T31" fmla="*/ 216 h 248"/>
                  <a:gd name="T32" fmla="*/ 53 w 326"/>
                  <a:gd name="T33" fmla="*/ 243 h 248"/>
                  <a:gd name="T34" fmla="*/ 47 w 326"/>
                  <a:gd name="T35" fmla="*/ 235 h 248"/>
                  <a:gd name="T36" fmla="*/ 31 w 326"/>
                  <a:gd name="T37" fmla="*/ 215 h 248"/>
                  <a:gd name="T38" fmla="*/ 21 w 326"/>
                  <a:gd name="T39" fmla="*/ 193 h 248"/>
                  <a:gd name="T40" fmla="*/ 12 w 326"/>
                  <a:gd name="T41" fmla="*/ 175 h 248"/>
                  <a:gd name="T42" fmla="*/ 10 w 326"/>
                  <a:gd name="T43" fmla="*/ 152 h 248"/>
                  <a:gd name="T44" fmla="*/ 10 w 326"/>
                  <a:gd name="T45" fmla="*/ 135 h 248"/>
                  <a:gd name="T46" fmla="*/ 27 w 326"/>
                  <a:gd name="T47" fmla="*/ 107 h 248"/>
                  <a:gd name="T48" fmla="*/ 37 w 326"/>
                  <a:gd name="T49" fmla="*/ 102 h 248"/>
                  <a:gd name="T50" fmla="*/ 59 w 326"/>
                  <a:gd name="T51" fmla="*/ 91 h 248"/>
                  <a:gd name="T52" fmla="*/ 74 w 326"/>
                  <a:gd name="T53" fmla="*/ 94 h 248"/>
                  <a:gd name="T54" fmla="*/ 104 w 326"/>
                  <a:gd name="T55" fmla="*/ 88 h 248"/>
                  <a:gd name="T56" fmla="*/ 120 w 326"/>
                  <a:gd name="T57" fmla="*/ 67 h 248"/>
                  <a:gd name="T58" fmla="*/ 132 w 326"/>
                  <a:gd name="T59" fmla="*/ 59 h 248"/>
                  <a:gd name="T60" fmla="*/ 168 w 326"/>
                  <a:gd name="T61" fmla="*/ 43 h 248"/>
                  <a:gd name="T62" fmla="*/ 187 w 326"/>
                  <a:gd name="T63" fmla="*/ 16 h 248"/>
                  <a:gd name="T64" fmla="*/ 209 w 326"/>
                  <a:gd name="T65" fmla="*/ 4 h 248"/>
                  <a:gd name="T66" fmla="*/ 220 w 326"/>
                  <a:gd name="T67" fmla="*/ 11 h 248"/>
                  <a:gd name="T68" fmla="*/ 235 w 326"/>
                  <a:gd name="T69" fmla="*/ 45 h 248"/>
                  <a:gd name="T70" fmla="*/ 245 w 326"/>
                  <a:gd name="T71" fmla="*/ 68 h 248"/>
                  <a:gd name="T72" fmla="*/ 248 w 326"/>
                  <a:gd name="T73" fmla="*/ 80 h 248"/>
                  <a:gd name="T74" fmla="*/ 275 w 326"/>
                  <a:gd name="T75" fmla="*/ 96 h 248"/>
                  <a:gd name="T76" fmla="*/ 292 w 326"/>
                  <a:gd name="T77" fmla="*/ 114 h 248"/>
                  <a:gd name="T78" fmla="*/ 306 w 326"/>
                  <a:gd name="T79" fmla="*/ 133 h 248"/>
                  <a:gd name="T80" fmla="*/ 325 w 326"/>
                  <a:gd name="T81"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8">
                    <a:moveTo>
                      <a:pt x="326" y="167"/>
                    </a:moveTo>
                    <a:cubicBezTo>
                      <a:pt x="326" y="168"/>
                      <a:pt x="325" y="169"/>
                      <a:pt x="322" y="169"/>
                    </a:cubicBezTo>
                    <a:cubicBezTo>
                      <a:pt x="316" y="170"/>
                      <a:pt x="315" y="168"/>
                      <a:pt x="312" y="169"/>
                    </a:cubicBezTo>
                    <a:cubicBezTo>
                      <a:pt x="308" y="170"/>
                      <a:pt x="306" y="168"/>
                      <a:pt x="303" y="166"/>
                    </a:cubicBezTo>
                    <a:cubicBezTo>
                      <a:pt x="299" y="165"/>
                      <a:pt x="302" y="164"/>
                      <a:pt x="296" y="164"/>
                    </a:cubicBezTo>
                    <a:cubicBezTo>
                      <a:pt x="291" y="164"/>
                      <a:pt x="293" y="166"/>
                      <a:pt x="289" y="164"/>
                    </a:cubicBezTo>
                    <a:cubicBezTo>
                      <a:pt x="285" y="162"/>
                      <a:pt x="276" y="158"/>
                      <a:pt x="276" y="164"/>
                    </a:cubicBezTo>
                    <a:cubicBezTo>
                      <a:pt x="276" y="169"/>
                      <a:pt x="276" y="172"/>
                      <a:pt x="270" y="173"/>
                    </a:cubicBezTo>
                    <a:cubicBezTo>
                      <a:pt x="265" y="173"/>
                      <a:pt x="262" y="175"/>
                      <a:pt x="260" y="173"/>
                    </a:cubicBezTo>
                    <a:cubicBezTo>
                      <a:pt x="257" y="171"/>
                      <a:pt x="256" y="172"/>
                      <a:pt x="253" y="174"/>
                    </a:cubicBezTo>
                    <a:cubicBezTo>
                      <a:pt x="250" y="175"/>
                      <a:pt x="245" y="176"/>
                      <a:pt x="240" y="178"/>
                    </a:cubicBezTo>
                    <a:cubicBezTo>
                      <a:pt x="234" y="180"/>
                      <a:pt x="235" y="181"/>
                      <a:pt x="229" y="181"/>
                    </a:cubicBezTo>
                    <a:cubicBezTo>
                      <a:pt x="222" y="182"/>
                      <a:pt x="219" y="181"/>
                      <a:pt x="219" y="180"/>
                    </a:cubicBezTo>
                    <a:cubicBezTo>
                      <a:pt x="218" y="178"/>
                      <a:pt x="215" y="175"/>
                      <a:pt x="211" y="182"/>
                    </a:cubicBezTo>
                    <a:cubicBezTo>
                      <a:pt x="207" y="188"/>
                      <a:pt x="210" y="193"/>
                      <a:pt x="204" y="194"/>
                    </a:cubicBezTo>
                    <a:cubicBezTo>
                      <a:pt x="199" y="195"/>
                      <a:pt x="200" y="197"/>
                      <a:pt x="193" y="194"/>
                    </a:cubicBezTo>
                    <a:cubicBezTo>
                      <a:pt x="186" y="192"/>
                      <a:pt x="186" y="191"/>
                      <a:pt x="181" y="191"/>
                    </a:cubicBezTo>
                    <a:cubicBezTo>
                      <a:pt x="175" y="192"/>
                      <a:pt x="174" y="190"/>
                      <a:pt x="170" y="190"/>
                    </a:cubicBezTo>
                    <a:cubicBezTo>
                      <a:pt x="165" y="190"/>
                      <a:pt x="157" y="190"/>
                      <a:pt x="155" y="186"/>
                    </a:cubicBezTo>
                    <a:cubicBezTo>
                      <a:pt x="153" y="183"/>
                      <a:pt x="155" y="179"/>
                      <a:pt x="146" y="176"/>
                    </a:cubicBezTo>
                    <a:cubicBezTo>
                      <a:pt x="138" y="172"/>
                      <a:pt x="134" y="165"/>
                      <a:pt x="128" y="169"/>
                    </a:cubicBezTo>
                    <a:cubicBezTo>
                      <a:pt x="122" y="172"/>
                      <a:pt x="125" y="172"/>
                      <a:pt x="120" y="179"/>
                    </a:cubicBezTo>
                    <a:cubicBezTo>
                      <a:pt x="115" y="186"/>
                      <a:pt x="109" y="182"/>
                      <a:pt x="108" y="187"/>
                    </a:cubicBezTo>
                    <a:cubicBezTo>
                      <a:pt x="107" y="193"/>
                      <a:pt x="104" y="193"/>
                      <a:pt x="108" y="201"/>
                    </a:cubicBezTo>
                    <a:cubicBezTo>
                      <a:pt x="110" y="206"/>
                      <a:pt x="109" y="209"/>
                      <a:pt x="109" y="212"/>
                    </a:cubicBezTo>
                    <a:cubicBezTo>
                      <a:pt x="107" y="212"/>
                      <a:pt x="106" y="211"/>
                      <a:pt x="106" y="211"/>
                    </a:cubicBezTo>
                    <a:cubicBezTo>
                      <a:pt x="105" y="210"/>
                      <a:pt x="102" y="212"/>
                      <a:pt x="99" y="213"/>
                    </a:cubicBezTo>
                    <a:cubicBezTo>
                      <a:pt x="97" y="213"/>
                      <a:pt x="95" y="213"/>
                      <a:pt x="91" y="212"/>
                    </a:cubicBezTo>
                    <a:cubicBezTo>
                      <a:pt x="87" y="211"/>
                      <a:pt x="88" y="210"/>
                      <a:pt x="83" y="209"/>
                    </a:cubicBezTo>
                    <a:cubicBezTo>
                      <a:pt x="78" y="208"/>
                      <a:pt x="77" y="209"/>
                      <a:pt x="73" y="211"/>
                    </a:cubicBezTo>
                    <a:cubicBezTo>
                      <a:pt x="69" y="213"/>
                      <a:pt x="70" y="212"/>
                      <a:pt x="62" y="213"/>
                    </a:cubicBezTo>
                    <a:cubicBezTo>
                      <a:pt x="53" y="214"/>
                      <a:pt x="59" y="213"/>
                      <a:pt x="58" y="216"/>
                    </a:cubicBezTo>
                    <a:cubicBezTo>
                      <a:pt x="56" y="220"/>
                      <a:pt x="56" y="225"/>
                      <a:pt x="56" y="229"/>
                    </a:cubicBezTo>
                    <a:cubicBezTo>
                      <a:pt x="55" y="233"/>
                      <a:pt x="54" y="240"/>
                      <a:pt x="53" y="243"/>
                    </a:cubicBezTo>
                    <a:cubicBezTo>
                      <a:pt x="52" y="245"/>
                      <a:pt x="51" y="247"/>
                      <a:pt x="49" y="248"/>
                    </a:cubicBezTo>
                    <a:cubicBezTo>
                      <a:pt x="49" y="244"/>
                      <a:pt x="46" y="240"/>
                      <a:pt x="47" y="235"/>
                    </a:cubicBezTo>
                    <a:cubicBezTo>
                      <a:pt x="47" y="230"/>
                      <a:pt x="46" y="230"/>
                      <a:pt x="40" y="226"/>
                    </a:cubicBezTo>
                    <a:cubicBezTo>
                      <a:pt x="34" y="221"/>
                      <a:pt x="39" y="220"/>
                      <a:pt x="31" y="215"/>
                    </a:cubicBezTo>
                    <a:cubicBezTo>
                      <a:pt x="22" y="209"/>
                      <a:pt x="25" y="209"/>
                      <a:pt x="24" y="206"/>
                    </a:cubicBezTo>
                    <a:cubicBezTo>
                      <a:pt x="23" y="203"/>
                      <a:pt x="23" y="199"/>
                      <a:pt x="21" y="193"/>
                    </a:cubicBezTo>
                    <a:cubicBezTo>
                      <a:pt x="19" y="187"/>
                      <a:pt x="21" y="189"/>
                      <a:pt x="17" y="186"/>
                    </a:cubicBezTo>
                    <a:cubicBezTo>
                      <a:pt x="13" y="183"/>
                      <a:pt x="12" y="180"/>
                      <a:pt x="12" y="175"/>
                    </a:cubicBezTo>
                    <a:cubicBezTo>
                      <a:pt x="12" y="170"/>
                      <a:pt x="10" y="170"/>
                      <a:pt x="7" y="166"/>
                    </a:cubicBezTo>
                    <a:cubicBezTo>
                      <a:pt x="3" y="162"/>
                      <a:pt x="9" y="159"/>
                      <a:pt x="10" y="152"/>
                    </a:cubicBezTo>
                    <a:cubicBezTo>
                      <a:pt x="10" y="145"/>
                      <a:pt x="9" y="147"/>
                      <a:pt x="4" y="143"/>
                    </a:cubicBezTo>
                    <a:cubicBezTo>
                      <a:pt x="0" y="139"/>
                      <a:pt x="7" y="140"/>
                      <a:pt x="10" y="135"/>
                    </a:cubicBezTo>
                    <a:cubicBezTo>
                      <a:pt x="13" y="130"/>
                      <a:pt x="18" y="131"/>
                      <a:pt x="20" y="121"/>
                    </a:cubicBezTo>
                    <a:cubicBezTo>
                      <a:pt x="21" y="111"/>
                      <a:pt x="25" y="111"/>
                      <a:pt x="27" y="107"/>
                    </a:cubicBezTo>
                    <a:cubicBezTo>
                      <a:pt x="28" y="104"/>
                      <a:pt x="30" y="102"/>
                      <a:pt x="32" y="101"/>
                    </a:cubicBezTo>
                    <a:cubicBezTo>
                      <a:pt x="33" y="101"/>
                      <a:pt x="34" y="102"/>
                      <a:pt x="37" y="102"/>
                    </a:cubicBezTo>
                    <a:cubicBezTo>
                      <a:pt x="47" y="102"/>
                      <a:pt x="45" y="100"/>
                      <a:pt x="51" y="96"/>
                    </a:cubicBezTo>
                    <a:cubicBezTo>
                      <a:pt x="57" y="93"/>
                      <a:pt x="59" y="86"/>
                      <a:pt x="59" y="91"/>
                    </a:cubicBezTo>
                    <a:cubicBezTo>
                      <a:pt x="58" y="96"/>
                      <a:pt x="53" y="96"/>
                      <a:pt x="62" y="99"/>
                    </a:cubicBezTo>
                    <a:cubicBezTo>
                      <a:pt x="70" y="102"/>
                      <a:pt x="65" y="99"/>
                      <a:pt x="74" y="94"/>
                    </a:cubicBezTo>
                    <a:cubicBezTo>
                      <a:pt x="82" y="90"/>
                      <a:pt x="72" y="89"/>
                      <a:pt x="86" y="89"/>
                    </a:cubicBezTo>
                    <a:cubicBezTo>
                      <a:pt x="99" y="89"/>
                      <a:pt x="95" y="91"/>
                      <a:pt x="104" y="88"/>
                    </a:cubicBezTo>
                    <a:cubicBezTo>
                      <a:pt x="113" y="84"/>
                      <a:pt x="114" y="85"/>
                      <a:pt x="117" y="78"/>
                    </a:cubicBezTo>
                    <a:cubicBezTo>
                      <a:pt x="119" y="71"/>
                      <a:pt x="124" y="71"/>
                      <a:pt x="120" y="67"/>
                    </a:cubicBezTo>
                    <a:cubicBezTo>
                      <a:pt x="117" y="62"/>
                      <a:pt x="111" y="61"/>
                      <a:pt x="117" y="61"/>
                    </a:cubicBezTo>
                    <a:cubicBezTo>
                      <a:pt x="122" y="60"/>
                      <a:pt x="115" y="59"/>
                      <a:pt x="132" y="59"/>
                    </a:cubicBezTo>
                    <a:cubicBezTo>
                      <a:pt x="148" y="59"/>
                      <a:pt x="150" y="60"/>
                      <a:pt x="154" y="55"/>
                    </a:cubicBezTo>
                    <a:cubicBezTo>
                      <a:pt x="158" y="49"/>
                      <a:pt x="161" y="51"/>
                      <a:pt x="168" y="43"/>
                    </a:cubicBezTo>
                    <a:cubicBezTo>
                      <a:pt x="175" y="35"/>
                      <a:pt x="178" y="31"/>
                      <a:pt x="181" y="27"/>
                    </a:cubicBezTo>
                    <a:cubicBezTo>
                      <a:pt x="185" y="24"/>
                      <a:pt x="183" y="21"/>
                      <a:pt x="187" y="16"/>
                    </a:cubicBezTo>
                    <a:cubicBezTo>
                      <a:pt x="190" y="11"/>
                      <a:pt x="186" y="9"/>
                      <a:pt x="193" y="7"/>
                    </a:cubicBezTo>
                    <a:cubicBezTo>
                      <a:pt x="200" y="6"/>
                      <a:pt x="204" y="0"/>
                      <a:pt x="209" y="4"/>
                    </a:cubicBezTo>
                    <a:cubicBezTo>
                      <a:pt x="213" y="7"/>
                      <a:pt x="218" y="9"/>
                      <a:pt x="218" y="9"/>
                    </a:cubicBezTo>
                    <a:cubicBezTo>
                      <a:pt x="219" y="9"/>
                      <a:pt x="219" y="10"/>
                      <a:pt x="220" y="11"/>
                    </a:cubicBezTo>
                    <a:cubicBezTo>
                      <a:pt x="222" y="17"/>
                      <a:pt x="223" y="17"/>
                      <a:pt x="229" y="26"/>
                    </a:cubicBezTo>
                    <a:cubicBezTo>
                      <a:pt x="234" y="35"/>
                      <a:pt x="235" y="43"/>
                      <a:pt x="235" y="45"/>
                    </a:cubicBezTo>
                    <a:cubicBezTo>
                      <a:pt x="235" y="46"/>
                      <a:pt x="229" y="62"/>
                      <a:pt x="231" y="64"/>
                    </a:cubicBezTo>
                    <a:cubicBezTo>
                      <a:pt x="232" y="66"/>
                      <a:pt x="240" y="67"/>
                      <a:pt x="245" y="68"/>
                    </a:cubicBezTo>
                    <a:cubicBezTo>
                      <a:pt x="246" y="68"/>
                      <a:pt x="247" y="69"/>
                      <a:pt x="248" y="69"/>
                    </a:cubicBezTo>
                    <a:cubicBezTo>
                      <a:pt x="251" y="71"/>
                      <a:pt x="235" y="76"/>
                      <a:pt x="248" y="80"/>
                    </a:cubicBezTo>
                    <a:cubicBezTo>
                      <a:pt x="261" y="85"/>
                      <a:pt x="262" y="81"/>
                      <a:pt x="266" y="85"/>
                    </a:cubicBezTo>
                    <a:cubicBezTo>
                      <a:pt x="270" y="88"/>
                      <a:pt x="275" y="91"/>
                      <a:pt x="275" y="96"/>
                    </a:cubicBezTo>
                    <a:cubicBezTo>
                      <a:pt x="275" y="100"/>
                      <a:pt x="262" y="102"/>
                      <a:pt x="275" y="107"/>
                    </a:cubicBezTo>
                    <a:cubicBezTo>
                      <a:pt x="288" y="112"/>
                      <a:pt x="287" y="110"/>
                      <a:pt x="292" y="114"/>
                    </a:cubicBezTo>
                    <a:cubicBezTo>
                      <a:pt x="297" y="118"/>
                      <a:pt x="298" y="121"/>
                      <a:pt x="301" y="125"/>
                    </a:cubicBezTo>
                    <a:cubicBezTo>
                      <a:pt x="304" y="129"/>
                      <a:pt x="306" y="126"/>
                      <a:pt x="306" y="133"/>
                    </a:cubicBezTo>
                    <a:cubicBezTo>
                      <a:pt x="306" y="140"/>
                      <a:pt x="307" y="143"/>
                      <a:pt x="313" y="148"/>
                    </a:cubicBezTo>
                    <a:cubicBezTo>
                      <a:pt x="318" y="152"/>
                      <a:pt x="325" y="158"/>
                      <a:pt x="325" y="161"/>
                    </a:cubicBezTo>
                    <a:cubicBezTo>
                      <a:pt x="325" y="163"/>
                      <a:pt x="326" y="165"/>
                      <a:pt x="326" y="16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919">
                <a:extLst>
                  <a:ext uri="{FF2B5EF4-FFF2-40B4-BE49-F238E27FC236}">
                    <a16:creationId xmlns:a16="http://schemas.microsoft.com/office/drawing/2014/main" id="{939EBDCE-6CAD-F2BC-CCBF-9B5777CDE79B}"/>
                  </a:ext>
                </a:extLst>
              </p:cNvPr>
              <p:cNvSpPr>
                <a:spLocks/>
              </p:cNvSpPr>
              <p:nvPr/>
            </p:nvSpPr>
            <p:spPr bwMode="auto">
              <a:xfrm>
                <a:off x="2979" y="1975"/>
                <a:ext cx="84" cy="96"/>
              </a:xfrm>
              <a:custGeom>
                <a:avLst/>
                <a:gdLst>
                  <a:gd name="T0" fmla="*/ 134 w 140"/>
                  <a:gd name="T1" fmla="*/ 77 h 160"/>
                  <a:gd name="T2" fmla="*/ 123 w 140"/>
                  <a:gd name="T3" fmla="*/ 90 h 160"/>
                  <a:gd name="T4" fmla="*/ 115 w 140"/>
                  <a:gd name="T5" fmla="*/ 107 h 160"/>
                  <a:gd name="T6" fmla="*/ 111 w 140"/>
                  <a:gd name="T7" fmla="*/ 114 h 160"/>
                  <a:gd name="T8" fmla="*/ 111 w 140"/>
                  <a:gd name="T9" fmla="*/ 114 h 160"/>
                  <a:gd name="T10" fmla="*/ 100 w 140"/>
                  <a:gd name="T11" fmla="*/ 109 h 160"/>
                  <a:gd name="T12" fmla="*/ 92 w 140"/>
                  <a:gd name="T13" fmla="*/ 106 h 160"/>
                  <a:gd name="T14" fmla="*/ 84 w 140"/>
                  <a:gd name="T15" fmla="*/ 116 h 160"/>
                  <a:gd name="T16" fmla="*/ 77 w 140"/>
                  <a:gd name="T17" fmla="*/ 114 h 160"/>
                  <a:gd name="T18" fmla="*/ 67 w 140"/>
                  <a:gd name="T19" fmla="*/ 119 h 160"/>
                  <a:gd name="T20" fmla="*/ 60 w 140"/>
                  <a:gd name="T21" fmla="*/ 126 h 160"/>
                  <a:gd name="T22" fmla="*/ 57 w 140"/>
                  <a:gd name="T23" fmla="*/ 139 h 160"/>
                  <a:gd name="T24" fmla="*/ 60 w 140"/>
                  <a:gd name="T25" fmla="*/ 147 h 160"/>
                  <a:gd name="T26" fmla="*/ 24 w 140"/>
                  <a:gd name="T27" fmla="*/ 146 h 160"/>
                  <a:gd name="T28" fmla="*/ 23 w 140"/>
                  <a:gd name="T29" fmla="*/ 146 h 160"/>
                  <a:gd name="T30" fmla="*/ 16 w 140"/>
                  <a:gd name="T31" fmla="*/ 157 h 160"/>
                  <a:gd name="T32" fmla="*/ 5 w 140"/>
                  <a:gd name="T33" fmla="*/ 157 h 160"/>
                  <a:gd name="T34" fmla="*/ 3 w 140"/>
                  <a:gd name="T35" fmla="*/ 156 h 160"/>
                  <a:gd name="T36" fmla="*/ 3 w 140"/>
                  <a:gd name="T37" fmla="*/ 139 h 160"/>
                  <a:gd name="T38" fmla="*/ 3 w 140"/>
                  <a:gd name="T39" fmla="*/ 121 h 160"/>
                  <a:gd name="T40" fmla="*/ 10 w 140"/>
                  <a:gd name="T41" fmla="*/ 107 h 160"/>
                  <a:gd name="T42" fmla="*/ 21 w 140"/>
                  <a:gd name="T43" fmla="*/ 92 h 160"/>
                  <a:gd name="T44" fmla="*/ 31 w 140"/>
                  <a:gd name="T45" fmla="*/ 76 h 160"/>
                  <a:gd name="T46" fmla="*/ 45 w 140"/>
                  <a:gd name="T47" fmla="*/ 62 h 160"/>
                  <a:gd name="T48" fmla="*/ 37 w 140"/>
                  <a:gd name="T49" fmla="*/ 51 h 160"/>
                  <a:gd name="T50" fmla="*/ 34 w 140"/>
                  <a:gd name="T51" fmla="*/ 45 h 160"/>
                  <a:gd name="T52" fmla="*/ 37 w 140"/>
                  <a:gd name="T53" fmla="*/ 33 h 160"/>
                  <a:gd name="T54" fmla="*/ 35 w 140"/>
                  <a:gd name="T55" fmla="*/ 24 h 160"/>
                  <a:gd name="T56" fmla="*/ 35 w 140"/>
                  <a:gd name="T57" fmla="*/ 17 h 160"/>
                  <a:gd name="T58" fmla="*/ 38 w 140"/>
                  <a:gd name="T59" fmla="*/ 16 h 160"/>
                  <a:gd name="T60" fmla="*/ 45 w 140"/>
                  <a:gd name="T61" fmla="*/ 13 h 160"/>
                  <a:gd name="T62" fmla="*/ 55 w 140"/>
                  <a:gd name="T63" fmla="*/ 15 h 160"/>
                  <a:gd name="T64" fmla="*/ 61 w 140"/>
                  <a:gd name="T65" fmla="*/ 15 h 160"/>
                  <a:gd name="T66" fmla="*/ 69 w 140"/>
                  <a:gd name="T67" fmla="*/ 18 h 160"/>
                  <a:gd name="T68" fmla="*/ 80 w 140"/>
                  <a:gd name="T69" fmla="*/ 13 h 160"/>
                  <a:gd name="T70" fmla="*/ 93 w 140"/>
                  <a:gd name="T71" fmla="*/ 12 h 160"/>
                  <a:gd name="T72" fmla="*/ 103 w 140"/>
                  <a:gd name="T73" fmla="*/ 12 h 160"/>
                  <a:gd name="T74" fmla="*/ 112 w 140"/>
                  <a:gd name="T75" fmla="*/ 0 h 160"/>
                  <a:gd name="T76" fmla="*/ 119 w 140"/>
                  <a:gd name="T77" fmla="*/ 15 h 160"/>
                  <a:gd name="T78" fmla="*/ 129 w 140"/>
                  <a:gd name="T79" fmla="*/ 35 h 160"/>
                  <a:gd name="T80" fmla="*/ 137 w 140"/>
                  <a:gd name="T81" fmla="*/ 52 h 160"/>
                  <a:gd name="T82" fmla="*/ 134 w 140"/>
                  <a:gd name="T8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60">
                    <a:moveTo>
                      <a:pt x="134" y="77"/>
                    </a:moveTo>
                    <a:cubicBezTo>
                      <a:pt x="128" y="83"/>
                      <a:pt x="128" y="82"/>
                      <a:pt x="123" y="90"/>
                    </a:cubicBezTo>
                    <a:cubicBezTo>
                      <a:pt x="119" y="98"/>
                      <a:pt x="119" y="100"/>
                      <a:pt x="115" y="107"/>
                    </a:cubicBezTo>
                    <a:cubicBezTo>
                      <a:pt x="113" y="109"/>
                      <a:pt x="112" y="112"/>
                      <a:pt x="111" y="114"/>
                    </a:cubicBezTo>
                    <a:cubicBezTo>
                      <a:pt x="111" y="114"/>
                      <a:pt x="111" y="114"/>
                      <a:pt x="111" y="114"/>
                    </a:cubicBezTo>
                    <a:cubicBezTo>
                      <a:pt x="105" y="112"/>
                      <a:pt x="103" y="112"/>
                      <a:pt x="100" y="109"/>
                    </a:cubicBezTo>
                    <a:cubicBezTo>
                      <a:pt x="98" y="106"/>
                      <a:pt x="93" y="98"/>
                      <a:pt x="92" y="106"/>
                    </a:cubicBezTo>
                    <a:cubicBezTo>
                      <a:pt x="92" y="113"/>
                      <a:pt x="87" y="118"/>
                      <a:pt x="84" y="116"/>
                    </a:cubicBezTo>
                    <a:cubicBezTo>
                      <a:pt x="81" y="114"/>
                      <a:pt x="80" y="110"/>
                      <a:pt x="77" y="114"/>
                    </a:cubicBezTo>
                    <a:cubicBezTo>
                      <a:pt x="73" y="118"/>
                      <a:pt x="69" y="116"/>
                      <a:pt x="67" y="119"/>
                    </a:cubicBezTo>
                    <a:cubicBezTo>
                      <a:pt x="64" y="122"/>
                      <a:pt x="60" y="122"/>
                      <a:pt x="60" y="126"/>
                    </a:cubicBezTo>
                    <a:cubicBezTo>
                      <a:pt x="60" y="130"/>
                      <a:pt x="54" y="134"/>
                      <a:pt x="57" y="139"/>
                    </a:cubicBezTo>
                    <a:cubicBezTo>
                      <a:pt x="59" y="142"/>
                      <a:pt x="60" y="144"/>
                      <a:pt x="60" y="147"/>
                    </a:cubicBezTo>
                    <a:cubicBezTo>
                      <a:pt x="42" y="147"/>
                      <a:pt x="27" y="147"/>
                      <a:pt x="24" y="146"/>
                    </a:cubicBezTo>
                    <a:cubicBezTo>
                      <a:pt x="24" y="146"/>
                      <a:pt x="23" y="146"/>
                      <a:pt x="23" y="146"/>
                    </a:cubicBezTo>
                    <a:cubicBezTo>
                      <a:pt x="19" y="146"/>
                      <a:pt x="20" y="154"/>
                      <a:pt x="16" y="157"/>
                    </a:cubicBezTo>
                    <a:cubicBezTo>
                      <a:pt x="11" y="160"/>
                      <a:pt x="12" y="158"/>
                      <a:pt x="5" y="157"/>
                    </a:cubicBezTo>
                    <a:cubicBezTo>
                      <a:pt x="4" y="156"/>
                      <a:pt x="4" y="156"/>
                      <a:pt x="3" y="156"/>
                    </a:cubicBezTo>
                    <a:cubicBezTo>
                      <a:pt x="0" y="153"/>
                      <a:pt x="3" y="147"/>
                      <a:pt x="3" y="139"/>
                    </a:cubicBezTo>
                    <a:cubicBezTo>
                      <a:pt x="2" y="131"/>
                      <a:pt x="3" y="125"/>
                      <a:pt x="3" y="121"/>
                    </a:cubicBezTo>
                    <a:cubicBezTo>
                      <a:pt x="3" y="117"/>
                      <a:pt x="9" y="115"/>
                      <a:pt x="10" y="107"/>
                    </a:cubicBezTo>
                    <a:cubicBezTo>
                      <a:pt x="10" y="100"/>
                      <a:pt x="16" y="99"/>
                      <a:pt x="21" y="92"/>
                    </a:cubicBezTo>
                    <a:cubicBezTo>
                      <a:pt x="27" y="84"/>
                      <a:pt x="27" y="85"/>
                      <a:pt x="31" y="76"/>
                    </a:cubicBezTo>
                    <a:cubicBezTo>
                      <a:pt x="36" y="68"/>
                      <a:pt x="44" y="66"/>
                      <a:pt x="45" y="62"/>
                    </a:cubicBezTo>
                    <a:cubicBezTo>
                      <a:pt x="46" y="58"/>
                      <a:pt x="45" y="55"/>
                      <a:pt x="37" y="51"/>
                    </a:cubicBezTo>
                    <a:cubicBezTo>
                      <a:pt x="30" y="47"/>
                      <a:pt x="34" y="50"/>
                      <a:pt x="34" y="45"/>
                    </a:cubicBezTo>
                    <a:cubicBezTo>
                      <a:pt x="34" y="40"/>
                      <a:pt x="35" y="39"/>
                      <a:pt x="37" y="33"/>
                    </a:cubicBezTo>
                    <a:cubicBezTo>
                      <a:pt x="38" y="27"/>
                      <a:pt x="37" y="27"/>
                      <a:pt x="35" y="24"/>
                    </a:cubicBezTo>
                    <a:cubicBezTo>
                      <a:pt x="33" y="22"/>
                      <a:pt x="34" y="20"/>
                      <a:pt x="35" y="17"/>
                    </a:cubicBezTo>
                    <a:cubicBezTo>
                      <a:pt x="36" y="17"/>
                      <a:pt x="36" y="17"/>
                      <a:pt x="38" y="16"/>
                    </a:cubicBezTo>
                    <a:cubicBezTo>
                      <a:pt x="40" y="14"/>
                      <a:pt x="41" y="11"/>
                      <a:pt x="45" y="13"/>
                    </a:cubicBezTo>
                    <a:cubicBezTo>
                      <a:pt x="49" y="15"/>
                      <a:pt x="53" y="17"/>
                      <a:pt x="55" y="15"/>
                    </a:cubicBezTo>
                    <a:cubicBezTo>
                      <a:pt x="56" y="14"/>
                      <a:pt x="59" y="12"/>
                      <a:pt x="61" y="15"/>
                    </a:cubicBezTo>
                    <a:cubicBezTo>
                      <a:pt x="63" y="17"/>
                      <a:pt x="67" y="19"/>
                      <a:pt x="69" y="18"/>
                    </a:cubicBezTo>
                    <a:cubicBezTo>
                      <a:pt x="70" y="17"/>
                      <a:pt x="75" y="14"/>
                      <a:pt x="80" y="13"/>
                    </a:cubicBezTo>
                    <a:cubicBezTo>
                      <a:pt x="86" y="12"/>
                      <a:pt x="90" y="10"/>
                      <a:pt x="93" y="12"/>
                    </a:cubicBezTo>
                    <a:cubicBezTo>
                      <a:pt x="96" y="14"/>
                      <a:pt x="101" y="16"/>
                      <a:pt x="103" y="12"/>
                    </a:cubicBezTo>
                    <a:cubicBezTo>
                      <a:pt x="105" y="9"/>
                      <a:pt x="108" y="4"/>
                      <a:pt x="112" y="0"/>
                    </a:cubicBezTo>
                    <a:cubicBezTo>
                      <a:pt x="116" y="6"/>
                      <a:pt x="117" y="12"/>
                      <a:pt x="119" y="15"/>
                    </a:cubicBezTo>
                    <a:cubicBezTo>
                      <a:pt x="121" y="19"/>
                      <a:pt x="129" y="29"/>
                      <a:pt x="129" y="35"/>
                    </a:cubicBezTo>
                    <a:cubicBezTo>
                      <a:pt x="129" y="40"/>
                      <a:pt x="137" y="40"/>
                      <a:pt x="137" y="52"/>
                    </a:cubicBezTo>
                    <a:cubicBezTo>
                      <a:pt x="137" y="64"/>
                      <a:pt x="140" y="71"/>
                      <a:pt x="134" y="7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920">
                <a:extLst>
                  <a:ext uri="{FF2B5EF4-FFF2-40B4-BE49-F238E27FC236}">
                    <a16:creationId xmlns:a16="http://schemas.microsoft.com/office/drawing/2014/main" id="{1AF91469-36E2-8F06-6B8D-6CD70141DF51}"/>
                  </a:ext>
                </a:extLst>
              </p:cNvPr>
              <p:cNvSpPr>
                <a:spLocks/>
              </p:cNvSpPr>
              <p:nvPr/>
            </p:nvSpPr>
            <p:spPr bwMode="auto">
              <a:xfrm>
                <a:off x="2968" y="2062"/>
                <a:ext cx="33" cy="32"/>
              </a:xfrm>
              <a:custGeom>
                <a:avLst/>
                <a:gdLst>
                  <a:gd name="T0" fmla="*/ 54 w 55"/>
                  <a:gd name="T1" fmla="*/ 32 h 52"/>
                  <a:gd name="T2" fmla="*/ 50 w 55"/>
                  <a:gd name="T3" fmla="*/ 38 h 52"/>
                  <a:gd name="T4" fmla="*/ 47 w 55"/>
                  <a:gd name="T5" fmla="*/ 40 h 52"/>
                  <a:gd name="T6" fmla="*/ 45 w 55"/>
                  <a:gd name="T7" fmla="*/ 39 h 52"/>
                  <a:gd name="T8" fmla="*/ 29 w 55"/>
                  <a:gd name="T9" fmla="*/ 38 h 52"/>
                  <a:gd name="T10" fmla="*/ 25 w 55"/>
                  <a:gd name="T11" fmla="*/ 52 h 52"/>
                  <a:gd name="T12" fmla="*/ 11 w 55"/>
                  <a:gd name="T13" fmla="*/ 45 h 52"/>
                  <a:gd name="T14" fmla="*/ 6 w 55"/>
                  <a:gd name="T15" fmla="*/ 47 h 52"/>
                  <a:gd name="T16" fmla="*/ 6 w 55"/>
                  <a:gd name="T17" fmla="*/ 47 h 52"/>
                  <a:gd name="T18" fmla="*/ 5 w 55"/>
                  <a:gd name="T19" fmla="*/ 47 h 52"/>
                  <a:gd name="T20" fmla="*/ 5 w 55"/>
                  <a:gd name="T21" fmla="*/ 40 h 52"/>
                  <a:gd name="T22" fmla="*/ 11 w 55"/>
                  <a:gd name="T23" fmla="*/ 31 h 52"/>
                  <a:gd name="T24" fmla="*/ 12 w 55"/>
                  <a:gd name="T25" fmla="*/ 21 h 52"/>
                  <a:gd name="T26" fmla="*/ 17 w 55"/>
                  <a:gd name="T27" fmla="*/ 14 h 52"/>
                  <a:gd name="T28" fmla="*/ 22 w 55"/>
                  <a:gd name="T29" fmla="*/ 10 h 52"/>
                  <a:gd name="T30" fmla="*/ 24 w 55"/>
                  <a:gd name="T31" fmla="*/ 11 h 52"/>
                  <a:gd name="T32" fmla="*/ 35 w 55"/>
                  <a:gd name="T33" fmla="*/ 11 h 52"/>
                  <a:gd name="T34" fmla="*/ 42 w 55"/>
                  <a:gd name="T35" fmla="*/ 0 h 52"/>
                  <a:gd name="T36" fmla="*/ 43 w 55"/>
                  <a:gd name="T37" fmla="*/ 3 h 52"/>
                  <a:gd name="T38" fmla="*/ 49 w 55"/>
                  <a:gd name="T39" fmla="*/ 11 h 52"/>
                  <a:gd name="T40" fmla="*/ 53 w 55"/>
                  <a:gd name="T41" fmla="*/ 20 h 52"/>
                  <a:gd name="T42" fmla="*/ 54 w 55"/>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2">
                    <a:moveTo>
                      <a:pt x="54" y="32"/>
                    </a:moveTo>
                    <a:cubicBezTo>
                      <a:pt x="54" y="38"/>
                      <a:pt x="53" y="36"/>
                      <a:pt x="50" y="38"/>
                    </a:cubicBezTo>
                    <a:cubicBezTo>
                      <a:pt x="48" y="39"/>
                      <a:pt x="47" y="40"/>
                      <a:pt x="47" y="40"/>
                    </a:cubicBezTo>
                    <a:cubicBezTo>
                      <a:pt x="46" y="40"/>
                      <a:pt x="46" y="40"/>
                      <a:pt x="45" y="39"/>
                    </a:cubicBezTo>
                    <a:cubicBezTo>
                      <a:pt x="39" y="38"/>
                      <a:pt x="30" y="33"/>
                      <a:pt x="29" y="38"/>
                    </a:cubicBezTo>
                    <a:cubicBezTo>
                      <a:pt x="29" y="44"/>
                      <a:pt x="29" y="52"/>
                      <a:pt x="25" y="52"/>
                    </a:cubicBezTo>
                    <a:cubicBezTo>
                      <a:pt x="22" y="51"/>
                      <a:pt x="14" y="47"/>
                      <a:pt x="11" y="45"/>
                    </a:cubicBezTo>
                    <a:cubicBezTo>
                      <a:pt x="10" y="44"/>
                      <a:pt x="8" y="46"/>
                      <a:pt x="6" y="47"/>
                    </a:cubicBezTo>
                    <a:cubicBezTo>
                      <a:pt x="6" y="47"/>
                      <a:pt x="6" y="47"/>
                      <a:pt x="6" y="47"/>
                    </a:cubicBezTo>
                    <a:cubicBezTo>
                      <a:pt x="6" y="47"/>
                      <a:pt x="5" y="47"/>
                      <a:pt x="5" y="47"/>
                    </a:cubicBezTo>
                    <a:cubicBezTo>
                      <a:pt x="0" y="46"/>
                      <a:pt x="5" y="44"/>
                      <a:pt x="5" y="40"/>
                    </a:cubicBezTo>
                    <a:cubicBezTo>
                      <a:pt x="5" y="36"/>
                      <a:pt x="9" y="37"/>
                      <a:pt x="11" y="31"/>
                    </a:cubicBezTo>
                    <a:cubicBezTo>
                      <a:pt x="12" y="26"/>
                      <a:pt x="12" y="25"/>
                      <a:pt x="12" y="21"/>
                    </a:cubicBezTo>
                    <a:cubicBezTo>
                      <a:pt x="12" y="17"/>
                      <a:pt x="14" y="18"/>
                      <a:pt x="17" y="14"/>
                    </a:cubicBezTo>
                    <a:cubicBezTo>
                      <a:pt x="19" y="12"/>
                      <a:pt x="21" y="11"/>
                      <a:pt x="22" y="10"/>
                    </a:cubicBezTo>
                    <a:cubicBezTo>
                      <a:pt x="23" y="10"/>
                      <a:pt x="23" y="10"/>
                      <a:pt x="24" y="11"/>
                    </a:cubicBezTo>
                    <a:cubicBezTo>
                      <a:pt x="31" y="12"/>
                      <a:pt x="30" y="14"/>
                      <a:pt x="35" y="11"/>
                    </a:cubicBezTo>
                    <a:cubicBezTo>
                      <a:pt x="39" y="8"/>
                      <a:pt x="38" y="0"/>
                      <a:pt x="42" y="0"/>
                    </a:cubicBezTo>
                    <a:cubicBezTo>
                      <a:pt x="42" y="1"/>
                      <a:pt x="43" y="3"/>
                      <a:pt x="43" y="3"/>
                    </a:cubicBezTo>
                    <a:cubicBezTo>
                      <a:pt x="44" y="4"/>
                      <a:pt x="47" y="9"/>
                      <a:pt x="49" y="11"/>
                    </a:cubicBezTo>
                    <a:cubicBezTo>
                      <a:pt x="52" y="14"/>
                      <a:pt x="52" y="14"/>
                      <a:pt x="53" y="20"/>
                    </a:cubicBezTo>
                    <a:cubicBezTo>
                      <a:pt x="54" y="25"/>
                      <a:pt x="55" y="26"/>
                      <a:pt x="54" y="3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921">
                <a:extLst>
                  <a:ext uri="{FF2B5EF4-FFF2-40B4-BE49-F238E27FC236}">
                    <a16:creationId xmlns:a16="http://schemas.microsoft.com/office/drawing/2014/main" id="{B134E6D5-FBF8-EC64-8C58-88E4974F4490}"/>
                  </a:ext>
                </a:extLst>
              </p:cNvPr>
              <p:cNvSpPr>
                <a:spLocks/>
              </p:cNvSpPr>
              <p:nvPr/>
            </p:nvSpPr>
            <p:spPr bwMode="auto">
              <a:xfrm>
                <a:off x="2677" y="2008"/>
                <a:ext cx="30" cy="21"/>
              </a:xfrm>
              <a:custGeom>
                <a:avLst/>
                <a:gdLst>
                  <a:gd name="T0" fmla="*/ 51 w 51"/>
                  <a:gd name="T1" fmla="*/ 14 h 36"/>
                  <a:gd name="T2" fmla="*/ 50 w 51"/>
                  <a:gd name="T3" fmla="*/ 34 h 36"/>
                  <a:gd name="T4" fmla="*/ 1 w 51"/>
                  <a:gd name="T5" fmla="*/ 36 h 36"/>
                  <a:gd name="T6" fmla="*/ 0 w 51"/>
                  <a:gd name="T7" fmla="*/ 32 h 36"/>
                  <a:gd name="T8" fmla="*/ 15 w 51"/>
                  <a:gd name="T9" fmla="*/ 12 h 36"/>
                  <a:gd name="T10" fmla="*/ 13 w 51"/>
                  <a:gd name="T11" fmla="*/ 0 h 36"/>
                  <a:gd name="T12" fmla="*/ 30 w 51"/>
                  <a:gd name="T13" fmla="*/ 4 h 36"/>
                  <a:gd name="T14" fmla="*/ 49 w 51"/>
                  <a:gd name="T15" fmla="*/ 2 h 36"/>
                  <a:gd name="T16" fmla="*/ 50 w 51"/>
                  <a:gd name="T17" fmla="*/ 3 h 36"/>
                  <a:gd name="T18" fmla="*/ 51 w 51"/>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6">
                    <a:moveTo>
                      <a:pt x="51" y="14"/>
                    </a:moveTo>
                    <a:cubicBezTo>
                      <a:pt x="51" y="20"/>
                      <a:pt x="50" y="34"/>
                      <a:pt x="50" y="34"/>
                    </a:cubicBezTo>
                    <a:cubicBezTo>
                      <a:pt x="1" y="36"/>
                      <a:pt x="1" y="36"/>
                      <a:pt x="1" y="36"/>
                    </a:cubicBezTo>
                    <a:cubicBezTo>
                      <a:pt x="0" y="35"/>
                      <a:pt x="0" y="34"/>
                      <a:pt x="0" y="32"/>
                    </a:cubicBezTo>
                    <a:cubicBezTo>
                      <a:pt x="1" y="22"/>
                      <a:pt x="15" y="13"/>
                      <a:pt x="15" y="12"/>
                    </a:cubicBezTo>
                    <a:cubicBezTo>
                      <a:pt x="16" y="11"/>
                      <a:pt x="11" y="8"/>
                      <a:pt x="13" y="0"/>
                    </a:cubicBezTo>
                    <a:cubicBezTo>
                      <a:pt x="16" y="1"/>
                      <a:pt x="21" y="3"/>
                      <a:pt x="30" y="4"/>
                    </a:cubicBezTo>
                    <a:cubicBezTo>
                      <a:pt x="39" y="4"/>
                      <a:pt x="46" y="3"/>
                      <a:pt x="49" y="2"/>
                    </a:cubicBezTo>
                    <a:cubicBezTo>
                      <a:pt x="50" y="2"/>
                      <a:pt x="50" y="3"/>
                      <a:pt x="50" y="3"/>
                    </a:cubicBezTo>
                    <a:cubicBezTo>
                      <a:pt x="51" y="7"/>
                      <a:pt x="51" y="9"/>
                      <a:pt x="51" y="1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922">
                <a:extLst>
                  <a:ext uri="{FF2B5EF4-FFF2-40B4-BE49-F238E27FC236}">
                    <a16:creationId xmlns:a16="http://schemas.microsoft.com/office/drawing/2014/main" id="{E2E1F6AB-7CF5-CF5E-F3BD-AE3C664FF066}"/>
                  </a:ext>
                </a:extLst>
              </p:cNvPr>
              <p:cNvSpPr>
                <a:spLocks/>
              </p:cNvSpPr>
              <p:nvPr/>
            </p:nvSpPr>
            <p:spPr bwMode="auto">
              <a:xfrm>
                <a:off x="2279" y="1764"/>
                <a:ext cx="93" cy="76"/>
              </a:xfrm>
              <a:custGeom>
                <a:avLst/>
                <a:gdLst>
                  <a:gd name="T0" fmla="*/ 149 w 155"/>
                  <a:gd name="T1" fmla="*/ 122 h 126"/>
                  <a:gd name="T2" fmla="*/ 147 w 155"/>
                  <a:gd name="T3" fmla="*/ 125 h 126"/>
                  <a:gd name="T4" fmla="*/ 128 w 155"/>
                  <a:gd name="T5" fmla="*/ 124 h 126"/>
                  <a:gd name="T6" fmla="*/ 114 w 155"/>
                  <a:gd name="T7" fmla="*/ 119 h 126"/>
                  <a:gd name="T8" fmla="*/ 94 w 155"/>
                  <a:gd name="T9" fmla="*/ 115 h 126"/>
                  <a:gd name="T10" fmla="*/ 90 w 155"/>
                  <a:gd name="T11" fmla="*/ 115 h 126"/>
                  <a:gd name="T12" fmla="*/ 63 w 155"/>
                  <a:gd name="T13" fmla="*/ 115 h 126"/>
                  <a:gd name="T14" fmla="*/ 47 w 155"/>
                  <a:gd name="T15" fmla="*/ 117 h 126"/>
                  <a:gd name="T16" fmla="*/ 15 w 155"/>
                  <a:gd name="T17" fmla="*/ 115 h 126"/>
                  <a:gd name="T18" fmla="*/ 15 w 155"/>
                  <a:gd name="T19" fmla="*/ 107 h 126"/>
                  <a:gd name="T20" fmla="*/ 14 w 155"/>
                  <a:gd name="T21" fmla="*/ 102 h 126"/>
                  <a:gd name="T22" fmla="*/ 17 w 155"/>
                  <a:gd name="T23" fmla="*/ 102 h 126"/>
                  <a:gd name="T24" fmla="*/ 31 w 155"/>
                  <a:gd name="T25" fmla="*/ 100 h 126"/>
                  <a:gd name="T26" fmla="*/ 38 w 155"/>
                  <a:gd name="T27" fmla="*/ 100 h 126"/>
                  <a:gd name="T28" fmla="*/ 46 w 155"/>
                  <a:gd name="T29" fmla="*/ 94 h 126"/>
                  <a:gd name="T30" fmla="*/ 59 w 155"/>
                  <a:gd name="T31" fmla="*/ 90 h 126"/>
                  <a:gd name="T32" fmla="*/ 69 w 155"/>
                  <a:gd name="T33" fmla="*/ 95 h 126"/>
                  <a:gd name="T34" fmla="*/ 84 w 155"/>
                  <a:gd name="T35" fmla="*/ 98 h 126"/>
                  <a:gd name="T36" fmla="*/ 90 w 155"/>
                  <a:gd name="T37" fmla="*/ 91 h 126"/>
                  <a:gd name="T38" fmla="*/ 77 w 155"/>
                  <a:gd name="T39" fmla="*/ 91 h 126"/>
                  <a:gd name="T40" fmla="*/ 69 w 155"/>
                  <a:gd name="T41" fmla="*/ 86 h 126"/>
                  <a:gd name="T42" fmla="*/ 59 w 155"/>
                  <a:gd name="T43" fmla="*/ 82 h 126"/>
                  <a:gd name="T44" fmla="*/ 50 w 155"/>
                  <a:gd name="T45" fmla="*/ 85 h 126"/>
                  <a:gd name="T46" fmla="*/ 35 w 155"/>
                  <a:gd name="T47" fmla="*/ 90 h 126"/>
                  <a:gd name="T48" fmla="*/ 22 w 155"/>
                  <a:gd name="T49" fmla="*/ 89 h 126"/>
                  <a:gd name="T50" fmla="*/ 18 w 155"/>
                  <a:gd name="T51" fmla="*/ 78 h 126"/>
                  <a:gd name="T52" fmla="*/ 8 w 155"/>
                  <a:gd name="T53" fmla="*/ 61 h 126"/>
                  <a:gd name="T54" fmla="*/ 3 w 155"/>
                  <a:gd name="T55" fmla="*/ 53 h 126"/>
                  <a:gd name="T56" fmla="*/ 21 w 155"/>
                  <a:gd name="T57" fmla="*/ 33 h 126"/>
                  <a:gd name="T58" fmla="*/ 27 w 155"/>
                  <a:gd name="T59" fmla="*/ 13 h 126"/>
                  <a:gd name="T60" fmla="*/ 32 w 155"/>
                  <a:gd name="T61" fmla="*/ 8 h 126"/>
                  <a:gd name="T62" fmla="*/ 40 w 155"/>
                  <a:gd name="T63" fmla="*/ 7 h 126"/>
                  <a:gd name="T64" fmla="*/ 49 w 155"/>
                  <a:gd name="T65" fmla="*/ 8 h 126"/>
                  <a:gd name="T66" fmla="*/ 58 w 155"/>
                  <a:gd name="T67" fmla="*/ 6 h 126"/>
                  <a:gd name="T68" fmla="*/ 66 w 155"/>
                  <a:gd name="T69" fmla="*/ 2 h 126"/>
                  <a:gd name="T70" fmla="*/ 78 w 155"/>
                  <a:gd name="T71" fmla="*/ 5 h 126"/>
                  <a:gd name="T72" fmla="*/ 89 w 155"/>
                  <a:gd name="T73" fmla="*/ 14 h 126"/>
                  <a:gd name="T74" fmla="*/ 99 w 155"/>
                  <a:gd name="T75" fmla="*/ 17 h 126"/>
                  <a:gd name="T76" fmla="*/ 107 w 155"/>
                  <a:gd name="T77" fmla="*/ 28 h 126"/>
                  <a:gd name="T78" fmla="*/ 111 w 155"/>
                  <a:gd name="T79" fmla="*/ 37 h 126"/>
                  <a:gd name="T80" fmla="*/ 125 w 155"/>
                  <a:gd name="T81" fmla="*/ 52 h 126"/>
                  <a:gd name="T82" fmla="*/ 132 w 155"/>
                  <a:gd name="T83" fmla="*/ 57 h 126"/>
                  <a:gd name="T84" fmla="*/ 131 w 155"/>
                  <a:gd name="T85" fmla="*/ 62 h 126"/>
                  <a:gd name="T86" fmla="*/ 136 w 155"/>
                  <a:gd name="T87" fmla="*/ 73 h 126"/>
                  <a:gd name="T88" fmla="*/ 134 w 155"/>
                  <a:gd name="T89" fmla="*/ 86 h 126"/>
                  <a:gd name="T90" fmla="*/ 144 w 155"/>
                  <a:gd name="T91" fmla="*/ 94 h 126"/>
                  <a:gd name="T92" fmla="*/ 150 w 155"/>
                  <a:gd name="T93" fmla="*/ 108 h 126"/>
                  <a:gd name="T94" fmla="*/ 149 w 155"/>
                  <a:gd name="T9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6">
                    <a:moveTo>
                      <a:pt x="149" y="122"/>
                    </a:moveTo>
                    <a:cubicBezTo>
                      <a:pt x="149" y="124"/>
                      <a:pt x="148" y="124"/>
                      <a:pt x="147" y="125"/>
                    </a:cubicBezTo>
                    <a:cubicBezTo>
                      <a:pt x="142" y="126"/>
                      <a:pt x="132" y="123"/>
                      <a:pt x="128" y="124"/>
                    </a:cubicBezTo>
                    <a:cubicBezTo>
                      <a:pt x="123" y="125"/>
                      <a:pt x="120" y="123"/>
                      <a:pt x="114" y="119"/>
                    </a:cubicBezTo>
                    <a:cubicBezTo>
                      <a:pt x="108" y="116"/>
                      <a:pt x="106" y="115"/>
                      <a:pt x="94" y="115"/>
                    </a:cubicBezTo>
                    <a:cubicBezTo>
                      <a:pt x="93" y="115"/>
                      <a:pt x="91" y="115"/>
                      <a:pt x="90" y="115"/>
                    </a:cubicBezTo>
                    <a:cubicBezTo>
                      <a:pt x="74" y="116"/>
                      <a:pt x="72" y="115"/>
                      <a:pt x="63" y="115"/>
                    </a:cubicBezTo>
                    <a:cubicBezTo>
                      <a:pt x="54" y="115"/>
                      <a:pt x="50" y="118"/>
                      <a:pt x="47" y="117"/>
                    </a:cubicBezTo>
                    <a:cubicBezTo>
                      <a:pt x="44" y="116"/>
                      <a:pt x="23" y="115"/>
                      <a:pt x="15" y="115"/>
                    </a:cubicBezTo>
                    <a:cubicBezTo>
                      <a:pt x="15" y="113"/>
                      <a:pt x="14" y="111"/>
                      <a:pt x="15" y="107"/>
                    </a:cubicBezTo>
                    <a:cubicBezTo>
                      <a:pt x="15" y="104"/>
                      <a:pt x="15" y="103"/>
                      <a:pt x="14" y="102"/>
                    </a:cubicBezTo>
                    <a:cubicBezTo>
                      <a:pt x="17" y="102"/>
                      <a:pt x="17" y="102"/>
                      <a:pt x="17" y="102"/>
                    </a:cubicBezTo>
                    <a:cubicBezTo>
                      <a:pt x="17" y="102"/>
                      <a:pt x="26" y="101"/>
                      <a:pt x="31" y="100"/>
                    </a:cubicBezTo>
                    <a:cubicBezTo>
                      <a:pt x="37" y="100"/>
                      <a:pt x="34" y="101"/>
                      <a:pt x="38" y="100"/>
                    </a:cubicBezTo>
                    <a:cubicBezTo>
                      <a:pt x="43" y="100"/>
                      <a:pt x="43" y="96"/>
                      <a:pt x="46" y="94"/>
                    </a:cubicBezTo>
                    <a:cubicBezTo>
                      <a:pt x="49" y="92"/>
                      <a:pt x="55" y="94"/>
                      <a:pt x="59" y="90"/>
                    </a:cubicBezTo>
                    <a:cubicBezTo>
                      <a:pt x="63" y="87"/>
                      <a:pt x="67" y="93"/>
                      <a:pt x="69" y="95"/>
                    </a:cubicBezTo>
                    <a:cubicBezTo>
                      <a:pt x="71" y="97"/>
                      <a:pt x="77" y="98"/>
                      <a:pt x="84" y="98"/>
                    </a:cubicBezTo>
                    <a:cubicBezTo>
                      <a:pt x="90" y="98"/>
                      <a:pt x="89" y="95"/>
                      <a:pt x="90" y="91"/>
                    </a:cubicBezTo>
                    <a:cubicBezTo>
                      <a:pt x="90" y="87"/>
                      <a:pt x="85" y="90"/>
                      <a:pt x="77" y="91"/>
                    </a:cubicBezTo>
                    <a:cubicBezTo>
                      <a:pt x="70" y="92"/>
                      <a:pt x="74" y="89"/>
                      <a:pt x="69" y="86"/>
                    </a:cubicBezTo>
                    <a:cubicBezTo>
                      <a:pt x="63" y="83"/>
                      <a:pt x="64" y="83"/>
                      <a:pt x="59" y="82"/>
                    </a:cubicBezTo>
                    <a:cubicBezTo>
                      <a:pt x="55" y="81"/>
                      <a:pt x="56" y="82"/>
                      <a:pt x="50" y="85"/>
                    </a:cubicBezTo>
                    <a:cubicBezTo>
                      <a:pt x="45" y="88"/>
                      <a:pt x="44" y="89"/>
                      <a:pt x="35" y="90"/>
                    </a:cubicBezTo>
                    <a:cubicBezTo>
                      <a:pt x="27" y="91"/>
                      <a:pt x="27" y="90"/>
                      <a:pt x="22" y="89"/>
                    </a:cubicBezTo>
                    <a:cubicBezTo>
                      <a:pt x="22" y="86"/>
                      <a:pt x="21" y="82"/>
                      <a:pt x="18" y="78"/>
                    </a:cubicBezTo>
                    <a:cubicBezTo>
                      <a:pt x="13" y="72"/>
                      <a:pt x="13" y="64"/>
                      <a:pt x="8" y="61"/>
                    </a:cubicBezTo>
                    <a:cubicBezTo>
                      <a:pt x="2" y="59"/>
                      <a:pt x="0" y="54"/>
                      <a:pt x="3" y="53"/>
                    </a:cubicBezTo>
                    <a:cubicBezTo>
                      <a:pt x="6" y="52"/>
                      <a:pt x="16" y="43"/>
                      <a:pt x="21" y="33"/>
                    </a:cubicBezTo>
                    <a:cubicBezTo>
                      <a:pt x="26" y="25"/>
                      <a:pt x="27" y="20"/>
                      <a:pt x="27" y="13"/>
                    </a:cubicBezTo>
                    <a:cubicBezTo>
                      <a:pt x="29" y="11"/>
                      <a:pt x="30" y="9"/>
                      <a:pt x="32" y="8"/>
                    </a:cubicBezTo>
                    <a:cubicBezTo>
                      <a:pt x="33" y="7"/>
                      <a:pt x="37" y="8"/>
                      <a:pt x="40" y="7"/>
                    </a:cubicBezTo>
                    <a:cubicBezTo>
                      <a:pt x="44" y="7"/>
                      <a:pt x="43" y="8"/>
                      <a:pt x="49" y="8"/>
                    </a:cubicBezTo>
                    <a:cubicBezTo>
                      <a:pt x="55" y="8"/>
                      <a:pt x="55" y="8"/>
                      <a:pt x="58" y="6"/>
                    </a:cubicBezTo>
                    <a:cubicBezTo>
                      <a:pt x="61" y="4"/>
                      <a:pt x="61" y="4"/>
                      <a:pt x="66" y="2"/>
                    </a:cubicBezTo>
                    <a:cubicBezTo>
                      <a:pt x="72" y="0"/>
                      <a:pt x="69" y="2"/>
                      <a:pt x="78" y="5"/>
                    </a:cubicBezTo>
                    <a:cubicBezTo>
                      <a:pt x="87" y="8"/>
                      <a:pt x="86" y="10"/>
                      <a:pt x="89" y="14"/>
                    </a:cubicBezTo>
                    <a:cubicBezTo>
                      <a:pt x="92" y="19"/>
                      <a:pt x="92" y="17"/>
                      <a:pt x="99" y="17"/>
                    </a:cubicBezTo>
                    <a:cubicBezTo>
                      <a:pt x="105" y="17"/>
                      <a:pt x="106" y="20"/>
                      <a:pt x="107" y="28"/>
                    </a:cubicBezTo>
                    <a:cubicBezTo>
                      <a:pt x="109" y="35"/>
                      <a:pt x="108" y="32"/>
                      <a:pt x="111" y="37"/>
                    </a:cubicBezTo>
                    <a:cubicBezTo>
                      <a:pt x="114" y="42"/>
                      <a:pt x="118" y="43"/>
                      <a:pt x="125" y="52"/>
                    </a:cubicBezTo>
                    <a:cubicBezTo>
                      <a:pt x="128" y="57"/>
                      <a:pt x="130" y="57"/>
                      <a:pt x="132" y="57"/>
                    </a:cubicBezTo>
                    <a:cubicBezTo>
                      <a:pt x="132" y="59"/>
                      <a:pt x="132" y="61"/>
                      <a:pt x="131" y="62"/>
                    </a:cubicBezTo>
                    <a:cubicBezTo>
                      <a:pt x="129" y="64"/>
                      <a:pt x="135" y="69"/>
                      <a:pt x="136" y="73"/>
                    </a:cubicBezTo>
                    <a:cubicBezTo>
                      <a:pt x="138" y="77"/>
                      <a:pt x="135" y="79"/>
                      <a:pt x="134" y="86"/>
                    </a:cubicBezTo>
                    <a:cubicBezTo>
                      <a:pt x="134" y="93"/>
                      <a:pt x="140" y="93"/>
                      <a:pt x="144" y="94"/>
                    </a:cubicBezTo>
                    <a:cubicBezTo>
                      <a:pt x="149" y="95"/>
                      <a:pt x="146" y="103"/>
                      <a:pt x="150" y="108"/>
                    </a:cubicBezTo>
                    <a:cubicBezTo>
                      <a:pt x="155" y="114"/>
                      <a:pt x="149" y="117"/>
                      <a:pt x="149" y="12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923">
                <a:extLst>
                  <a:ext uri="{FF2B5EF4-FFF2-40B4-BE49-F238E27FC236}">
                    <a16:creationId xmlns:a16="http://schemas.microsoft.com/office/drawing/2014/main" id="{65F50C9C-1BE1-B93D-A045-DF302B9B834B}"/>
                  </a:ext>
                </a:extLst>
              </p:cNvPr>
              <p:cNvSpPr>
                <a:spLocks/>
              </p:cNvSpPr>
              <p:nvPr/>
            </p:nvSpPr>
            <p:spPr bwMode="auto">
              <a:xfrm>
                <a:off x="2287" y="1813"/>
                <a:ext cx="46" cy="12"/>
              </a:xfrm>
              <a:custGeom>
                <a:avLst/>
                <a:gdLst>
                  <a:gd name="T0" fmla="*/ 76 w 76"/>
                  <a:gd name="T1" fmla="*/ 10 h 21"/>
                  <a:gd name="T2" fmla="*/ 70 w 76"/>
                  <a:gd name="T3" fmla="*/ 17 h 21"/>
                  <a:gd name="T4" fmla="*/ 55 w 76"/>
                  <a:gd name="T5" fmla="*/ 14 h 21"/>
                  <a:gd name="T6" fmla="*/ 45 w 76"/>
                  <a:gd name="T7" fmla="*/ 9 h 21"/>
                  <a:gd name="T8" fmla="*/ 32 w 76"/>
                  <a:gd name="T9" fmla="*/ 13 h 21"/>
                  <a:gd name="T10" fmla="*/ 24 w 76"/>
                  <a:gd name="T11" fmla="*/ 19 h 21"/>
                  <a:gd name="T12" fmla="*/ 17 w 76"/>
                  <a:gd name="T13" fmla="*/ 19 h 21"/>
                  <a:gd name="T14" fmla="*/ 3 w 76"/>
                  <a:gd name="T15" fmla="*/ 21 h 21"/>
                  <a:gd name="T16" fmla="*/ 0 w 76"/>
                  <a:gd name="T17" fmla="*/ 21 h 21"/>
                  <a:gd name="T18" fmla="*/ 2 w 76"/>
                  <a:gd name="T19" fmla="*/ 17 h 21"/>
                  <a:gd name="T20" fmla="*/ 8 w 76"/>
                  <a:gd name="T21" fmla="*/ 10 h 21"/>
                  <a:gd name="T22" fmla="*/ 8 w 76"/>
                  <a:gd name="T23" fmla="*/ 8 h 21"/>
                  <a:gd name="T24" fmla="*/ 21 w 76"/>
                  <a:gd name="T25" fmla="*/ 9 h 21"/>
                  <a:gd name="T26" fmla="*/ 36 w 76"/>
                  <a:gd name="T27" fmla="*/ 4 h 21"/>
                  <a:gd name="T28" fmla="*/ 45 w 76"/>
                  <a:gd name="T29" fmla="*/ 1 h 21"/>
                  <a:gd name="T30" fmla="*/ 55 w 76"/>
                  <a:gd name="T31" fmla="*/ 5 h 21"/>
                  <a:gd name="T32" fmla="*/ 63 w 76"/>
                  <a:gd name="T33" fmla="*/ 10 h 21"/>
                  <a:gd name="T34" fmla="*/ 76 w 76"/>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1">
                    <a:moveTo>
                      <a:pt x="76" y="10"/>
                    </a:moveTo>
                    <a:cubicBezTo>
                      <a:pt x="75" y="14"/>
                      <a:pt x="76" y="17"/>
                      <a:pt x="70" y="17"/>
                    </a:cubicBezTo>
                    <a:cubicBezTo>
                      <a:pt x="63" y="17"/>
                      <a:pt x="57" y="16"/>
                      <a:pt x="55" y="14"/>
                    </a:cubicBezTo>
                    <a:cubicBezTo>
                      <a:pt x="53" y="12"/>
                      <a:pt x="49" y="6"/>
                      <a:pt x="45" y="9"/>
                    </a:cubicBezTo>
                    <a:cubicBezTo>
                      <a:pt x="41" y="13"/>
                      <a:pt x="35" y="11"/>
                      <a:pt x="32" y="13"/>
                    </a:cubicBezTo>
                    <a:cubicBezTo>
                      <a:pt x="29" y="15"/>
                      <a:pt x="29" y="19"/>
                      <a:pt x="24" y="19"/>
                    </a:cubicBezTo>
                    <a:cubicBezTo>
                      <a:pt x="20" y="20"/>
                      <a:pt x="23" y="19"/>
                      <a:pt x="17" y="19"/>
                    </a:cubicBezTo>
                    <a:cubicBezTo>
                      <a:pt x="12" y="20"/>
                      <a:pt x="3" y="21"/>
                      <a:pt x="3" y="21"/>
                    </a:cubicBezTo>
                    <a:cubicBezTo>
                      <a:pt x="0" y="21"/>
                      <a:pt x="0" y="21"/>
                      <a:pt x="0" y="21"/>
                    </a:cubicBezTo>
                    <a:cubicBezTo>
                      <a:pt x="0" y="20"/>
                      <a:pt x="0" y="20"/>
                      <a:pt x="2" y="17"/>
                    </a:cubicBezTo>
                    <a:cubicBezTo>
                      <a:pt x="6" y="11"/>
                      <a:pt x="8" y="13"/>
                      <a:pt x="8" y="10"/>
                    </a:cubicBezTo>
                    <a:cubicBezTo>
                      <a:pt x="8" y="9"/>
                      <a:pt x="8" y="9"/>
                      <a:pt x="8" y="8"/>
                    </a:cubicBezTo>
                    <a:cubicBezTo>
                      <a:pt x="14" y="9"/>
                      <a:pt x="13" y="11"/>
                      <a:pt x="21" y="9"/>
                    </a:cubicBezTo>
                    <a:cubicBezTo>
                      <a:pt x="30" y="8"/>
                      <a:pt x="31" y="7"/>
                      <a:pt x="36" y="4"/>
                    </a:cubicBezTo>
                    <a:cubicBezTo>
                      <a:pt x="42" y="1"/>
                      <a:pt x="41" y="0"/>
                      <a:pt x="45" y="1"/>
                    </a:cubicBezTo>
                    <a:cubicBezTo>
                      <a:pt x="50" y="2"/>
                      <a:pt x="49" y="2"/>
                      <a:pt x="55" y="5"/>
                    </a:cubicBezTo>
                    <a:cubicBezTo>
                      <a:pt x="60" y="8"/>
                      <a:pt x="56" y="11"/>
                      <a:pt x="63" y="10"/>
                    </a:cubicBezTo>
                    <a:cubicBezTo>
                      <a:pt x="71" y="9"/>
                      <a:pt x="76" y="6"/>
                      <a:pt x="76" y="1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924">
                <a:extLst>
                  <a:ext uri="{FF2B5EF4-FFF2-40B4-BE49-F238E27FC236}">
                    <a16:creationId xmlns:a16="http://schemas.microsoft.com/office/drawing/2014/main" id="{CCC72FA3-7147-CBEA-6C56-D71633013707}"/>
                  </a:ext>
                </a:extLst>
              </p:cNvPr>
              <p:cNvSpPr>
                <a:spLocks/>
              </p:cNvSpPr>
              <p:nvPr/>
            </p:nvSpPr>
            <p:spPr bwMode="auto">
              <a:xfrm>
                <a:off x="2287" y="1833"/>
                <a:ext cx="51" cy="29"/>
              </a:xfrm>
              <a:custGeom>
                <a:avLst/>
                <a:gdLst>
                  <a:gd name="T0" fmla="*/ 78 w 85"/>
                  <a:gd name="T1" fmla="*/ 24 h 49"/>
                  <a:gd name="T2" fmla="*/ 58 w 85"/>
                  <a:gd name="T3" fmla="*/ 29 h 49"/>
                  <a:gd name="T4" fmla="*/ 45 w 85"/>
                  <a:gd name="T5" fmla="*/ 45 h 49"/>
                  <a:gd name="T6" fmla="*/ 43 w 85"/>
                  <a:gd name="T7" fmla="*/ 49 h 49"/>
                  <a:gd name="T8" fmla="*/ 41 w 85"/>
                  <a:gd name="T9" fmla="*/ 45 h 49"/>
                  <a:gd name="T10" fmla="*/ 34 w 85"/>
                  <a:gd name="T11" fmla="*/ 31 h 49"/>
                  <a:gd name="T12" fmla="*/ 35 w 85"/>
                  <a:gd name="T13" fmla="*/ 24 h 49"/>
                  <a:gd name="T14" fmla="*/ 30 w 85"/>
                  <a:gd name="T15" fmla="*/ 22 h 49"/>
                  <a:gd name="T16" fmla="*/ 24 w 85"/>
                  <a:gd name="T17" fmla="*/ 26 h 49"/>
                  <a:gd name="T18" fmla="*/ 16 w 85"/>
                  <a:gd name="T19" fmla="*/ 20 h 49"/>
                  <a:gd name="T20" fmla="*/ 13 w 85"/>
                  <a:gd name="T21" fmla="*/ 12 h 49"/>
                  <a:gd name="T22" fmla="*/ 7 w 85"/>
                  <a:gd name="T23" fmla="*/ 10 h 49"/>
                  <a:gd name="T24" fmla="*/ 1 w 85"/>
                  <a:gd name="T25" fmla="*/ 4 h 49"/>
                  <a:gd name="T26" fmla="*/ 1 w 85"/>
                  <a:gd name="T27" fmla="*/ 0 h 49"/>
                  <a:gd name="T28" fmla="*/ 33 w 85"/>
                  <a:gd name="T29" fmla="*/ 2 h 49"/>
                  <a:gd name="T30" fmla="*/ 49 w 85"/>
                  <a:gd name="T31" fmla="*/ 0 h 49"/>
                  <a:gd name="T32" fmla="*/ 76 w 85"/>
                  <a:gd name="T33" fmla="*/ 0 h 49"/>
                  <a:gd name="T34" fmla="*/ 80 w 85"/>
                  <a:gd name="T35" fmla="*/ 0 h 49"/>
                  <a:gd name="T36" fmla="*/ 79 w 85"/>
                  <a:gd name="T37" fmla="*/ 5 h 49"/>
                  <a:gd name="T38" fmla="*/ 73 w 85"/>
                  <a:gd name="T39" fmla="*/ 15 h 49"/>
                  <a:gd name="T40" fmla="*/ 78 w 85"/>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78" y="24"/>
                    </a:moveTo>
                    <a:cubicBezTo>
                      <a:pt x="70" y="27"/>
                      <a:pt x="64" y="26"/>
                      <a:pt x="58" y="29"/>
                    </a:cubicBezTo>
                    <a:cubicBezTo>
                      <a:pt x="52" y="33"/>
                      <a:pt x="48" y="41"/>
                      <a:pt x="45" y="45"/>
                    </a:cubicBezTo>
                    <a:cubicBezTo>
                      <a:pt x="44" y="47"/>
                      <a:pt x="43" y="48"/>
                      <a:pt x="43" y="49"/>
                    </a:cubicBezTo>
                    <a:cubicBezTo>
                      <a:pt x="42" y="48"/>
                      <a:pt x="41" y="47"/>
                      <a:pt x="41" y="45"/>
                    </a:cubicBezTo>
                    <a:cubicBezTo>
                      <a:pt x="37" y="37"/>
                      <a:pt x="32" y="35"/>
                      <a:pt x="34" y="31"/>
                    </a:cubicBezTo>
                    <a:cubicBezTo>
                      <a:pt x="36" y="27"/>
                      <a:pt x="37" y="25"/>
                      <a:pt x="35" y="24"/>
                    </a:cubicBezTo>
                    <a:cubicBezTo>
                      <a:pt x="33" y="22"/>
                      <a:pt x="33" y="18"/>
                      <a:pt x="30" y="22"/>
                    </a:cubicBezTo>
                    <a:cubicBezTo>
                      <a:pt x="27" y="25"/>
                      <a:pt x="26" y="26"/>
                      <a:pt x="24" y="26"/>
                    </a:cubicBezTo>
                    <a:cubicBezTo>
                      <a:pt x="22" y="25"/>
                      <a:pt x="18" y="24"/>
                      <a:pt x="16" y="20"/>
                    </a:cubicBezTo>
                    <a:cubicBezTo>
                      <a:pt x="14" y="17"/>
                      <a:pt x="11" y="14"/>
                      <a:pt x="13" y="12"/>
                    </a:cubicBezTo>
                    <a:cubicBezTo>
                      <a:pt x="14" y="11"/>
                      <a:pt x="12" y="13"/>
                      <a:pt x="7" y="10"/>
                    </a:cubicBezTo>
                    <a:cubicBezTo>
                      <a:pt x="2" y="6"/>
                      <a:pt x="0" y="9"/>
                      <a:pt x="1" y="4"/>
                    </a:cubicBezTo>
                    <a:cubicBezTo>
                      <a:pt x="1" y="3"/>
                      <a:pt x="1" y="1"/>
                      <a:pt x="1" y="0"/>
                    </a:cubicBezTo>
                    <a:cubicBezTo>
                      <a:pt x="9" y="0"/>
                      <a:pt x="30" y="1"/>
                      <a:pt x="33" y="2"/>
                    </a:cubicBezTo>
                    <a:cubicBezTo>
                      <a:pt x="36" y="3"/>
                      <a:pt x="40" y="0"/>
                      <a:pt x="49" y="0"/>
                    </a:cubicBezTo>
                    <a:cubicBezTo>
                      <a:pt x="58" y="0"/>
                      <a:pt x="60" y="1"/>
                      <a:pt x="76" y="0"/>
                    </a:cubicBezTo>
                    <a:cubicBezTo>
                      <a:pt x="77" y="0"/>
                      <a:pt x="79" y="0"/>
                      <a:pt x="80" y="0"/>
                    </a:cubicBezTo>
                    <a:cubicBezTo>
                      <a:pt x="81" y="1"/>
                      <a:pt x="81" y="3"/>
                      <a:pt x="79" y="5"/>
                    </a:cubicBezTo>
                    <a:cubicBezTo>
                      <a:pt x="76" y="9"/>
                      <a:pt x="70" y="10"/>
                      <a:pt x="73" y="15"/>
                    </a:cubicBezTo>
                    <a:cubicBezTo>
                      <a:pt x="76" y="19"/>
                      <a:pt x="85" y="20"/>
                      <a:pt x="78" y="2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925">
                <a:extLst>
                  <a:ext uri="{FF2B5EF4-FFF2-40B4-BE49-F238E27FC236}">
                    <a16:creationId xmlns:a16="http://schemas.microsoft.com/office/drawing/2014/main" id="{1A8442C2-8A72-475F-6FEE-35151BD5F5BE}"/>
                  </a:ext>
                </a:extLst>
              </p:cNvPr>
              <p:cNvSpPr>
                <a:spLocks/>
              </p:cNvSpPr>
              <p:nvPr/>
            </p:nvSpPr>
            <p:spPr bwMode="auto">
              <a:xfrm>
                <a:off x="2313" y="1833"/>
                <a:ext cx="113" cy="91"/>
              </a:xfrm>
              <a:custGeom>
                <a:avLst/>
                <a:gdLst>
                  <a:gd name="T0" fmla="*/ 173 w 189"/>
                  <a:gd name="T1" fmla="*/ 131 h 151"/>
                  <a:gd name="T2" fmla="*/ 162 w 189"/>
                  <a:gd name="T3" fmla="*/ 139 h 151"/>
                  <a:gd name="T4" fmla="*/ 151 w 189"/>
                  <a:gd name="T5" fmla="*/ 151 h 151"/>
                  <a:gd name="T6" fmla="*/ 140 w 189"/>
                  <a:gd name="T7" fmla="*/ 140 h 151"/>
                  <a:gd name="T8" fmla="*/ 124 w 189"/>
                  <a:gd name="T9" fmla="*/ 116 h 151"/>
                  <a:gd name="T10" fmla="*/ 110 w 189"/>
                  <a:gd name="T11" fmla="*/ 121 h 151"/>
                  <a:gd name="T12" fmla="*/ 111 w 189"/>
                  <a:gd name="T13" fmla="*/ 103 h 151"/>
                  <a:gd name="T14" fmla="*/ 104 w 189"/>
                  <a:gd name="T15" fmla="*/ 84 h 151"/>
                  <a:gd name="T16" fmla="*/ 90 w 189"/>
                  <a:gd name="T17" fmla="*/ 74 h 151"/>
                  <a:gd name="T18" fmla="*/ 71 w 189"/>
                  <a:gd name="T19" fmla="*/ 79 h 151"/>
                  <a:gd name="T20" fmla="*/ 57 w 189"/>
                  <a:gd name="T21" fmla="*/ 92 h 151"/>
                  <a:gd name="T22" fmla="*/ 45 w 189"/>
                  <a:gd name="T23" fmla="*/ 102 h 151"/>
                  <a:gd name="T24" fmla="*/ 34 w 189"/>
                  <a:gd name="T25" fmla="*/ 83 h 151"/>
                  <a:gd name="T26" fmla="*/ 23 w 189"/>
                  <a:gd name="T27" fmla="*/ 71 h 151"/>
                  <a:gd name="T28" fmla="*/ 10 w 189"/>
                  <a:gd name="T29" fmla="*/ 56 h 151"/>
                  <a:gd name="T30" fmla="*/ 0 w 189"/>
                  <a:gd name="T31" fmla="*/ 49 h 151"/>
                  <a:gd name="T32" fmla="*/ 15 w 189"/>
                  <a:gd name="T33" fmla="*/ 29 h 151"/>
                  <a:gd name="T34" fmla="*/ 30 w 189"/>
                  <a:gd name="T35" fmla="*/ 15 h 151"/>
                  <a:gd name="T36" fmla="*/ 37 w 189"/>
                  <a:gd name="T37" fmla="*/ 0 h 151"/>
                  <a:gd name="T38" fmla="*/ 71 w 189"/>
                  <a:gd name="T39" fmla="*/ 9 h 151"/>
                  <a:gd name="T40" fmla="*/ 92 w 189"/>
                  <a:gd name="T41" fmla="*/ 15 h 151"/>
                  <a:gd name="T42" fmla="*/ 107 w 189"/>
                  <a:gd name="T43" fmla="*/ 13 h 151"/>
                  <a:gd name="T44" fmla="*/ 118 w 189"/>
                  <a:gd name="T45" fmla="*/ 14 h 151"/>
                  <a:gd name="T46" fmla="*/ 131 w 189"/>
                  <a:gd name="T47" fmla="*/ 18 h 151"/>
                  <a:gd name="T48" fmla="*/ 151 w 189"/>
                  <a:gd name="T49" fmla="*/ 4 h 151"/>
                  <a:gd name="T50" fmla="*/ 158 w 189"/>
                  <a:gd name="T51" fmla="*/ 22 h 151"/>
                  <a:gd name="T52" fmla="*/ 166 w 189"/>
                  <a:gd name="T53" fmla="*/ 38 h 151"/>
                  <a:gd name="T54" fmla="*/ 168 w 189"/>
                  <a:gd name="T55" fmla="*/ 52 h 151"/>
                  <a:gd name="T56" fmla="*/ 177 w 189"/>
                  <a:gd name="T57" fmla="*/ 64 h 151"/>
                  <a:gd name="T58" fmla="*/ 172 w 189"/>
                  <a:gd name="T59" fmla="*/ 84 h 151"/>
                  <a:gd name="T60" fmla="*/ 179 w 189"/>
                  <a:gd name="T61" fmla="*/ 102 h 151"/>
                  <a:gd name="T62" fmla="*/ 182 w 189"/>
                  <a:gd name="T63"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51">
                    <a:moveTo>
                      <a:pt x="170" y="123"/>
                    </a:moveTo>
                    <a:cubicBezTo>
                      <a:pt x="172" y="127"/>
                      <a:pt x="175" y="125"/>
                      <a:pt x="173" y="131"/>
                    </a:cubicBezTo>
                    <a:cubicBezTo>
                      <a:pt x="171" y="137"/>
                      <a:pt x="174" y="142"/>
                      <a:pt x="169" y="142"/>
                    </a:cubicBezTo>
                    <a:cubicBezTo>
                      <a:pt x="167" y="142"/>
                      <a:pt x="165" y="140"/>
                      <a:pt x="162" y="139"/>
                    </a:cubicBezTo>
                    <a:cubicBezTo>
                      <a:pt x="160" y="138"/>
                      <a:pt x="158" y="137"/>
                      <a:pt x="158" y="140"/>
                    </a:cubicBezTo>
                    <a:cubicBezTo>
                      <a:pt x="157" y="146"/>
                      <a:pt x="157" y="151"/>
                      <a:pt x="151" y="151"/>
                    </a:cubicBezTo>
                    <a:cubicBezTo>
                      <a:pt x="145" y="151"/>
                      <a:pt x="142" y="150"/>
                      <a:pt x="139" y="147"/>
                    </a:cubicBezTo>
                    <a:cubicBezTo>
                      <a:pt x="136" y="144"/>
                      <a:pt x="140" y="147"/>
                      <a:pt x="140" y="140"/>
                    </a:cubicBezTo>
                    <a:cubicBezTo>
                      <a:pt x="140" y="133"/>
                      <a:pt x="141" y="125"/>
                      <a:pt x="137" y="121"/>
                    </a:cubicBezTo>
                    <a:cubicBezTo>
                      <a:pt x="132" y="118"/>
                      <a:pt x="126" y="116"/>
                      <a:pt x="124" y="116"/>
                    </a:cubicBezTo>
                    <a:cubicBezTo>
                      <a:pt x="123" y="117"/>
                      <a:pt x="122" y="117"/>
                      <a:pt x="121" y="117"/>
                    </a:cubicBezTo>
                    <a:cubicBezTo>
                      <a:pt x="116" y="115"/>
                      <a:pt x="115" y="120"/>
                      <a:pt x="110" y="121"/>
                    </a:cubicBezTo>
                    <a:cubicBezTo>
                      <a:pt x="104" y="123"/>
                      <a:pt x="107" y="116"/>
                      <a:pt x="111" y="113"/>
                    </a:cubicBezTo>
                    <a:cubicBezTo>
                      <a:pt x="114" y="110"/>
                      <a:pt x="111" y="109"/>
                      <a:pt x="111" y="103"/>
                    </a:cubicBezTo>
                    <a:cubicBezTo>
                      <a:pt x="111" y="97"/>
                      <a:pt x="109" y="97"/>
                      <a:pt x="109" y="94"/>
                    </a:cubicBezTo>
                    <a:cubicBezTo>
                      <a:pt x="109" y="90"/>
                      <a:pt x="104" y="89"/>
                      <a:pt x="104" y="84"/>
                    </a:cubicBezTo>
                    <a:cubicBezTo>
                      <a:pt x="104" y="80"/>
                      <a:pt x="100" y="84"/>
                      <a:pt x="98" y="80"/>
                    </a:cubicBezTo>
                    <a:cubicBezTo>
                      <a:pt x="97" y="76"/>
                      <a:pt x="92" y="75"/>
                      <a:pt x="90" y="74"/>
                    </a:cubicBezTo>
                    <a:cubicBezTo>
                      <a:pt x="89" y="74"/>
                      <a:pt x="86" y="74"/>
                      <a:pt x="80" y="79"/>
                    </a:cubicBezTo>
                    <a:cubicBezTo>
                      <a:pt x="74" y="83"/>
                      <a:pt x="74" y="79"/>
                      <a:pt x="71" y="79"/>
                    </a:cubicBezTo>
                    <a:cubicBezTo>
                      <a:pt x="69" y="78"/>
                      <a:pt x="66" y="79"/>
                      <a:pt x="63" y="84"/>
                    </a:cubicBezTo>
                    <a:cubicBezTo>
                      <a:pt x="60" y="89"/>
                      <a:pt x="59" y="89"/>
                      <a:pt x="57" y="92"/>
                    </a:cubicBezTo>
                    <a:cubicBezTo>
                      <a:pt x="55" y="95"/>
                      <a:pt x="53" y="98"/>
                      <a:pt x="50" y="101"/>
                    </a:cubicBezTo>
                    <a:cubicBezTo>
                      <a:pt x="48" y="104"/>
                      <a:pt x="48" y="102"/>
                      <a:pt x="45" y="102"/>
                    </a:cubicBezTo>
                    <a:cubicBezTo>
                      <a:pt x="45" y="100"/>
                      <a:pt x="44" y="97"/>
                      <a:pt x="41" y="94"/>
                    </a:cubicBezTo>
                    <a:cubicBezTo>
                      <a:pt x="36" y="91"/>
                      <a:pt x="37" y="85"/>
                      <a:pt x="34" y="83"/>
                    </a:cubicBezTo>
                    <a:cubicBezTo>
                      <a:pt x="31" y="82"/>
                      <a:pt x="32" y="77"/>
                      <a:pt x="29" y="76"/>
                    </a:cubicBezTo>
                    <a:cubicBezTo>
                      <a:pt x="26" y="74"/>
                      <a:pt x="29" y="74"/>
                      <a:pt x="23" y="71"/>
                    </a:cubicBezTo>
                    <a:cubicBezTo>
                      <a:pt x="17" y="69"/>
                      <a:pt x="20" y="73"/>
                      <a:pt x="15" y="65"/>
                    </a:cubicBezTo>
                    <a:cubicBezTo>
                      <a:pt x="10" y="57"/>
                      <a:pt x="10" y="58"/>
                      <a:pt x="10" y="56"/>
                    </a:cubicBezTo>
                    <a:cubicBezTo>
                      <a:pt x="10" y="53"/>
                      <a:pt x="9" y="44"/>
                      <a:pt x="6" y="47"/>
                    </a:cubicBezTo>
                    <a:cubicBezTo>
                      <a:pt x="3" y="49"/>
                      <a:pt x="2" y="52"/>
                      <a:pt x="0" y="49"/>
                    </a:cubicBezTo>
                    <a:cubicBezTo>
                      <a:pt x="0" y="48"/>
                      <a:pt x="1" y="47"/>
                      <a:pt x="2" y="45"/>
                    </a:cubicBezTo>
                    <a:cubicBezTo>
                      <a:pt x="5" y="41"/>
                      <a:pt x="9" y="33"/>
                      <a:pt x="15" y="29"/>
                    </a:cubicBezTo>
                    <a:cubicBezTo>
                      <a:pt x="21" y="26"/>
                      <a:pt x="27" y="27"/>
                      <a:pt x="35" y="24"/>
                    </a:cubicBezTo>
                    <a:cubicBezTo>
                      <a:pt x="42" y="20"/>
                      <a:pt x="33" y="19"/>
                      <a:pt x="30" y="15"/>
                    </a:cubicBezTo>
                    <a:cubicBezTo>
                      <a:pt x="27" y="10"/>
                      <a:pt x="33" y="9"/>
                      <a:pt x="36" y="5"/>
                    </a:cubicBezTo>
                    <a:cubicBezTo>
                      <a:pt x="38" y="3"/>
                      <a:pt x="38" y="1"/>
                      <a:pt x="37" y="0"/>
                    </a:cubicBezTo>
                    <a:cubicBezTo>
                      <a:pt x="49" y="0"/>
                      <a:pt x="51" y="1"/>
                      <a:pt x="57" y="4"/>
                    </a:cubicBezTo>
                    <a:cubicBezTo>
                      <a:pt x="63" y="8"/>
                      <a:pt x="66" y="10"/>
                      <a:pt x="71" y="9"/>
                    </a:cubicBezTo>
                    <a:cubicBezTo>
                      <a:pt x="75" y="8"/>
                      <a:pt x="85" y="11"/>
                      <a:pt x="90" y="10"/>
                    </a:cubicBezTo>
                    <a:cubicBezTo>
                      <a:pt x="90" y="11"/>
                      <a:pt x="90" y="13"/>
                      <a:pt x="92" y="15"/>
                    </a:cubicBezTo>
                    <a:cubicBezTo>
                      <a:pt x="97" y="18"/>
                      <a:pt x="98" y="20"/>
                      <a:pt x="100" y="16"/>
                    </a:cubicBezTo>
                    <a:cubicBezTo>
                      <a:pt x="102" y="13"/>
                      <a:pt x="106" y="12"/>
                      <a:pt x="107" y="13"/>
                    </a:cubicBezTo>
                    <a:cubicBezTo>
                      <a:pt x="109" y="13"/>
                      <a:pt x="104" y="14"/>
                      <a:pt x="110" y="18"/>
                    </a:cubicBezTo>
                    <a:cubicBezTo>
                      <a:pt x="116" y="22"/>
                      <a:pt x="117" y="15"/>
                      <a:pt x="118" y="14"/>
                    </a:cubicBezTo>
                    <a:cubicBezTo>
                      <a:pt x="118" y="13"/>
                      <a:pt x="126" y="12"/>
                      <a:pt x="126" y="13"/>
                    </a:cubicBezTo>
                    <a:cubicBezTo>
                      <a:pt x="126" y="15"/>
                      <a:pt x="126" y="20"/>
                      <a:pt x="131" y="18"/>
                    </a:cubicBezTo>
                    <a:cubicBezTo>
                      <a:pt x="136" y="16"/>
                      <a:pt x="140" y="13"/>
                      <a:pt x="142" y="11"/>
                    </a:cubicBezTo>
                    <a:cubicBezTo>
                      <a:pt x="144" y="9"/>
                      <a:pt x="149" y="2"/>
                      <a:pt x="151" y="4"/>
                    </a:cubicBezTo>
                    <a:cubicBezTo>
                      <a:pt x="152" y="6"/>
                      <a:pt x="153" y="7"/>
                      <a:pt x="153" y="12"/>
                    </a:cubicBezTo>
                    <a:cubicBezTo>
                      <a:pt x="154" y="17"/>
                      <a:pt x="155" y="18"/>
                      <a:pt x="158" y="22"/>
                    </a:cubicBezTo>
                    <a:cubicBezTo>
                      <a:pt x="161" y="27"/>
                      <a:pt x="155" y="23"/>
                      <a:pt x="161" y="29"/>
                    </a:cubicBezTo>
                    <a:cubicBezTo>
                      <a:pt x="167" y="36"/>
                      <a:pt x="170" y="35"/>
                      <a:pt x="166" y="38"/>
                    </a:cubicBezTo>
                    <a:cubicBezTo>
                      <a:pt x="162" y="42"/>
                      <a:pt x="154" y="44"/>
                      <a:pt x="160" y="45"/>
                    </a:cubicBezTo>
                    <a:cubicBezTo>
                      <a:pt x="166" y="46"/>
                      <a:pt x="167" y="48"/>
                      <a:pt x="168" y="52"/>
                    </a:cubicBezTo>
                    <a:cubicBezTo>
                      <a:pt x="169" y="55"/>
                      <a:pt x="173" y="62"/>
                      <a:pt x="177" y="64"/>
                    </a:cubicBezTo>
                    <a:cubicBezTo>
                      <a:pt x="177" y="64"/>
                      <a:pt x="177" y="64"/>
                      <a:pt x="177" y="64"/>
                    </a:cubicBezTo>
                    <a:cubicBezTo>
                      <a:pt x="180" y="67"/>
                      <a:pt x="179" y="68"/>
                      <a:pt x="177" y="71"/>
                    </a:cubicBezTo>
                    <a:cubicBezTo>
                      <a:pt x="175" y="74"/>
                      <a:pt x="170" y="78"/>
                      <a:pt x="172" y="84"/>
                    </a:cubicBezTo>
                    <a:cubicBezTo>
                      <a:pt x="175" y="90"/>
                      <a:pt x="179" y="90"/>
                      <a:pt x="179" y="93"/>
                    </a:cubicBezTo>
                    <a:cubicBezTo>
                      <a:pt x="179" y="97"/>
                      <a:pt x="180" y="99"/>
                      <a:pt x="179" y="102"/>
                    </a:cubicBezTo>
                    <a:cubicBezTo>
                      <a:pt x="178" y="104"/>
                      <a:pt x="177" y="103"/>
                      <a:pt x="179" y="109"/>
                    </a:cubicBezTo>
                    <a:cubicBezTo>
                      <a:pt x="182" y="115"/>
                      <a:pt x="189" y="115"/>
                      <a:pt x="182" y="115"/>
                    </a:cubicBezTo>
                    <a:cubicBezTo>
                      <a:pt x="175" y="116"/>
                      <a:pt x="168" y="119"/>
                      <a:pt x="170" y="12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926">
                <a:extLst>
                  <a:ext uri="{FF2B5EF4-FFF2-40B4-BE49-F238E27FC236}">
                    <a16:creationId xmlns:a16="http://schemas.microsoft.com/office/drawing/2014/main" id="{D1995A85-5244-7B14-B912-20FCD871F3F6}"/>
                  </a:ext>
                </a:extLst>
              </p:cNvPr>
              <p:cNvSpPr>
                <a:spLocks/>
              </p:cNvSpPr>
              <p:nvPr/>
            </p:nvSpPr>
            <p:spPr bwMode="auto">
              <a:xfrm>
                <a:off x="2338" y="1877"/>
                <a:ext cx="48" cy="54"/>
              </a:xfrm>
              <a:custGeom>
                <a:avLst/>
                <a:gdLst>
                  <a:gd name="T0" fmla="*/ 80 w 80"/>
                  <a:gd name="T1" fmla="*/ 43 h 90"/>
                  <a:gd name="T2" fmla="*/ 77 w 80"/>
                  <a:gd name="T3" fmla="*/ 47 h 90"/>
                  <a:gd name="T4" fmla="*/ 71 w 80"/>
                  <a:gd name="T5" fmla="*/ 54 h 90"/>
                  <a:gd name="T6" fmla="*/ 67 w 80"/>
                  <a:gd name="T7" fmla="*/ 62 h 90"/>
                  <a:gd name="T8" fmla="*/ 61 w 80"/>
                  <a:gd name="T9" fmla="*/ 66 h 90"/>
                  <a:gd name="T10" fmla="*/ 54 w 80"/>
                  <a:gd name="T11" fmla="*/ 75 h 90"/>
                  <a:gd name="T12" fmla="*/ 48 w 80"/>
                  <a:gd name="T13" fmla="*/ 86 h 90"/>
                  <a:gd name="T14" fmla="*/ 46 w 80"/>
                  <a:gd name="T15" fmla="*/ 90 h 90"/>
                  <a:gd name="T16" fmla="*/ 46 w 80"/>
                  <a:gd name="T17" fmla="*/ 89 h 90"/>
                  <a:gd name="T18" fmla="*/ 36 w 80"/>
                  <a:gd name="T19" fmla="*/ 81 h 90"/>
                  <a:gd name="T20" fmla="*/ 25 w 80"/>
                  <a:gd name="T21" fmla="*/ 73 h 90"/>
                  <a:gd name="T22" fmla="*/ 10 w 80"/>
                  <a:gd name="T23" fmla="*/ 68 h 90"/>
                  <a:gd name="T24" fmla="*/ 14 w 80"/>
                  <a:gd name="T25" fmla="*/ 62 h 90"/>
                  <a:gd name="T26" fmla="*/ 4 w 80"/>
                  <a:gd name="T27" fmla="*/ 47 h 90"/>
                  <a:gd name="T28" fmla="*/ 4 w 80"/>
                  <a:gd name="T29" fmla="*/ 41 h 90"/>
                  <a:gd name="T30" fmla="*/ 7 w 80"/>
                  <a:gd name="T31" fmla="*/ 36 h 90"/>
                  <a:gd name="T32" fmla="*/ 4 w 80"/>
                  <a:gd name="T33" fmla="*/ 29 h 90"/>
                  <a:gd name="T34" fmla="*/ 4 w 80"/>
                  <a:gd name="T35" fmla="*/ 28 h 90"/>
                  <a:gd name="T36" fmla="*/ 9 w 80"/>
                  <a:gd name="T37" fmla="*/ 27 h 90"/>
                  <a:gd name="T38" fmla="*/ 16 w 80"/>
                  <a:gd name="T39" fmla="*/ 18 h 90"/>
                  <a:gd name="T40" fmla="*/ 22 w 80"/>
                  <a:gd name="T41" fmla="*/ 10 h 90"/>
                  <a:gd name="T42" fmla="*/ 30 w 80"/>
                  <a:gd name="T43" fmla="*/ 5 h 90"/>
                  <a:gd name="T44" fmla="*/ 39 w 80"/>
                  <a:gd name="T45" fmla="*/ 5 h 90"/>
                  <a:gd name="T46" fmla="*/ 49 w 80"/>
                  <a:gd name="T47" fmla="*/ 0 h 90"/>
                  <a:gd name="T48" fmla="*/ 57 w 80"/>
                  <a:gd name="T49" fmla="*/ 6 h 90"/>
                  <a:gd name="T50" fmla="*/ 63 w 80"/>
                  <a:gd name="T51" fmla="*/ 10 h 90"/>
                  <a:gd name="T52" fmla="*/ 68 w 80"/>
                  <a:gd name="T53" fmla="*/ 20 h 90"/>
                  <a:gd name="T54" fmla="*/ 70 w 80"/>
                  <a:gd name="T55" fmla="*/ 29 h 90"/>
                  <a:gd name="T56" fmla="*/ 70 w 80"/>
                  <a:gd name="T57" fmla="*/ 39 h 90"/>
                  <a:gd name="T58" fmla="*/ 69 w 80"/>
                  <a:gd name="T59" fmla="*/ 47 h 90"/>
                  <a:gd name="T60" fmla="*/ 80 w 80"/>
                  <a:gd name="T61"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80" y="43"/>
                    </a:moveTo>
                    <a:cubicBezTo>
                      <a:pt x="79" y="43"/>
                      <a:pt x="77" y="44"/>
                      <a:pt x="77" y="47"/>
                    </a:cubicBezTo>
                    <a:cubicBezTo>
                      <a:pt x="77" y="51"/>
                      <a:pt x="76" y="49"/>
                      <a:pt x="71" y="54"/>
                    </a:cubicBezTo>
                    <a:cubicBezTo>
                      <a:pt x="67" y="59"/>
                      <a:pt x="68" y="59"/>
                      <a:pt x="67" y="62"/>
                    </a:cubicBezTo>
                    <a:cubicBezTo>
                      <a:pt x="66" y="65"/>
                      <a:pt x="66" y="62"/>
                      <a:pt x="61" y="66"/>
                    </a:cubicBezTo>
                    <a:cubicBezTo>
                      <a:pt x="56" y="71"/>
                      <a:pt x="56" y="69"/>
                      <a:pt x="54" y="75"/>
                    </a:cubicBezTo>
                    <a:cubicBezTo>
                      <a:pt x="52" y="81"/>
                      <a:pt x="48" y="84"/>
                      <a:pt x="48" y="86"/>
                    </a:cubicBezTo>
                    <a:cubicBezTo>
                      <a:pt x="48" y="88"/>
                      <a:pt x="47" y="89"/>
                      <a:pt x="46" y="90"/>
                    </a:cubicBezTo>
                    <a:cubicBezTo>
                      <a:pt x="46" y="89"/>
                      <a:pt x="46" y="89"/>
                      <a:pt x="46" y="89"/>
                    </a:cubicBezTo>
                    <a:cubicBezTo>
                      <a:pt x="44" y="84"/>
                      <a:pt x="45" y="89"/>
                      <a:pt x="36" y="81"/>
                    </a:cubicBezTo>
                    <a:cubicBezTo>
                      <a:pt x="26" y="74"/>
                      <a:pt x="30" y="77"/>
                      <a:pt x="25" y="73"/>
                    </a:cubicBezTo>
                    <a:cubicBezTo>
                      <a:pt x="19" y="70"/>
                      <a:pt x="5" y="71"/>
                      <a:pt x="10" y="68"/>
                    </a:cubicBezTo>
                    <a:cubicBezTo>
                      <a:pt x="15" y="65"/>
                      <a:pt x="18" y="66"/>
                      <a:pt x="14" y="62"/>
                    </a:cubicBezTo>
                    <a:cubicBezTo>
                      <a:pt x="11" y="58"/>
                      <a:pt x="8" y="52"/>
                      <a:pt x="4" y="47"/>
                    </a:cubicBezTo>
                    <a:cubicBezTo>
                      <a:pt x="0" y="42"/>
                      <a:pt x="0" y="42"/>
                      <a:pt x="4" y="41"/>
                    </a:cubicBezTo>
                    <a:cubicBezTo>
                      <a:pt x="8" y="40"/>
                      <a:pt x="10" y="40"/>
                      <a:pt x="7" y="36"/>
                    </a:cubicBezTo>
                    <a:cubicBezTo>
                      <a:pt x="4" y="32"/>
                      <a:pt x="3" y="31"/>
                      <a:pt x="4" y="29"/>
                    </a:cubicBezTo>
                    <a:cubicBezTo>
                      <a:pt x="4" y="29"/>
                      <a:pt x="4" y="28"/>
                      <a:pt x="4" y="28"/>
                    </a:cubicBezTo>
                    <a:cubicBezTo>
                      <a:pt x="7" y="28"/>
                      <a:pt x="7" y="30"/>
                      <a:pt x="9" y="27"/>
                    </a:cubicBezTo>
                    <a:cubicBezTo>
                      <a:pt x="12" y="24"/>
                      <a:pt x="14" y="21"/>
                      <a:pt x="16" y="18"/>
                    </a:cubicBezTo>
                    <a:cubicBezTo>
                      <a:pt x="18" y="15"/>
                      <a:pt x="19" y="15"/>
                      <a:pt x="22" y="10"/>
                    </a:cubicBezTo>
                    <a:cubicBezTo>
                      <a:pt x="25" y="5"/>
                      <a:pt x="28" y="4"/>
                      <a:pt x="30" y="5"/>
                    </a:cubicBezTo>
                    <a:cubicBezTo>
                      <a:pt x="33" y="5"/>
                      <a:pt x="33" y="9"/>
                      <a:pt x="39" y="5"/>
                    </a:cubicBezTo>
                    <a:cubicBezTo>
                      <a:pt x="45" y="0"/>
                      <a:pt x="48" y="0"/>
                      <a:pt x="49" y="0"/>
                    </a:cubicBezTo>
                    <a:cubicBezTo>
                      <a:pt x="51" y="1"/>
                      <a:pt x="56" y="2"/>
                      <a:pt x="57" y="6"/>
                    </a:cubicBezTo>
                    <a:cubicBezTo>
                      <a:pt x="59" y="10"/>
                      <a:pt x="63" y="6"/>
                      <a:pt x="63" y="10"/>
                    </a:cubicBezTo>
                    <a:cubicBezTo>
                      <a:pt x="63" y="15"/>
                      <a:pt x="68" y="16"/>
                      <a:pt x="68" y="20"/>
                    </a:cubicBezTo>
                    <a:cubicBezTo>
                      <a:pt x="68" y="23"/>
                      <a:pt x="70" y="23"/>
                      <a:pt x="70" y="29"/>
                    </a:cubicBezTo>
                    <a:cubicBezTo>
                      <a:pt x="70" y="35"/>
                      <a:pt x="73" y="36"/>
                      <a:pt x="70" y="39"/>
                    </a:cubicBezTo>
                    <a:cubicBezTo>
                      <a:pt x="66" y="42"/>
                      <a:pt x="63" y="49"/>
                      <a:pt x="69" y="47"/>
                    </a:cubicBezTo>
                    <a:cubicBezTo>
                      <a:pt x="74" y="46"/>
                      <a:pt x="75" y="41"/>
                      <a:pt x="80" y="4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927">
                <a:extLst>
                  <a:ext uri="{FF2B5EF4-FFF2-40B4-BE49-F238E27FC236}">
                    <a16:creationId xmlns:a16="http://schemas.microsoft.com/office/drawing/2014/main" id="{99E63BA3-051B-E45E-AA0E-DDA3ED5E4B92}"/>
                  </a:ext>
                </a:extLst>
              </p:cNvPr>
              <p:cNvSpPr>
                <a:spLocks/>
              </p:cNvSpPr>
              <p:nvPr/>
            </p:nvSpPr>
            <p:spPr bwMode="auto">
              <a:xfrm>
                <a:off x="2365" y="1903"/>
                <a:ext cx="63" cy="69"/>
              </a:xfrm>
              <a:custGeom>
                <a:avLst/>
                <a:gdLst>
                  <a:gd name="T0" fmla="*/ 102 w 105"/>
                  <a:gd name="T1" fmla="*/ 92 h 115"/>
                  <a:gd name="T2" fmla="*/ 100 w 105"/>
                  <a:gd name="T3" fmla="*/ 104 h 115"/>
                  <a:gd name="T4" fmla="*/ 98 w 105"/>
                  <a:gd name="T5" fmla="*/ 112 h 115"/>
                  <a:gd name="T6" fmla="*/ 100 w 105"/>
                  <a:gd name="T7" fmla="*/ 115 h 115"/>
                  <a:gd name="T8" fmla="*/ 93 w 105"/>
                  <a:gd name="T9" fmla="*/ 115 h 115"/>
                  <a:gd name="T10" fmla="*/ 75 w 105"/>
                  <a:gd name="T11" fmla="*/ 106 h 115"/>
                  <a:gd name="T12" fmla="*/ 56 w 105"/>
                  <a:gd name="T13" fmla="*/ 95 h 115"/>
                  <a:gd name="T14" fmla="*/ 45 w 105"/>
                  <a:gd name="T15" fmla="*/ 83 h 115"/>
                  <a:gd name="T16" fmla="*/ 30 w 105"/>
                  <a:gd name="T17" fmla="*/ 69 h 115"/>
                  <a:gd name="T18" fmla="*/ 16 w 105"/>
                  <a:gd name="T19" fmla="*/ 58 h 115"/>
                  <a:gd name="T20" fmla="*/ 0 w 105"/>
                  <a:gd name="T21" fmla="*/ 48 h 115"/>
                  <a:gd name="T22" fmla="*/ 2 w 105"/>
                  <a:gd name="T23" fmla="*/ 44 h 115"/>
                  <a:gd name="T24" fmla="*/ 8 w 105"/>
                  <a:gd name="T25" fmla="*/ 33 h 115"/>
                  <a:gd name="T26" fmla="*/ 15 w 105"/>
                  <a:gd name="T27" fmla="*/ 24 h 115"/>
                  <a:gd name="T28" fmla="*/ 21 w 105"/>
                  <a:gd name="T29" fmla="*/ 20 h 115"/>
                  <a:gd name="T30" fmla="*/ 25 w 105"/>
                  <a:gd name="T31" fmla="*/ 12 h 115"/>
                  <a:gd name="T32" fmla="*/ 31 w 105"/>
                  <a:gd name="T33" fmla="*/ 5 h 115"/>
                  <a:gd name="T34" fmla="*/ 34 w 105"/>
                  <a:gd name="T35" fmla="*/ 1 h 115"/>
                  <a:gd name="T36" fmla="*/ 37 w 105"/>
                  <a:gd name="T37" fmla="*/ 0 h 115"/>
                  <a:gd name="T38" fmla="*/ 50 w 105"/>
                  <a:gd name="T39" fmla="*/ 5 h 115"/>
                  <a:gd name="T40" fmla="*/ 53 w 105"/>
                  <a:gd name="T41" fmla="*/ 24 h 115"/>
                  <a:gd name="T42" fmla="*/ 52 w 105"/>
                  <a:gd name="T43" fmla="*/ 31 h 115"/>
                  <a:gd name="T44" fmla="*/ 64 w 105"/>
                  <a:gd name="T45" fmla="*/ 35 h 115"/>
                  <a:gd name="T46" fmla="*/ 71 w 105"/>
                  <a:gd name="T47" fmla="*/ 24 h 115"/>
                  <a:gd name="T48" fmla="*/ 75 w 105"/>
                  <a:gd name="T49" fmla="*/ 23 h 115"/>
                  <a:gd name="T50" fmla="*/ 76 w 105"/>
                  <a:gd name="T51" fmla="*/ 29 h 115"/>
                  <a:gd name="T52" fmla="*/ 80 w 105"/>
                  <a:gd name="T53" fmla="*/ 39 h 115"/>
                  <a:gd name="T54" fmla="*/ 77 w 105"/>
                  <a:gd name="T55" fmla="*/ 48 h 115"/>
                  <a:gd name="T56" fmla="*/ 75 w 105"/>
                  <a:gd name="T57" fmla="*/ 58 h 115"/>
                  <a:gd name="T58" fmla="*/ 87 w 105"/>
                  <a:gd name="T59" fmla="*/ 63 h 115"/>
                  <a:gd name="T60" fmla="*/ 92 w 105"/>
                  <a:gd name="T61" fmla="*/ 70 h 115"/>
                  <a:gd name="T62" fmla="*/ 98 w 105"/>
                  <a:gd name="T63" fmla="*/ 73 h 115"/>
                  <a:gd name="T64" fmla="*/ 103 w 105"/>
                  <a:gd name="T65" fmla="*/ 81 h 115"/>
                  <a:gd name="T66" fmla="*/ 102 w 105"/>
                  <a:gd name="T67"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5">
                    <a:moveTo>
                      <a:pt x="102" y="92"/>
                    </a:moveTo>
                    <a:cubicBezTo>
                      <a:pt x="98" y="96"/>
                      <a:pt x="100" y="101"/>
                      <a:pt x="100" y="104"/>
                    </a:cubicBezTo>
                    <a:cubicBezTo>
                      <a:pt x="99" y="107"/>
                      <a:pt x="97" y="112"/>
                      <a:pt x="98" y="112"/>
                    </a:cubicBezTo>
                    <a:cubicBezTo>
                      <a:pt x="98" y="113"/>
                      <a:pt x="99" y="114"/>
                      <a:pt x="100" y="115"/>
                    </a:cubicBezTo>
                    <a:cubicBezTo>
                      <a:pt x="97" y="115"/>
                      <a:pt x="95" y="115"/>
                      <a:pt x="93" y="115"/>
                    </a:cubicBezTo>
                    <a:cubicBezTo>
                      <a:pt x="90" y="115"/>
                      <a:pt x="86" y="113"/>
                      <a:pt x="75" y="106"/>
                    </a:cubicBezTo>
                    <a:cubicBezTo>
                      <a:pt x="63" y="100"/>
                      <a:pt x="59" y="99"/>
                      <a:pt x="56" y="95"/>
                    </a:cubicBezTo>
                    <a:cubicBezTo>
                      <a:pt x="53" y="90"/>
                      <a:pt x="50" y="89"/>
                      <a:pt x="45" y="83"/>
                    </a:cubicBezTo>
                    <a:cubicBezTo>
                      <a:pt x="40" y="77"/>
                      <a:pt x="39" y="77"/>
                      <a:pt x="30" y="69"/>
                    </a:cubicBezTo>
                    <a:cubicBezTo>
                      <a:pt x="22" y="62"/>
                      <a:pt x="21" y="65"/>
                      <a:pt x="16" y="58"/>
                    </a:cubicBezTo>
                    <a:cubicBezTo>
                      <a:pt x="11" y="52"/>
                      <a:pt x="3" y="51"/>
                      <a:pt x="0" y="48"/>
                    </a:cubicBezTo>
                    <a:cubicBezTo>
                      <a:pt x="1" y="47"/>
                      <a:pt x="2" y="46"/>
                      <a:pt x="2" y="44"/>
                    </a:cubicBezTo>
                    <a:cubicBezTo>
                      <a:pt x="2" y="42"/>
                      <a:pt x="6" y="39"/>
                      <a:pt x="8" y="33"/>
                    </a:cubicBezTo>
                    <a:cubicBezTo>
                      <a:pt x="10" y="27"/>
                      <a:pt x="10" y="29"/>
                      <a:pt x="15" y="24"/>
                    </a:cubicBezTo>
                    <a:cubicBezTo>
                      <a:pt x="20" y="20"/>
                      <a:pt x="20" y="23"/>
                      <a:pt x="21" y="20"/>
                    </a:cubicBezTo>
                    <a:cubicBezTo>
                      <a:pt x="22" y="17"/>
                      <a:pt x="21" y="17"/>
                      <a:pt x="25" y="12"/>
                    </a:cubicBezTo>
                    <a:cubicBezTo>
                      <a:pt x="30" y="7"/>
                      <a:pt x="31" y="9"/>
                      <a:pt x="31" y="5"/>
                    </a:cubicBezTo>
                    <a:cubicBezTo>
                      <a:pt x="31" y="2"/>
                      <a:pt x="33" y="1"/>
                      <a:pt x="34" y="1"/>
                    </a:cubicBezTo>
                    <a:cubicBezTo>
                      <a:pt x="35" y="1"/>
                      <a:pt x="36" y="1"/>
                      <a:pt x="37" y="0"/>
                    </a:cubicBezTo>
                    <a:cubicBezTo>
                      <a:pt x="39" y="0"/>
                      <a:pt x="45" y="2"/>
                      <a:pt x="50" y="5"/>
                    </a:cubicBezTo>
                    <a:cubicBezTo>
                      <a:pt x="54" y="9"/>
                      <a:pt x="53" y="17"/>
                      <a:pt x="53" y="24"/>
                    </a:cubicBezTo>
                    <a:cubicBezTo>
                      <a:pt x="53" y="31"/>
                      <a:pt x="49" y="28"/>
                      <a:pt x="52" y="31"/>
                    </a:cubicBezTo>
                    <a:cubicBezTo>
                      <a:pt x="55" y="34"/>
                      <a:pt x="58" y="35"/>
                      <a:pt x="64" y="35"/>
                    </a:cubicBezTo>
                    <a:cubicBezTo>
                      <a:pt x="70" y="35"/>
                      <a:pt x="70" y="30"/>
                      <a:pt x="71" y="24"/>
                    </a:cubicBezTo>
                    <a:cubicBezTo>
                      <a:pt x="71" y="21"/>
                      <a:pt x="73" y="22"/>
                      <a:pt x="75" y="23"/>
                    </a:cubicBezTo>
                    <a:cubicBezTo>
                      <a:pt x="75" y="25"/>
                      <a:pt x="74" y="26"/>
                      <a:pt x="76" y="29"/>
                    </a:cubicBezTo>
                    <a:cubicBezTo>
                      <a:pt x="79" y="33"/>
                      <a:pt x="80" y="36"/>
                      <a:pt x="80" y="39"/>
                    </a:cubicBezTo>
                    <a:cubicBezTo>
                      <a:pt x="79" y="42"/>
                      <a:pt x="80" y="44"/>
                      <a:pt x="77" y="48"/>
                    </a:cubicBezTo>
                    <a:cubicBezTo>
                      <a:pt x="74" y="53"/>
                      <a:pt x="69" y="53"/>
                      <a:pt x="75" y="58"/>
                    </a:cubicBezTo>
                    <a:cubicBezTo>
                      <a:pt x="80" y="63"/>
                      <a:pt x="83" y="61"/>
                      <a:pt x="87" y="63"/>
                    </a:cubicBezTo>
                    <a:cubicBezTo>
                      <a:pt x="92" y="66"/>
                      <a:pt x="92" y="68"/>
                      <a:pt x="92" y="70"/>
                    </a:cubicBezTo>
                    <a:cubicBezTo>
                      <a:pt x="93" y="71"/>
                      <a:pt x="95" y="71"/>
                      <a:pt x="98" y="73"/>
                    </a:cubicBezTo>
                    <a:cubicBezTo>
                      <a:pt x="100" y="76"/>
                      <a:pt x="103" y="77"/>
                      <a:pt x="103" y="81"/>
                    </a:cubicBezTo>
                    <a:cubicBezTo>
                      <a:pt x="102" y="84"/>
                      <a:pt x="105" y="87"/>
                      <a:pt x="102" y="9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928">
                <a:extLst>
                  <a:ext uri="{FF2B5EF4-FFF2-40B4-BE49-F238E27FC236}">
                    <a16:creationId xmlns:a16="http://schemas.microsoft.com/office/drawing/2014/main" id="{6A42379C-A4A3-2BE8-E0EC-FA29CF96F9C6}"/>
                  </a:ext>
                </a:extLst>
              </p:cNvPr>
              <p:cNvSpPr>
                <a:spLocks/>
              </p:cNvSpPr>
              <p:nvPr/>
            </p:nvSpPr>
            <p:spPr bwMode="auto">
              <a:xfrm>
                <a:off x="2407" y="1865"/>
                <a:ext cx="94" cy="107"/>
              </a:xfrm>
              <a:custGeom>
                <a:avLst/>
                <a:gdLst>
                  <a:gd name="T0" fmla="*/ 152 w 158"/>
                  <a:gd name="T1" fmla="*/ 79 h 178"/>
                  <a:gd name="T2" fmla="*/ 146 w 158"/>
                  <a:gd name="T3" fmla="*/ 96 h 178"/>
                  <a:gd name="T4" fmla="*/ 137 w 158"/>
                  <a:gd name="T5" fmla="*/ 111 h 178"/>
                  <a:gd name="T6" fmla="*/ 142 w 158"/>
                  <a:gd name="T7" fmla="*/ 131 h 178"/>
                  <a:gd name="T8" fmla="*/ 146 w 158"/>
                  <a:gd name="T9" fmla="*/ 144 h 178"/>
                  <a:gd name="T10" fmla="*/ 151 w 158"/>
                  <a:gd name="T11" fmla="*/ 159 h 178"/>
                  <a:gd name="T12" fmla="*/ 115 w 158"/>
                  <a:gd name="T13" fmla="*/ 154 h 178"/>
                  <a:gd name="T14" fmla="*/ 82 w 158"/>
                  <a:gd name="T15" fmla="*/ 160 h 178"/>
                  <a:gd name="T16" fmla="*/ 49 w 158"/>
                  <a:gd name="T17" fmla="*/ 168 h 178"/>
                  <a:gd name="T18" fmla="*/ 31 w 158"/>
                  <a:gd name="T19" fmla="*/ 178 h 178"/>
                  <a:gd name="T20" fmla="*/ 31 w 158"/>
                  <a:gd name="T21" fmla="*/ 167 h 178"/>
                  <a:gd name="T22" fmla="*/ 34 w 158"/>
                  <a:gd name="T23" fmla="*/ 144 h 178"/>
                  <a:gd name="T24" fmla="*/ 23 w 158"/>
                  <a:gd name="T25" fmla="*/ 133 h 178"/>
                  <a:gd name="T26" fmla="*/ 6 w 158"/>
                  <a:gd name="T27" fmla="*/ 121 h 178"/>
                  <a:gd name="T28" fmla="*/ 11 w 158"/>
                  <a:gd name="T29" fmla="*/ 102 h 178"/>
                  <a:gd name="T30" fmla="*/ 6 w 158"/>
                  <a:gd name="T31" fmla="*/ 86 h 178"/>
                  <a:gd name="T32" fmla="*/ 17 w 158"/>
                  <a:gd name="T33" fmla="*/ 78 h 178"/>
                  <a:gd name="T34" fmla="*/ 26 w 158"/>
                  <a:gd name="T35" fmla="*/ 62 h 178"/>
                  <a:gd name="T36" fmla="*/ 23 w 158"/>
                  <a:gd name="T37" fmla="*/ 49 h 178"/>
                  <a:gd name="T38" fmla="*/ 16 w 158"/>
                  <a:gd name="T39" fmla="*/ 31 h 178"/>
                  <a:gd name="T40" fmla="*/ 21 w 158"/>
                  <a:gd name="T41" fmla="*/ 11 h 178"/>
                  <a:gd name="T42" fmla="*/ 35 w 158"/>
                  <a:gd name="T43" fmla="*/ 12 h 178"/>
                  <a:gd name="T44" fmla="*/ 51 w 158"/>
                  <a:gd name="T45" fmla="*/ 6 h 178"/>
                  <a:gd name="T46" fmla="*/ 63 w 158"/>
                  <a:gd name="T47" fmla="*/ 2 h 178"/>
                  <a:gd name="T48" fmla="*/ 78 w 158"/>
                  <a:gd name="T49" fmla="*/ 11 h 178"/>
                  <a:gd name="T50" fmla="*/ 86 w 158"/>
                  <a:gd name="T51" fmla="*/ 13 h 178"/>
                  <a:gd name="T52" fmla="*/ 98 w 158"/>
                  <a:gd name="T53" fmla="*/ 27 h 178"/>
                  <a:gd name="T54" fmla="*/ 116 w 158"/>
                  <a:gd name="T55" fmla="*/ 27 h 178"/>
                  <a:gd name="T56" fmla="*/ 142 w 158"/>
                  <a:gd name="T57" fmla="*/ 26 h 178"/>
                  <a:gd name="T58" fmla="*/ 151 w 158"/>
                  <a:gd name="T59" fmla="*/ 38 h 178"/>
                  <a:gd name="T60" fmla="*/ 151 w 158"/>
                  <a:gd name="T61" fmla="*/ 46 h 178"/>
                  <a:gd name="T62" fmla="*/ 157 w 158"/>
                  <a:gd name="T63"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157" y="67"/>
                    </a:moveTo>
                    <a:cubicBezTo>
                      <a:pt x="156" y="71"/>
                      <a:pt x="155" y="75"/>
                      <a:pt x="152" y="79"/>
                    </a:cubicBezTo>
                    <a:cubicBezTo>
                      <a:pt x="148" y="83"/>
                      <a:pt x="147" y="83"/>
                      <a:pt x="147" y="87"/>
                    </a:cubicBezTo>
                    <a:cubicBezTo>
                      <a:pt x="147" y="91"/>
                      <a:pt x="147" y="93"/>
                      <a:pt x="146" y="96"/>
                    </a:cubicBezTo>
                    <a:cubicBezTo>
                      <a:pt x="145" y="99"/>
                      <a:pt x="144" y="100"/>
                      <a:pt x="141" y="103"/>
                    </a:cubicBezTo>
                    <a:cubicBezTo>
                      <a:pt x="138" y="107"/>
                      <a:pt x="135" y="107"/>
                      <a:pt x="137" y="111"/>
                    </a:cubicBezTo>
                    <a:cubicBezTo>
                      <a:pt x="138" y="116"/>
                      <a:pt x="136" y="116"/>
                      <a:pt x="138" y="120"/>
                    </a:cubicBezTo>
                    <a:cubicBezTo>
                      <a:pt x="140" y="125"/>
                      <a:pt x="141" y="128"/>
                      <a:pt x="142" y="131"/>
                    </a:cubicBezTo>
                    <a:cubicBezTo>
                      <a:pt x="143" y="134"/>
                      <a:pt x="142" y="134"/>
                      <a:pt x="145" y="138"/>
                    </a:cubicBezTo>
                    <a:cubicBezTo>
                      <a:pt x="147" y="142"/>
                      <a:pt x="143" y="144"/>
                      <a:pt x="146" y="144"/>
                    </a:cubicBezTo>
                    <a:cubicBezTo>
                      <a:pt x="150" y="145"/>
                      <a:pt x="151" y="146"/>
                      <a:pt x="151" y="148"/>
                    </a:cubicBezTo>
                    <a:cubicBezTo>
                      <a:pt x="151" y="150"/>
                      <a:pt x="151" y="156"/>
                      <a:pt x="151" y="159"/>
                    </a:cubicBezTo>
                    <a:cubicBezTo>
                      <a:pt x="150" y="158"/>
                      <a:pt x="148" y="156"/>
                      <a:pt x="139" y="156"/>
                    </a:cubicBezTo>
                    <a:cubicBezTo>
                      <a:pt x="125" y="156"/>
                      <a:pt x="130" y="154"/>
                      <a:pt x="115" y="154"/>
                    </a:cubicBezTo>
                    <a:cubicBezTo>
                      <a:pt x="101" y="155"/>
                      <a:pt x="103" y="153"/>
                      <a:pt x="95" y="155"/>
                    </a:cubicBezTo>
                    <a:cubicBezTo>
                      <a:pt x="87" y="158"/>
                      <a:pt x="90" y="156"/>
                      <a:pt x="82" y="160"/>
                    </a:cubicBezTo>
                    <a:cubicBezTo>
                      <a:pt x="75" y="163"/>
                      <a:pt x="71" y="164"/>
                      <a:pt x="63" y="166"/>
                    </a:cubicBezTo>
                    <a:cubicBezTo>
                      <a:pt x="56" y="168"/>
                      <a:pt x="51" y="166"/>
                      <a:pt x="49" y="168"/>
                    </a:cubicBezTo>
                    <a:cubicBezTo>
                      <a:pt x="46" y="170"/>
                      <a:pt x="43" y="173"/>
                      <a:pt x="38" y="175"/>
                    </a:cubicBezTo>
                    <a:cubicBezTo>
                      <a:pt x="36" y="177"/>
                      <a:pt x="33" y="178"/>
                      <a:pt x="31" y="178"/>
                    </a:cubicBezTo>
                    <a:cubicBezTo>
                      <a:pt x="30" y="177"/>
                      <a:pt x="29" y="176"/>
                      <a:pt x="29" y="175"/>
                    </a:cubicBezTo>
                    <a:cubicBezTo>
                      <a:pt x="28" y="175"/>
                      <a:pt x="30" y="170"/>
                      <a:pt x="31" y="167"/>
                    </a:cubicBezTo>
                    <a:cubicBezTo>
                      <a:pt x="31" y="164"/>
                      <a:pt x="29" y="159"/>
                      <a:pt x="33" y="155"/>
                    </a:cubicBezTo>
                    <a:cubicBezTo>
                      <a:pt x="36" y="150"/>
                      <a:pt x="33" y="147"/>
                      <a:pt x="34" y="144"/>
                    </a:cubicBezTo>
                    <a:cubicBezTo>
                      <a:pt x="34" y="140"/>
                      <a:pt x="31" y="139"/>
                      <a:pt x="29" y="136"/>
                    </a:cubicBezTo>
                    <a:cubicBezTo>
                      <a:pt x="26" y="134"/>
                      <a:pt x="24" y="134"/>
                      <a:pt x="23" y="133"/>
                    </a:cubicBezTo>
                    <a:cubicBezTo>
                      <a:pt x="23" y="131"/>
                      <a:pt x="23" y="129"/>
                      <a:pt x="18" y="126"/>
                    </a:cubicBezTo>
                    <a:cubicBezTo>
                      <a:pt x="14" y="124"/>
                      <a:pt x="11" y="126"/>
                      <a:pt x="6" y="121"/>
                    </a:cubicBezTo>
                    <a:cubicBezTo>
                      <a:pt x="0" y="116"/>
                      <a:pt x="5" y="116"/>
                      <a:pt x="8" y="111"/>
                    </a:cubicBezTo>
                    <a:cubicBezTo>
                      <a:pt x="11" y="107"/>
                      <a:pt x="10" y="105"/>
                      <a:pt x="11" y="102"/>
                    </a:cubicBezTo>
                    <a:cubicBezTo>
                      <a:pt x="11" y="99"/>
                      <a:pt x="10" y="96"/>
                      <a:pt x="7" y="92"/>
                    </a:cubicBezTo>
                    <a:cubicBezTo>
                      <a:pt x="5" y="89"/>
                      <a:pt x="6" y="88"/>
                      <a:pt x="6" y="86"/>
                    </a:cubicBezTo>
                    <a:cubicBezTo>
                      <a:pt x="9" y="87"/>
                      <a:pt x="11" y="89"/>
                      <a:pt x="13" y="89"/>
                    </a:cubicBezTo>
                    <a:cubicBezTo>
                      <a:pt x="18" y="89"/>
                      <a:pt x="15" y="84"/>
                      <a:pt x="17" y="78"/>
                    </a:cubicBezTo>
                    <a:cubicBezTo>
                      <a:pt x="19" y="72"/>
                      <a:pt x="16" y="74"/>
                      <a:pt x="14" y="70"/>
                    </a:cubicBezTo>
                    <a:cubicBezTo>
                      <a:pt x="12" y="66"/>
                      <a:pt x="19" y="63"/>
                      <a:pt x="26" y="62"/>
                    </a:cubicBezTo>
                    <a:cubicBezTo>
                      <a:pt x="33" y="62"/>
                      <a:pt x="26" y="62"/>
                      <a:pt x="23" y="56"/>
                    </a:cubicBezTo>
                    <a:cubicBezTo>
                      <a:pt x="21" y="50"/>
                      <a:pt x="22" y="51"/>
                      <a:pt x="23" y="49"/>
                    </a:cubicBezTo>
                    <a:cubicBezTo>
                      <a:pt x="24" y="46"/>
                      <a:pt x="23" y="44"/>
                      <a:pt x="23" y="40"/>
                    </a:cubicBezTo>
                    <a:cubicBezTo>
                      <a:pt x="23" y="37"/>
                      <a:pt x="19" y="37"/>
                      <a:pt x="16" y="31"/>
                    </a:cubicBezTo>
                    <a:cubicBezTo>
                      <a:pt x="14" y="25"/>
                      <a:pt x="19" y="21"/>
                      <a:pt x="21" y="18"/>
                    </a:cubicBezTo>
                    <a:cubicBezTo>
                      <a:pt x="23" y="15"/>
                      <a:pt x="24" y="14"/>
                      <a:pt x="21" y="11"/>
                    </a:cubicBezTo>
                    <a:cubicBezTo>
                      <a:pt x="22" y="11"/>
                      <a:pt x="26" y="11"/>
                      <a:pt x="26" y="10"/>
                    </a:cubicBezTo>
                    <a:cubicBezTo>
                      <a:pt x="27" y="8"/>
                      <a:pt x="32" y="9"/>
                      <a:pt x="35" y="12"/>
                    </a:cubicBezTo>
                    <a:cubicBezTo>
                      <a:pt x="37" y="14"/>
                      <a:pt x="41" y="18"/>
                      <a:pt x="44" y="16"/>
                    </a:cubicBezTo>
                    <a:cubicBezTo>
                      <a:pt x="48" y="13"/>
                      <a:pt x="51" y="12"/>
                      <a:pt x="51" y="6"/>
                    </a:cubicBezTo>
                    <a:cubicBezTo>
                      <a:pt x="52" y="1"/>
                      <a:pt x="56" y="4"/>
                      <a:pt x="57" y="5"/>
                    </a:cubicBezTo>
                    <a:cubicBezTo>
                      <a:pt x="59" y="5"/>
                      <a:pt x="61" y="4"/>
                      <a:pt x="63" y="2"/>
                    </a:cubicBezTo>
                    <a:cubicBezTo>
                      <a:pt x="66" y="0"/>
                      <a:pt x="61" y="9"/>
                      <a:pt x="65" y="15"/>
                    </a:cubicBezTo>
                    <a:cubicBezTo>
                      <a:pt x="68" y="21"/>
                      <a:pt x="69" y="12"/>
                      <a:pt x="78" y="11"/>
                    </a:cubicBezTo>
                    <a:cubicBezTo>
                      <a:pt x="80" y="10"/>
                      <a:pt x="81" y="10"/>
                      <a:pt x="82" y="10"/>
                    </a:cubicBezTo>
                    <a:cubicBezTo>
                      <a:pt x="83" y="11"/>
                      <a:pt x="84" y="13"/>
                      <a:pt x="86" y="13"/>
                    </a:cubicBezTo>
                    <a:cubicBezTo>
                      <a:pt x="89" y="14"/>
                      <a:pt x="93" y="12"/>
                      <a:pt x="94" y="17"/>
                    </a:cubicBezTo>
                    <a:cubicBezTo>
                      <a:pt x="95" y="22"/>
                      <a:pt x="93" y="22"/>
                      <a:pt x="98" y="27"/>
                    </a:cubicBezTo>
                    <a:cubicBezTo>
                      <a:pt x="103" y="31"/>
                      <a:pt x="105" y="32"/>
                      <a:pt x="108" y="32"/>
                    </a:cubicBezTo>
                    <a:cubicBezTo>
                      <a:pt x="111" y="32"/>
                      <a:pt x="114" y="29"/>
                      <a:pt x="116" y="27"/>
                    </a:cubicBezTo>
                    <a:cubicBezTo>
                      <a:pt x="118" y="26"/>
                      <a:pt x="117" y="25"/>
                      <a:pt x="123" y="25"/>
                    </a:cubicBezTo>
                    <a:cubicBezTo>
                      <a:pt x="128" y="25"/>
                      <a:pt x="142" y="24"/>
                      <a:pt x="142" y="26"/>
                    </a:cubicBezTo>
                    <a:cubicBezTo>
                      <a:pt x="143" y="28"/>
                      <a:pt x="144" y="32"/>
                      <a:pt x="147" y="35"/>
                    </a:cubicBezTo>
                    <a:cubicBezTo>
                      <a:pt x="148" y="37"/>
                      <a:pt x="150" y="37"/>
                      <a:pt x="151" y="38"/>
                    </a:cubicBezTo>
                    <a:cubicBezTo>
                      <a:pt x="152" y="39"/>
                      <a:pt x="152" y="40"/>
                      <a:pt x="152" y="41"/>
                    </a:cubicBezTo>
                    <a:cubicBezTo>
                      <a:pt x="152" y="44"/>
                      <a:pt x="148" y="41"/>
                      <a:pt x="151" y="46"/>
                    </a:cubicBezTo>
                    <a:cubicBezTo>
                      <a:pt x="154" y="52"/>
                      <a:pt x="155" y="50"/>
                      <a:pt x="156" y="56"/>
                    </a:cubicBezTo>
                    <a:cubicBezTo>
                      <a:pt x="156" y="61"/>
                      <a:pt x="158" y="63"/>
                      <a:pt x="157" y="6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929">
                <a:extLst>
                  <a:ext uri="{FF2B5EF4-FFF2-40B4-BE49-F238E27FC236}">
                    <a16:creationId xmlns:a16="http://schemas.microsoft.com/office/drawing/2014/main" id="{6B0EB790-8B44-CB20-110D-9788176179D8}"/>
                  </a:ext>
                </a:extLst>
              </p:cNvPr>
              <p:cNvSpPr>
                <a:spLocks/>
              </p:cNvSpPr>
              <p:nvPr/>
            </p:nvSpPr>
            <p:spPr bwMode="auto">
              <a:xfrm>
                <a:off x="2488" y="1858"/>
                <a:ext cx="69" cy="108"/>
              </a:xfrm>
              <a:custGeom>
                <a:avLst/>
                <a:gdLst>
                  <a:gd name="T0" fmla="*/ 114 w 116"/>
                  <a:gd name="T1" fmla="*/ 142 h 180"/>
                  <a:gd name="T2" fmla="*/ 112 w 116"/>
                  <a:gd name="T3" fmla="*/ 144 h 180"/>
                  <a:gd name="T4" fmla="*/ 106 w 116"/>
                  <a:gd name="T5" fmla="*/ 151 h 180"/>
                  <a:gd name="T6" fmla="*/ 91 w 116"/>
                  <a:gd name="T7" fmla="*/ 151 h 180"/>
                  <a:gd name="T8" fmla="*/ 81 w 116"/>
                  <a:gd name="T9" fmla="*/ 156 h 180"/>
                  <a:gd name="T10" fmla="*/ 68 w 116"/>
                  <a:gd name="T11" fmla="*/ 163 h 180"/>
                  <a:gd name="T12" fmla="*/ 58 w 116"/>
                  <a:gd name="T13" fmla="*/ 170 h 180"/>
                  <a:gd name="T14" fmla="*/ 43 w 116"/>
                  <a:gd name="T15" fmla="*/ 173 h 180"/>
                  <a:gd name="T16" fmla="*/ 31 w 116"/>
                  <a:gd name="T17" fmla="*/ 178 h 180"/>
                  <a:gd name="T18" fmla="*/ 19 w 116"/>
                  <a:gd name="T19" fmla="*/ 173 h 180"/>
                  <a:gd name="T20" fmla="*/ 16 w 116"/>
                  <a:gd name="T21" fmla="*/ 170 h 180"/>
                  <a:gd name="T22" fmla="*/ 16 w 116"/>
                  <a:gd name="T23" fmla="*/ 159 h 180"/>
                  <a:gd name="T24" fmla="*/ 11 w 116"/>
                  <a:gd name="T25" fmla="*/ 155 h 180"/>
                  <a:gd name="T26" fmla="*/ 10 w 116"/>
                  <a:gd name="T27" fmla="*/ 149 h 180"/>
                  <a:gd name="T28" fmla="*/ 7 w 116"/>
                  <a:gd name="T29" fmla="*/ 142 h 180"/>
                  <a:gd name="T30" fmla="*/ 3 w 116"/>
                  <a:gd name="T31" fmla="*/ 131 h 180"/>
                  <a:gd name="T32" fmla="*/ 2 w 116"/>
                  <a:gd name="T33" fmla="*/ 122 h 180"/>
                  <a:gd name="T34" fmla="*/ 6 w 116"/>
                  <a:gd name="T35" fmla="*/ 114 h 180"/>
                  <a:gd name="T36" fmla="*/ 11 w 116"/>
                  <a:gd name="T37" fmla="*/ 107 h 180"/>
                  <a:gd name="T38" fmla="*/ 12 w 116"/>
                  <a:gd name="T39" fmla="*/ 98 h 180"/>
                  <a:gd name="T40" fmla="*/ 17 w 116"/>
                  <a:gd name="T41" fmla="*/ 90 h 180"/>
                  <a:gd name="T42" fmla="*/ 22 w 116"/>
                  <a:gd name="T43" fmla="*/ 78 h 180"/>
                  <a:gd name="T44" fmla="*/ 21 w 116"/>
                  <a:gd name="T45" fmla="*/ 67 h 180"/>
                  <a:gd name="T46" fmla="*/ 16 w 116"/>
                  <a:gd name="T47" fmla="*/ 57 h 180"/>
                  <a:gd name="T48" fmla="*/ 17 w 116"/>
                  <a:gd name="T49" fmla="*/ 52 h 180"/>
                  <a:gd name="T50" fmla="*/ 16 w 116"/>
                  <a:gd name="T51" fmla="*/ 49 h 180"/>
                  <a:gd name="T52" fmla="*/ 17 w 116"/>
                  <a:gd name="T53" fmla="*/ 45 h 180"/>
                  <a:gd name="T54" fmla="*/ 15 w 116"/>
                  <a:gd name="T55" fmla="*/ 36 h 180"/>
                  <a:gd name="T56" fmla="*/ 15 w 116"/>
                  <a:gd name="T57" fmla="*/ 25 h 180"/>
                  <a:gd name="T58" fmla="*/ 13 w 116"/>
                  <a:gd name="T59" fmla="*/ 19 h 180"/>
                  <a:gd name="T60" fmla="*/ 11 w 116"/>
                  <a:gd name="T61" fmla="*/ 11 h 180"/>
                  <a:gd name="T62" fmla="*/ 14 w 116"/>
                  <a:gd name="T63" fmla="*/ 5 h 180"/>
                  <a:gd name="T64" fmla="*/ 66 w 116"/>
                  <a:gd name="T65" fmla="*/ 5 h 180"/>
                  <a:gd name="T66" fmla="*/ 69 w 116"/>
                  <a:gd name="T67" fmla="*/ 6 h 180"/>
                  <a:gd name="T68" fmla="*/ 76 w 116"/>
                  <a:gd name="T69" fmla="*/ 2 h 180"/>
                  <a:gd name="T70" fmla="*/ 83 w 116"/>
                  <a:gd name="T71" fmla="*/ 2 h 180"/>
                  <a:gd name="T72" fmla="*/ 83 w 116"/>
                  <a:gd name="T73" fmla="*/ 3 h 180"/>
                  <a:gd name="T74" fmla="*/ 83 w 116"/>
                  <a:gd name="T75" fmla="*/ 7 h 180"/>
                  <a:gd name="T76" fmla="*/ 83 w 116"/>
                  <a:gd name="T77" fmla="*/ 14 h 180"/>
                  <a:gd name="T78" fmla="*/ 91 w 116"/>
                  <a:gd name="T79" fmla="*/ 22 h 180"/>
                  <a:gd name="T80" fmla="*/ 95 w 116"/>
                  <a:gd name="T81" fmla="*/ 31 h 180"/>
                  <a:gd name="T82" fmla="*/ 93 w 116"/>
                  <a:gd name="T83" fmla="*/ 44 h 180"/>
                  <a:gd name="T84" fmla="*/ 94 w 116"/>
                  <a:gd name="T85" fmla="*/ 48 h 180"/>
                  <a:gd name="T86" fmla="*/ 97 w 116"/>
                  <a:gd name="T87" fmla="*/ 54 h 180"/>
                  <a:gd name="T88" fmla="*/ 93 w 116"/>
                  <a:gd name="T89" fmla="*/ 67 h 180"/>
                  <a:gd name="T90" fmla="*/ 98 w 116"/>
                  <a:gd name="T91" fmla="*/ 73 h 180"/>
                  <a:gd name="T92" fmla="*/ 100 w 116"/>
                  <a:gd name="T93" fmla="*/ 84 h 180"/>
                  <a:gd name="T94" fmla="*/ 99 w 116"/>
                  <a:gd name="T95" fmla="*/ 93 h 180"/>
                  <a:gd name="T96" fmla="*/ 97 w 116"/>
                  <a:gd name="T97" fmla="*/ 101 h 180"/>
                  <a:gd name="T98" fmla="*/ 99 w 116"/>
                  <a:gd name="T99" fmla="*/ 109 h 180"/>
                  <a:gd name="T100" fmla="*/ 98 w 116"/>
                  <a:gd name="T101" fmla="*/ 116 h 180"/>
                  <a:gd name="T102" fmla="*/ 97 w 116"/>
                  <a:gd name="T103" fmla="*/ 123 h 180"/>
                  <a:gd name="T104" fmla="*/ 103 w 116"/>
                  <a:gd name="T105" fmla="*/ 132 h 180"/>
                  <a:gd name="T106" fmla="*/ 112 w 116"/>
                  <a:gd name="T107" fmla="*/ 140 h 180"/>
                  <a:gd name="T108" fmla="*/ 114 w 116"/>
                  <a:gd name="T109" fmla="*/ 1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80">
                    <a:moveTo>
                      <a:pt x="114" y="142"/>
                    </a:moveTo>
                    <a:cubicBezTo>
                      <a:pt x="114" y="142"/>
                      <a:pt x="113" y="143"/>
                      <a:pt x="112" y="144"/>
                    </a:cubicBezTo>
                    <a:cubicBezTo>
                      <a:pt x="108" y="148"/>
                      <a:pt x="116" y="151"/>
                      <a:pt x="106" y="151"/>
                    </a:cubicBezTo>
                    <a:cubicBezTo>
                      <a:pt x="97" y="151"/>
                      <a:pt x="94" y="151"/>
                      <a:pt x="91" y="151"/>
                    </a:cubicBezTo>
                    <a:cubicBezTo>
                      <a:pt x="89" y="151"/>
                      <a:pt x="86" y="153"/>
                      <a:pt x="81" y="156"/>
                    </a:cubicBezTo>
                    <a:cubicBezTo>
                      <a:pt x="77" y="160"/>
                      <a:pt x="72" y="161"/>
                      <a:pt x="68" y="163"/>
                    </a:cubicBezTo>
                    <a:cubicBezTo>
                      <a:pt x="64" y="165"/>
                      <a:pt x="66" y="168"/>
                      <a:pt x="58" y="170"/>
                    </a:cubicBezTo>
                    <a:cubicBezTo>
                      <a:pt x="51" y="171"/>
                      <a:pt x="47" y="168"/>
                      <a:pt x="43" y="173"/>
                    </a:cubicBezTo>
                    <a:cubicBezTo>
                      <a:pt x="39" y="178"/>
                      <a:pt x="34" y="180"/>
                      <a:pt x="31" y="178"/>
                    </a:cubicBezTo>
                    <a:cubicBezTo>
                      <a:pt x="28" y="176"/>
                      <a:pt x="25" y="177"/>
                      <a:pt x="19" y="173"/>
                    </a:cubicBezTo>
                    <a:cubicBezTo>
                      <a:pt x="17" y="172"/>
                      <a:pt x="16" y="171"/>
                      <a:pt x="16" y="170"/>
                    </a:cubicBezTo>
                    <a:cubicBezTo>
                      <a:pt x="16" y="167"/>
                      <a:pt x="16" y="161"/>
                      <a:pt x="16" y="159"/>
                    </a:cubicBezTo>
                    <a:cubicBezTo>
                      <a:pt x="16" y="157"/>
                      <a:pt x="15" y="156"/>
                      <a:pt x="11" y="155"/>
                    </a:cubicBezTo>
                    <a:cubicBezTo>
                      <a:pt x="8" y="155"/>
                      <a:pt x="12" y="153"/>
                      <a:pt x="10" y="149"/>
                    </a:cubicBezTo>
                    <a:cubicBezTo>
                      <a:pt x="7" y="145"/>
                      <a:pt x="8" y="145"/>
                      <a:pt x="7" y="142"/>
                    </a:cubicBezTo>
                    <a:cubicBezTo>
                      <a:pt x="6" y="139"/>
                      <a:pt x="5" y="136"/>
                      <a:pt x="3" y="131"/>
                    </a:cubicBezTo>
                    <a:cubicBezTo>
                      <a:pt x="1" y="127"/>
                      <a:pt x="3" y="127"/>
                      <a:pt x="2" y="122"/>
                    </a:cubicBezTo>
                    <a:cubicBezTo>
                      <a:pt x="0" y="118"/>
                      <a:pt x="3" y="118"/>
                      <a:pt x="6" y="114"/>
                    </a:cubicBezTo>
                    <a:cubicBezTo>
                      <a:pt x="9" y="111"/>
                      <a:pt x="10" y="110"/>
                      <a:pt x="11" y="107"/>
                    </a:cubicBezTo>
                    <a:cubicBezTo>
                      <a:pt x="12" y="104"/>
                      <a:pt x="12" y="102"/>
                      <a:pt x="12" y="98"/>
                    </a:cubicBezTo>
                    <a:cubicBezTo>
                      <a:pt x="12" y="94"/>
                      <a:pt x="13" y="94"/>
                      <a:pt x="17" y="90"/>
                    </a:cubicBezTo>
                    <a:cubicBezTo>
                      <a:pt x="20" y="86"/>
                      <a:pt x="21" y="82"/>
                      <a:pt x="22" y="78"/>
                    </a:cubicBezTo>
                    <a:cubicBezTo>
                      <a:pt x="23" y="74"/>
                      <a:pt x="21" y="72"/>
                      <a:pt x="21" y="67"/>
                    </a:cubicBezTo>
                    <a:cubicBezTo>
                      <a:pt x="20" y="61"/>
                      <a:pt x="19" y="63"/>
                      <a:pt x="16" y="57"/>
                    </a:cubicBezTo>
                    <a:cubicBezTo>
                      <a:pt x="13" y="52"/>
                      <a:pt x="17" y="55"/>
                      <a:pt x="17" y="52"/>
                    </a:cubicBezTo>
                    <a:cubicBezTo>
                      <a:pt x="17" y="51"/>
                      <a:pt x="17" y="50"/>
                      <a:pt x="16" y="49"/>
                    </a:cubicBezTo>
                    <a:cubicBezTo>
                      <a:pt x="17" y="48"/>
                      <a:pt x="17" y="45"/>
                      <a:pt x="17" y="45"/>
                    </a:cubicBezTo>
                    <a:cubicBezTo>
                      <a:pt x="16" y="44"/>
                      <a:pt x="15" y="40"/>
                      <a:pt x="15" y="36"/>
                    </a:cubicBezTo>
                    <a:cubicBezTo>
                      <a:pt x="15" y="32"/>
                      <a:pt x="16" y="26"/>
                      <a:pt x="15" y="25"/>
                    </a:cubicBezTo>
                    <a:cubicBezTo>
                      <a:pt x="13" y="24"/>
                      <a:pt x="14" y="22"/>
                      <a:pt x="13" y="19"/>
                    </a:cubicBezTo>
                    <a:cubicBezTo>
                      <a:pt x="12" y="17"/>
                      <a:pt x="11" y="14"/>
                      <a:pt x="11" y="11"/>
                    </a:cubicBezTo>
                    <a:cubicBezTo>
                      <a:pt x="11" y="9"/>
                      <a:pt x="11" y="5"/>
                      <a:pt x="14" y="5"/>
                    </a:cubicBezTo>
                    <a:cubicBezTo>
                      <a:pt x="17" y="4"/>
                      <a:pt x="65" y="4"/>
                      <a:pt x="66" y="5"/>
                    </a:cubicBezTo>
                    <a:cubicBezTo>
                      <a:pt x="68" y="5"/>
                      <a:pt x="67" y="6"/>
                      <a:pt x="69" y="6"/>
                    </a:cubicBezTo>
                    <a:cubicBezTo>
                      <a:pt x="70" y="6"/>
                      <a:pt x="73" y="4"/>
                      <a:pt x="76" y="2"/>
                    </a:cubicBezTo>
                    <a:cubicBezTo>
                      <a:pt x="79" y="0"/>
                      <a:pt x="83" y="2"/>
                      <a:pt x="83" y="2"/>
                    </a:cubicBezTo>
                    <a:cubicBezTo>
                      <a:pt x="83" y="2"/>
                      <a:pt x="83" y="2"/>
                      <a:pt x="83" y="3"/>
                    </a:cubicBezTo>
                    <a:cubicBezTo>
                      <a:pt x="84" y="3"/>
                      <a:pt x="84" y="5"/>
                      <a:pt x="83" y="7"/>
                    </a:cubicBezTo>
                    <a:cubicBezTo>
                      <a:pt x="82" y="10"/>
                      <a:pt x="79" y="11"/>
                      <a:pt x="83" y="14"/>
                    </a:cubicBezTo>
                    <a:cubicBezTo>
                      <a:pt x="86" y="17"/>
                      <a:pt x="89" y="20"/>
                      <a:pt x="91" y="22"/>
                    </a:cubicBezTo>
                    <a:cubicBezTo>
                      <a:pt x="93" y="24"/>
                      <a:pt x="96" y="26"/>
                      <a:pt x="95" y="31"/>
                    </a:cubicBezTo>
                    <a:cubicBezTo>
                      <a:pt x="93" y="36"/>
                      <a:pt x="93" y="41"/>
                      <a:pt x="93" y="44"/>
                    </a:cubicBezTo>
                    <a:cubicBezTo>
                      <a:pt x="93" y="46"/>
                      <a:pt x="93" y="48"/>
                      <a:pt x="94" y="48"/>
                    </a:cubicBezTo>
                    <a:cubicBezTo>
                      <a:pt x="95" y="49"/>
                      <a:pt x="98" y="49"/>
                      <a:pt x="97" y="54"/>
                    </a:cubicBezTo>
                    <a:cubicBezTo>
                      <a:pt x="97" y="58"/>
                      <a:pt x="94" y="64"/>
                      <a:pt x="93" y="67"/>
                    </a:cubicBezTo>
                    <a:cubicBezTo>
                      <a:pt x="91" y="70"/>
                      <a:pt x="94" y="69"/>
                      <a:pt x="98" y="73"/>
                    </a:cubicBezTo>
                    <a:cubicBezTo>
                      <a:pt x="103" y="78"/>
                      <a:pt x="102" y="81"/>
                      <a:pt x="100" y="84"/>
                    </a:cubicBezTo>
                    <a:cubicBezTo>
                      <a:pt x="99" y="87"/>
                      <a:pt x="99" y="89"/>
                      <a:pt x="99" y="93"/>
                    </a:cubicBezTo>
                    <a:cubicBezTo>
                      <a:pt x="99" y="97"/>
                      <a:pt x="96" y="95"/>
                      <a:pt x="97" y="101"/>
                    </a:cubicBezTo>
                    <a:cubicBezTo>
                      <a:pt x="98" y="107"/>
                      <a:pt x="99" y="105"/>
                      <a:pt x="99" y="109"/>
                    </a:cubicBezTo>
                    <a:cubicBezTo>
                      <a:pt x="99" y="112"/>
                      <a:pt x="100" y="113"/>
                      <a:pt x="98" y="116"/>
                    </a:cubicBezTo>
                    <a:cubicBezTo>
                      <a:pt x="97" y="120"/>
                      <a:pt x="93" y="119"/>
                      <a:pt x="97" y="123"/>
                    </a:cubicBezTo>
                    <a:cubicBezTo>
                      <a:pt x="101" y="128"/>
                      <a:pt x="99" y="129"/>
                      <a:pt x="103" y="132"/>
                    </a:cubicBezTo>
                    <a:cubicBezTo>
                      <a:pt x="107" y="136"/>
                      <a:pt x="109" y="138"/>
                      <a:pt x="112" y="140"/>
                    </a:cubicBezTo>
                    <a:cubicBezTo>
                      <a:pt x="113" y="141"/>
                      <a:pt x="114" y="141"/>
                      <a:pt x="114" y="14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930">
                <a:extLst>
                  <a:ext uri="{FF2B5EF4-FFF2-40B4-BE49-F238E27FC236}">
                    <a16:creationId xmlns:a16="http://schemas.microsoft.com/office/drawing/2014/main" id="{C5495345-454E-7E36-3606-A8FE44DE086B}"/>
                  </a:ext>
                </a:extLst>
              </p:cNvPr>
              <p:cNvSpPr>
                <a:spLocks/>
              </p:cNvSpPr>
              <p:nvPr/>
            </p:nvSpPr>
            <p:spPr bwMode="auto">
              <a:xfrm>
                <a:off x="2535" y="1859"/>
                <a:ext cx="29" cy="84"/>
              </a:xfrm>
              <a:custGeom>
                <a:avLst/>
                <a:gdLst>
                  <a:gd name="T0" fmla="*/ 49 w 49"/>
                  <a:gd name="T1" fmla="*/ 134 h 140"/>
                  <a:gd name="T2" fmla="*/ 47 w 49"/>
                  <a:gd name="T3" fmla="*/ 135 h 140"/>
                  <a:gd name="T4" fmla="*/ 40 w 49"/>
                  <a:gd name="T5" fmla="*/ 137 h 140"/>
                  <a:gd name="T6" fmla="*/ 35 w 49"/>
                  <a:gd name="T7" fmla="*/ 140 h 140"/>
                  <a:gd name="T8" fmla="*/ 33 w 49"/>
                  <a:gd name="T9" fmla="*/ 138 h 140"/>
                  <a:gd name="T10" fmla="*/ 24 w 49"/>
                  <a:gd name="T11" fmla="*/ 130 h 140"/>
                  <a:gd name="T12" fmla="*/ 18 w 49"/>
                  <a:gd name="T13" fmla="*/ 121 h 140"/>
                  <a:gd name="T14" fmla="*/ 19 w 49"/>
                  <a:gd name="T15" fmla="*/ 114 h 140"/>
                  <a:gd name="T16" fmla="*/ 20 w 49"/>
                  <a:gd name="T17" fmla="*/ 107 h 140"/>
                  <a:gd name="T18" fmla="*/ 18 w 49"/>
                  <a:gd name="T19" fmla="*/ 99 h 140"/>
                  <a:gd name="T20" fmla="*/ 20 w 49"/>
                  <a:gd name="T21" fmla="*/ 91 h 140"/>
                  <a:gd name="T22" fmla="*/ 21 w 49"/>
                  <a:gd name="T23" fmla="*/ 82 h 140"/>
                  <a:gd name="T24" fmla="*/ 19 w 49"/>
                  <a:gd name="T25" fmla="*/ 71 h 140"/>
                  <a:gd name="T26" fmla="*/ 14 w 49"/>
                  <a:gd name="T27" fmla="*/ 65 h 140"/>
                  <a:gd name="T28" fmla="*/ 18 w 49"/>
                  <a:gd name="T29" fmla="*/ 52 h 140"/>
                  <a:gd name="T30" fmla="*/ 15 w 49"/>
                  <a:gd name="T31" fmla="*/ 46 h 140"/>
                  <a:gd name="T32" fmla="*/ 14 w 49"/>
                  <a:gd name="T33" fmla="*/ 42 h 140"/>
                  <a:gd name="T34" fmla="*/ 16 w 49"/>
                  <a:gd name="T35" fmla="*/ 29 h 140"/>
                  <a:gd name="T36" fmla="*/ 12 w 49"/>
                  <a:gd name="T37" fmla="*/ 20 h 140"/>
                  <a:gd name="T38" fmla="*/ 4 w 49"/>
                  <a:gd name="T39" fmla="*/ 12 h 140"/>
                  <a:gd name="T40" fmla="*/ 4 w 49"/>
                  <a:gd name="T41" fmla="*/ 5 h 140"/>
                  <a:gd name="T42" fmla="*/ 4 w 49"/>
                  <a:gd name="T43" fmla="*/ 1 h 140"/>
                  <a:gd name="T44" fmla="*/ 10 w 49"/>
                  <a:gd name="T45" fmla="*/ 1 h 140"/>
                  <a:gd name="T46" fmla="*/ 19 w 49"/>
                  <a:gd name="T47" fmla="*/ 3 h 140"/>
                  <a:gd name="T48" fmla="*/ 28 w 49"/>
                  <a:gd name="T49" fmla="*/ 3 h 140"/>
                  <a:gd name="T50" fmla="*/ 28 w 49"/>
                  <a:gd name="T51" fmla="*/ 4 h 140"/>
                  <a:gd name="T52" fmla="*/ 26 w 49"/>
                  <a:gd name="T53" fmla="*/ 10 h 140"/>
                  <a:gd name="T54" fmla="*/ 25 w 49"/>
                  <a:gd name="T55" fmla="*/ 16 h 140"/>
                  <a:gd name="T56" fmla="*/ 30 w 49"/>
                  <a:gd name="T57" fmla="*/ 25 h 140"/>
                  <a:gd name="T58" fmla="*/ 38 w 49"/>
                  <a:gd name="T59" fmla="*/ 30 h 140"/>
                  <a:gd name="T60" fmla="*/ 39 w 49"/>
                  <a:gd name="T61" fmla="*/ 37 h 140"/>
                  <a:gd name="T62" fmla="*/ 40 w 49"/>
                  <a:gd name="T63" fmla="*/ 44 h 140"/>
                  <a:gd name="T64" fmla="*/ 41 w 49"/>
                  <a:gd name="T65" fmla="*/ 49 h 140"/>
                  <a:gd name="T66" fmla="*/ 44 w 49"/>
                  <a:gd name="T67" fmla="*/ 56 h 140"/>
                  <a:gd name="T68" fmla="*/ 45 w 49"/>
                  <a:gd name="T69" fmla="*/ 70 h 140"/>
                  <a:gd name="T70" fmla="*/ 46 w 49"/>
                  <a:gd name="T71" fmla="*/ 116 h 140"/>
                  <a:gd name="T72" fmla="*/ 44 w 49"/>
                  <a:gd name="T73" fmla="*/ 123 h 140"/>
                  <a:gd name="T74" fmla="*/ 49 w 49"/>
                  <a:gd name="T7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40">
                    <a:moveTo>
                      <a:pt x="49" y="134"/>
                    </a:moveTo>
                    <a:cubicBezTo>
                      <a:pt x="49" y="134"/>
                      <a:pt x="48" y="134"/>
                      <a:pt x="47" y="135"/>
                    </a:cubicBezTo>
                    <a:cubicBezTo>
                      <a:pt x="42" y="136"/>
                      <a:pt x="45" y="133"/>
                      <a:pt x="40" y="137"/>
                    </a:cubicBezTo>
                    <a:cubicBezTo>
                      <a:pt x="37" y="139"/>
                      <a:pt x="36" y="139"/>
                      <a:pt x="35" y="140"/>
                    </a:cubicBezTo>
                    <a:cubicBezTo>
                      <a:pt x="35" y="139"/>
                      <a:pt x="34" y="139"/>
                      <a:pt x="33" y="138"/>
                    </a:cubicBezTo>
                    <a:cubicBezTo>
                      <a:pt x="30" y="136"/>
                      <a:pt x="28" y="134"/>
                      <a:pt x="24" y="130"/>
                    </a:cubicBezTo>
                    <a:cubicBezTo>
                      <a:pt x="20" y="127"/>
                      <a:pt x="22" y="126"/>
                      <a:pt x="18" y="121"/>
                    </a:cubicBezTo>
                    <a:cubicBezTo>
                      <a:pt x="14" y="117"/>
                      <a:pt x="18" y="118"/>
                      <a:pt x="19" y="114"/>
                    </a:cubicBezTo>
                    <a:cubicBezTo>
                      <a:pt x="21" y="111"/>
                      <a:pt x="20" y="110"/>
                      <a:pt x="20" y="107"/>
                    </a:cubicBezTo>
                    <a:cubicBezTo>
                      <a:pt x="20" y="103"/>
                      <a:pt x="19" y="105"/>
                      <a:pt x="18" y="99"/>
                    </a:cubicBezTo>
                    <a:cubicBezTo>
                      <a:pt x="17" y="93"/>
                      <a:pt x="20" y="95"/>
                      <a:pt x="20" y="91"/>
                    </a:cubicBezTo>
                    <a:cubicBezTo>
                      <a:pt x="20" y="87"/>
                      <a:pt x="20" y="85"/>
                      <a:pt x="21" y="82"/>
                    </a:cubicBezTo>
                    <a:cubicBezTo>
                      <a:pt x="23" y="79"/>
                      <a:pt x="24" y="76"/>
                      <a:pt x="19" y="71"/>
                    </a:cubicBezTo>
                    <a:cubicBezTo>
                      <a:pt x="15" y="67"/>
                      <a:pt x="12" y="68"/>
                      <a:pt x="14" y="65"/>
                    </a:cubicBezTo>
                    <a:cubicBezTo>
                      <a:pt x="15" y="62"/>
                      <a:pt x="18" y="56"/>
                      <a:pt x="18" y="52"/>
                    </a:cubicBezTo>
                    <a:cubicBezTo>
                      <a:pt x="19" y="47"/>
                      <a:pt x="16" y="47"/>
                      <a:pt x="15" y="46"/>
                    </a:cubicBezTo>
                    <a:cubicBezTo>
                      <a:pt x="14" y="46"/>
                      <a:pt x="14" y="44"/>
                      <a:pt x="14" y="42"/>
                    </a:cubicBezTo>
                    <a:cubicBezTo>
                      <a:pt x="14" y="39"/>
                      <a:pt x="14" y="34"/>
                      <a:pt x="16" y="29"/>
                    </a:cubicBezTo>
                    <a:cubicBezTo>
                      <a:pt x="17" y="24"/>
                      <a:pt x="14" y="22"/>
                      <a:pt x="12" y="20"/>
                    </a:cubicBezTo>
                    <a:cubicBezTo>
                      <a:pt x="10" y="18"/>
                      <a:pt x="7" y="15"/>
                      <a:pt x="4" y="12"/>
                    </a:cubicBezTo>
                    <a:cubicBezTo>
                      <a:pt x="0" y="9"/>
                      <a:pt x="3" y="8"/>
                      <a:pt x="4" y="5"/>
                    </a:cubicBezTo>
                    <a:cubicBezTo>
                      <a:pt x="5" y="3"/>
                      <a:pt x="5" y="1"/>
                      <a:pt x="4" y="1"/>
                    </a:cubicBezTo>
                    <a:cubicBezTo>
                      <a:pt x="6" y="1"/>
                      <a:pt x="8" y="0"/>
                      <a:pt x="10" y="1"/>
                    </a:cubicBezTo>
                    <a:cubicBezTo>
                      <a:pt x="13" y="2"/>
                      <a:pt x="14" y="2"/>
                      <a:pt x="19" y="3"/>
                    </a:cubicBezTo>
                    <a:cubicBezTo>
                      <a:pt x="23" y="3"/>
                      <a:pt x="27" y="2"/>
                      <a:pt x="28" y="3"/>
                    </a:cubicBezTo>
                    <a:cubicBezTo>
                      <a:pt x="28" y="3"/>
                      <a:pt x="28" y="4"/>
                      <a:pt x="28" y="4"/>
                    </a:cubicBezTo>
                    <a:cubicBezTo>
                      <a:pt x="28" y="6"/>
                      <a:pt x="28" y="8"/>
                      <a:pt x="26" y="10"/>
                    </a:cubicBezTo>
                    <a:cubicBezTo>
                      <a:pt x="25" y="12"/>
                      <a:pt x="25" y="12"/>
                      <a:pt x="25" y="16"/>
                    </a:cubicBezTo>
                    <a:cubicBezTo>
                      <a:pt x="26" y="21"/>
                      <a:pt x="27" y="23"/>
                      <a:pt x="30" y="25"/>
                    </a:cubicBezTo>
                    <a:cubicBezTo>
                      <a:pt x="34" y="28"/>
                      <a:pt x="37" y="27"/>
                      <a:pt x="38" y="30"/>
                    </a:cubicBezTo>
                    <a:cubicBezTo>
                      <a:pt x="38" y="33"/>
                      <a:pt x="39" y="34"/>
                      <a:pt x="39" y="37"/>
                    </a:cubicBezTo>
                    <a:cubicBezTo>
                      <a:pt x="39" y="40"/>
                      <a:pt x="39" y="41"/>
                      <a:pt x="40" y="44"/>
                    </a:cubicBezTo>
                    <a:cubicBezTo>
                      <a:pt x="40" y="46"/>
                      <a:pt x="39" y="46"/>
                      <a:pt x="41" y="49"/>
                    </a:cubicBezTo>
                    <a:cubicBezTo>
                      <a:pt x="43" y="52"/>
                      <a:pt x="43" y="54"/>
                      <a:pt x="44" y="56"/>
                    </a:cubicBezTo>
                    <a:cubicBezTo>
                      <a:pt x="45" y="58"/>
                      <a:pt x="45" y="68"/>
                      <a:pt x="45" y="70"/>
                    </a:cubicBezTo>
                    <a:cubicBezTo>
                      <a:pt x="45" y="72"/>
                      <a:pt x="46" y="116"/>
                      <a:pt x="46" y="116"/>
                    </a:cubicBezTo>
                    <a:cubicBezTo>
                      <a:pt x="46" y="116"/>
                      <a:pt x="42" y="119"/>
                      <a:pt x="44" y="123"/>
                    </a:cubicBezTo>
                    <a:cubicBezTo>
                      <a:pt x="46" y="126"/>
                      <a:pt x="49" y="133"/>
                      <a:pt x="49" y="13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931">
                <a:extLst>
                  <a:ext uri="{FF2B5EF4-FFF2-40B4-BE49-F238E27FC236}">
                    <a16:creationId xmlns:a16="http://schemas.microsoft.com/office/drawing/2014/main" id="{E37BD5A6-0752-C42C-478A-DFD21B2E5EE9}"/>
                  </a:ext>
                </a:extLst>
              </p:cNvPr>
              <p:cNvSpPr>
                <a:spLocks/>
              </p:cNvSpPr>
              <p:nvPr/>
            </p:nvSpPr>
            <p:spPr bwMode="auto">
              <a:xfrm>
                <a:off x="2550" y="1837"/>
                <a:ext cx="47" cy="103"/>
              </a:xfrm>
              <a:custGeom>
                <a:avLst/>
                <a:gdLst>
                  <a:gd name="T0" fmla="*/ 70 w 78"/>
                  <a:gd name="T1" fmla="*/ 58 h 173"/>
                  <a:gd name="T2" fmla="*/ 72 w 78"/>
                  <a:gd name="T3" fmla="*/ 67 h 173"/>
                  <a:gd name="T4" fmla="*/ 66 w 78"/>
                  <a:gd name="T5" fmla="*/ 73 h 173"/>
                  <a:gd name="T6" fmla="*/ 59 w 78"/>
                  <a:gd name="T7" fmla="*/ 84 h 173"/>
                  <a:gd name="T8" fmla="*/ 57 w 78"/>
                  <a:gd name="T9" fmla="*/ 92 h 173"/>
                  <a:gd name="T10" fmla="*/ 49 w 78"/>
                  <a:gd name="T11" fmla="*/ 96 h 173"/>
                  <a:gd name="T12" fmla="*/ 49 w 78"/>
                  <a:gd name="T13" fmla="*/ 135 h 173"/>
                  <a:gd name="T14" fmla="*/ 50 w 78"/>
                  <a:gd name="T15" fmla="*/ 147 h 173"/>
                  <a:gd name="T16" fmla="*/ 49 w 78"/>
                  <a:gd name="T17" fmla="*/ 155 h 173"/>
                  <a:gd name="T18" fmla="*/ 49 w 78"/>
                  <a:gd name="T19" fmla="*/ 163 h 173"/>
                  <a:gd name="T20" fmla="*/ 48 w 78"/>
                  <a:gd name="T21" fmla="*/ 168 h 173"/>
                  <a:gd name="T22" fmla="*/ 43 w 78"/>
                  <a:gd name="T23" fmla="*/ 169 h 173"/>
                  <a:gd name="T24" fmla="*/ 24 w 78"/>
                  <a:gd name="T25" fmla="*/ 172 h 173"/>
                  <a:gd name="T26" fmla="*/ 19 w 78"/>
                  <a:gd name="T27" fmla="*/ 161 h 173"/>
                  <a:gd name="T28" fmla="*/ 21 w 78"/>
                  <a:gd name="T29" fmla="*/ 154 h 173"/>
                  <a:gd name="T30" fmla="*/ 20 w 78"/>
                  <a:gd name="T31" fmla="*/ 108 h 173"/>
                  <a:gd name="T32" fmla="*/ 19 w 78"/>
                  <a:gd name="T33" fmla="*/ 94 h 173"/>
                  <a:gd name="T34" fmla="*/ 16 w 78"/>
                  <a:gd name="T35" fmla="*/ 87 h 173"/>
                  <a:gd name="T36" fmla="*/ 15 w 78"/>
                  <a:gd name="T37" fmla="*/ 82 h 173"/>
                  <a:gd name="T38" fmla="*/ 14 w 78"/>
                  <a:gd name="T39" fmla="*/ 75 h 173"/>
                  <a:gd name="T40" fmla="*/ 13 w 78"/>
                  <a:gd name="T41" fmla="*/ 68 h 173"/>
                  <a:gd name="T42" fmla="*/ 5 w 78"/>
                  <a:gd name="T43" fmla="*/ 63 h 173"/>
                  <a:gd name="T44" fmla="*/ 0 w 78"/>
                  <a:gd name="T45" fmla="*/ 54 h 173"/>
                  <a:gd name="T46" fmla="*/ 1 w 78"/>
                  <a:gd name="T47" fmla="*/ 48 h 173"/>
                  <a:gd name="T48" fmla="*/ 3 w 78"/>
                  <a:gd name="T49" fmla="*/ 42 h 173"/>
                  <a:gd name="T50" fmla="*/ 3 w 78"/>
                  <a:gd name="T51" fmla="*/ 41 h 173"/>
                  <a:gd name="T52" fmla="*/ 6 w 78"/>
                  <a:gd name="T53" fmla="*/ 37 h 173"/>
                  <a:gd name="T54" fmla="*/ 11 w 78"/>
                  <a:gd name="T55" fmla="*/ 31 h 173"/>
                  <a:gd name="T56" fmla="*/ 20 w 78"/>
                  <a:gd name="T57" fmla="*/ 28 h 173"/>
                  <a:gd name="T58" fmla="*/ 29 w 78"/>
                  <a:gd name="T59" fmla="*/ 28 h 173"/>
                  <a:gd name="T60" fmla="*/ 35 w 78"/>
                  <a:gd name="T61" fmla="*/ 24 h 173"/>
                  <a:gd name="T62" fmla="*/ 40 w 78"/>
                  <a:gd name="T63" fmla="*/ 16 h 173"/>
                  <a:gd name="T64" fmla="*/ 40 w 78"/>
                  <a:gd name="T65" fmla="*/ 14 h 173"/>
                  <a:gd name="T66" fmla="*/ 40 w 78"/>
                  <a:gd name="T67" fmla="*/ 6 h 173"/>
                  <a:gd name="T68" fmla="*/ 49 w 78"/>
                  <a:gd name="T69" fmla="*/ 2 h 173"/>
                  <a:gd name="T70" fmla="*/ 57 w 78"/>
                  <a:gd name="T71" fmla="*/ 5 h 173"/>
                  <a:gd name="T72" fmla="*/ 68 w 78"/>
                  <a:gd name="T73" fmla="*/ 16 h 173"/>
                  <a:gd name="T74" fmla="*/ 70 w 78"/>
                  <a:gd name="T75" fmla="*/ 19 h 173"/>
                  <a:gd name="T76" fmla="*/ 67 w 78"/>
                  <a:gd name="T77" fmla="*/ 24 h 173"/>
                  <a:gd name="T78" fmla="*/ 74 w 78"/>
                  <a:gd name="T79" fmla="*/ 37 h 173"/>
                  <a:gd name="T80" fmla="*/ 74 w 78"/>
                  <a:gd name="T81" fmla="*/ 49 h 173"/>
                  <a:gd name="T82" fmla="*/ 70 w 78"/>
                  <a:gd name="T83"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73">
                    <a:moveTo>
                      <a:pt x="70" y="58"/>
                    </a:moveTo>
                    <a:cubicBezTo>
                      <a:pt x="69" y="59"/>
                      <a:pt x="70" y="63"/>
                      <a:pt x="72" y="67"/>
                    </a:cubicBezTo>
                    <a:cubicBezTo>
                      <a:pt x="73" y="71"/>
                      <a:pt x="69" y="69"/>
                      <a:pt x="66" y="73"/>
                    </a:cubicBezTo>
                    <a:cubicBezTo>
                      <a:pt x="64" y="77"/>
                      <a:pt x="61" y="81"/>
                      <a:pt x="59" y="84"/>
                    </a:cubicBezTo>
                    <a:cubicBezTo>
                      <a:pt x="57" y="87"/>
                      <a:pt x="58" y="91"/>
                      <a:pt x="57" y="92"/>
                    </a:cubicBezTo>
                    <a:cubicBezTo>
                      <a:pt x="56" y="93"/>
                      <a:pt x="50" y="95"/>
                      <a:pt x="49" y="96"/>
                    </a:cubicBezTo>
                    <a:cubicBezTo>
                      <a:pt x="48" y="97"/>
                      <a:pt x="48" y="132"/>
                      <a:pt x="49" y="135"/>
                    </a:cubicBezTo>
                    <a:cubicBezTo>
                      <a:pt x="49" y="138"/>
                      <a:pt x="53" y="144"/>
                      <a:pt x="50" y="147"/>
                    </a:cubicBezTo>
                    <a:cubicBezTo>
                      <a:pt x="47" y="149"/>
                      <a:pt x="47" y="153"/>
                      <a:pt x="49" y="155"/>
                    </a:cubicBezTo>
                    <a:cubicBezTo>
                      <a:pt x="50" y="157"/>
                      <a:pt x="49" y="162"/>
                      <a:pt x="49" y="163"/>
                    </a:cubicBezTo>
                    <a:cubicBezTo>
                      <a:pt x="48" y="163"/>
                      <a:pt x="48" y="166"/>
                      <a:pt x="48" y="168"/>
                    </a:cubicBezTo>
                    <a:cubicBezTo>
                      <a:pt x="48" y="167"/>
                      <a:pt x="47" y="167"/>
                      <a:pt x="43" y="169"/>
                    </a:cubicBezTo>
                    <a:cubicBezTo>
                      <a:pt x="36" y="173"/>
                      <a:pt x="29" y="172"/>
                      <a:pt x="24" y="172"/>
                    </a:cubicBezTo>
                    <a:cubicBezTo>
                      <a:pt x="24" y="170"/>
                      <a:pt x="21" y="164"/>
                      <a:pt x="19" y="161"/>
                    </a:cubicBezTo>
                    <a:cubicBezTo>
                      <a:pt x="17" y="157"/>
                      <a:pt x="21" y="154"/>
                      <a:pt x="21" y="154"/>
                    </a:cubicBezTo>
                    <a:cubicBezTo>
                      <a:pt x="21" y="154"/>
                      <a:pt x="20" y="110"/>
                      <a:pt x="20" y="108"/>
                    </a:cubicBezTo>
                    <a:cubicBezTo>
                      <a:pt x="20" y="106"/>
                      <a:pt x="20" y="96"/>
                      <a:pt x="19" y="94"/>
                    </a:cubicBezTo>
                    <a:cubicBezTo>
                      <a:pt x="18" y="92"/>
                      <a:pt x="18" y="90"/>
                      <a:pt x="16" y="87"/>
                    </a:cubicBezTo>
                    <a:cubicBezTo>
                      <a:pt x="14" y="84"/>
                      <a:pt x="15" y="84"/>
                      <a:pt x="15" y="82"/>
                    </a:cubicBezTo>
                    <a:cubicBezTo>
                      <a:pt x="14" y="79"/>
                      <a:pt x="14" y="78"/>
                      <a:pt x="14" y="75"/>
                    </a:cubicBezTo>
                    <a:cubicBezTo>
                      <a:pt x="14" y="72"/>
                      <a:pt x="13" y="71"/>
                      <a:pt x="13" y="68"/>
                    </a:cubicBezTo>
                    <a:cubicBezTo>
                      <a:pt x="12" y="65"/>
                      <a:pt x="9" y="66"/>
                      <a:pt x="5" y="63"/>
                    </a:cubicBezTo>
                    <a:cubicBezTo>
                      <a:pt x="2" y="61"/>
                      <a:pt x="1" y="59"/>
                      <a:pt x="0" y="54"/>
                    </a:cubicBezTo>
                    <a:cubicBezTo>
                      <a:pt x="0" y="50"/>
                      <a:pt x="0" y="50"/>
                      <a:pt x="1" y="48"/>
                    </a:cubicBezTo>
                    <a:cubicBezTo>
                      <a:pt x="3" y="46"/>
                      <a:pt x="3" y="44"/>
                      <a:pt x="3" y="42"/>
                    </a:cubicBezTo>
                    <a:cubicBezTo>
                      <a:pt x="3" y="41"/>
                      <a:pt x="3" y="41"/>
                      <a:pt x="3" y="41"/>
                    </a:cubicBezTo>
                    <a:cubicBezTo>
                      <a:pt x="4" y="40"/>
                      <a:pt x="5" y="39"/>
                      <a:pt x="6" y="37"/>
                    </a:cubicBezTo>
                    <a:cubicBezTo>
                      <a:pt x="8" y="32"/>
                      <a:pt x="9" y="33"/>
                      <a:pt x="11" y="31"/>
                    </a:cubicBezTo>
                    <a:cubicBezTo>
                      <a:pt x="14" y="29"/>
                      <a:pt x="16" y="29"/>
                      <a:pt x="20" y="28"/>
                    </a:cubicBezTo>
                    <a:cubicBezTo>
                      <a:pt x="23" y="27"/>
                      <a:pt x="25" y="28"/>
                      <a:pt x="29" y="28"/>
                    </a:cubicBezTo>
                    <a:cubicBezTo>
                      <a:pt x="33" y="28"/>
                      <a:pt x="33" y="25"/>
                      <a:pt x="35" y="24"/>
                    </a:cubicBezTo>
                    <a:cubicBezTo>
                      <a:pt x="37" y="22"/>
                      <a:pt x="39" y="21"/>
                      <a:pt x="40" y="16"/>
                    </a:cubicBezTo>
                    <a:cubicBezTo>
                      <a:pt x="40" y="15"/>
                      <a:pt x="40" y="14"/>
                      <a:pt x="40" y="14"/>
                    </a:cubicBezTo>
                    <a:cubicBezTo>
                      <a:pt x="40" y="11"/>
                      <a:pt x="40" y="11"/>
                      <a:pt x="40" y="6"/>
                    </a:cubicBezTo>
                    <a:cubicBezTo>
                      <a:pt x="40" y="0"/>
                      <a:pt x="44" y="4"/>
                      <a:pt x="49" y="2"/>
                    </a:cubicBezTo>
                    <a:cubicBezTo>
                      <a:pt x="53" y="0"/>
                      <a:pt x="51" y="2"/>
                      <a:pt x="57" y="5"/>
                    </a:cubicBezTo>
                    <a:cubicBezTo>
                      <a:pt x="62" y="8"/>
                      <a:pt x="63" y="14"/>
                      <a:pt x="68" y="16"/>
                    </a:cubicBezTo>
                    <a:cubicBezTo>
                      <a:pt x="69" y="17"/>
                      <a:pt x="70" y="18"/>
                      <a:pt x="70" y="19"/>
                    </a:cubicBezTo>
                    <a:cubicBezTo>
                      <a:pt x="71" y="20"/>
                      <a:pt x="69" y="22"/>
                      <a:pt x="67" y="24"/>
                    </a:cubicBezTo>
                    <a:cubicBezTo>
                      <a:pt x="63" y="27"/>
                      <a:pt x="71" y="34"/>
                      <a:pt x="74" y="37"/>
                    </a:cubicBezTo>
                    <a:cubicBezTo>
                      <a:pt x="78" y="40"/>
                      <a:pt x="74" y="47"/>
                      <a:pt x="74" y="49"/>
                    </a:cubicBezTo>
                    <a:cubicBezTo>
                      <a:pt x="75" y="51"/>
                      <a:pt x="72" y="57"/>
                      <a:pt x="70" y="58"/>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932">
                <a:extLst>
                  <a:ext uri="{FF2B5EF4-FFF2-40B4-BE49-F238E27FC236}">
                    <a16:creationId xmlns:a16="http://schemas.microsoft.com/office/drawing/2014/main" id="{495BC47B-10E9-EAC1-8F91-5D75F7974527}"/>
                  </a:ext>
                </a:extLst>
              </p:cNvPr>
              <p:cNvSpPr>
                <a:spLocks/>
              </p:cNvSpPr>
              <p:nvPr/>
            </p:nvSpPr>
            <p:spPr bwMode="auto">
              <a:xfrm>
                <a:off x="2456" y="1792"/>
                <a:ext cx="118" cy="96"/>
              </a:xfrm>
              <a:custGeom>
                <a:avLst/>
                <a:gdLst>
                  <a:gd name="T0" fmla="*/ 197 w 197"/>
                  <a:gd name="T1" fmla="*/ 91 h 160"/>
                  <a:gd name="T2" fmla="*/ 186 w 197"/>
                  <a:gd name="T3" fmla="*/ 103 h 160"/>
                  <a:gd name="T4" fmla="*/ 168 w 197"/>
                  <a:gd name="T5" fmla="*/ 106 h 160"/>
                  <a:gd name="T6" fmla="*/ 160 w 197"/>
                  <a:gd name="T7" fmla="*/ 116 h 160"/>
                  <a:gd name="T8" fmla="*/ 142 w 197"/>
                  <a:gd name="T9" fmla="*/ 114 h 160"/>
                  <a:gd name="T10" fmla="*/ 136 w 197"/>
                  <a:gd name="T11" fmla="*/ 113 h 160"/>
                  <a:gd name="T12" fmla="*/ 122 w 197"/>
                  <a:gd name="T13" fmla="*/ 117 h 160"/>
                  <a:gd name="T14" fmla="*/ 67 w 197"/>
                  <a:gd name="T15" fmla="*/ 116 h 160"/>
                  <a:gd name="T16" fmla="*/ 66 w 197"/>
                  <a:gd name="T17" fmla="*/ 130 h 160"/>
                  <a:gd name="T18" fmla="*/ 68 w 197"/>
                  <a:gd name="T19" fmla="*/ 147 h 160"/>
                  <a:gd name="T20" fmla="*/ 70 w 197"/>
                  <a:gd name="T21" fmla="*/ 160 h 160"/>
                  <a:gd name="T22" fmla="*/ 60 w 197"/>
                  <a:gd name="T23" fmla="*/ 148 h 160"/>
                  <a:gd name="T24" fmla="*/ 34 w 197"/>
                  <a:gd name="T25" fmla="*/ 149 h 160"/>
                  <a:gd name="T26" fmla="*/ 16 w 197"/>
                  <a:gd name="T27" fmla="*/ 149 h 160"/>
                  <a:gd name="T28" fmla="*/ 4 w 197"/>
                  <a:gd name="T29" fmla="*/ 135 h 160"/>
                  <a:gd name="T30" fmla="*/ 1 w 197"/>
                  <a:gd name="T31" fmla="*/ 126 h 160"/>
                  <a:gd name="T32" fmla="*/ 8 w 197"/>
                  <a:gd name="T33" fmla="*/ 103 h 160"/>
                  <a:gd name="T34" fmla="*/ 19 w 197"/>
                  <a:gd name="T35" fmla="*/ 87 h 160"/>
                  <a:gd name="T36" fmla="*/ 27 w 197"/>
                  <a:gd name="T37" fmla="*/ 68 h 160"/>
                  <a:gd name="T38" fmla="*/ 33 w 197"/>
                  <a:gd name="T39" fmla="*/ 55 h 160"/>
                  <a:gd name="T40" fmla="*/ 46 w 197"/>
                  <a:gd name="T41" fmla="*/ 53 h 160"/>
                  <a:gd name="T42" fmla="*/ 57 w 197"/>
                  <a:gd name="T43" fmla="*/ 44 h 160"/>
                  <a:gd name="T44" fmla="*/ 66 w 197"/>
                  <a:gd name="T45" fmla="*/ 37 h 160"/>
                  <a:gd name="T46" fmla="*/ 83 w 197"/>
                  <a:gd name="T47" fmla="*/ 27 h 160"/>
                  <a:gd name="T48" fmla="*/ 105 w 197"/>
                  <a:gd name="T49" fmla="*/ 14 h 160"/>
                  <a:gd name="T50" fmla="*/ 133 w 197"/>
                  <a:gd name="T51" fmla="*/ 2 h 160"/>
                  <a:gd name="T52" fmla="*/ 143 w 197"/>
                  <a:gd name="T53" fmla="*/ 4 h 160"/>
                  <a:gd name="T54" fmla="*/ 145 w 197"/>
                  <a:gd name="T55" fmla="*/ 22 h 160"/>
                  <a:gd name="T56" fmla="*/ 162 w 197"/>
                  <a:gd name="T57" fmla="*/ 43 h 160"/>
                  <a:gd name="T58" fmla="*/ 166 w 197"/>
                  <a:gd name="T59" fmla="*/ 59 h 160"/>
                  <a:gd name="T60" fmla="*/ 184 w 197"/>
                  <a:gd name="T61" fmla="*/ 68 h 160"/>
                  <a:gd name="T62" fmla="*/ 193 w 197"/>
                  <a:gd name="T63" fmla="*/ 77 h 160"/>
                  <a:gd name="T64" fmla="*/ 197 w 197"/>
                  <a:gd name="T65" fmla="*/ 8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0">
                    <a:moveTo>
                      <a:pt x="197" y="89"/>
                    </a:moveTo>
                    <a:cubicBezTo>
                      <a:pt x="197" y="89"/>
                      <a:pt x="197" y="90"/>
                      <a:pt x="197" y="91"/>
                    </a:cubicBezTo>
                    <a:cubicBezTo>
                      <a:pt x="196" y="96"/>
                      <a:pt x="194" y="97"/>
                      <a:pt x="192" y="99"/>
                    </a:cubicBezTo>
                    <a:cubicBezTo>
                      <a:pt x="190" y="100"/>
                      <a:pt x="190" y="103"/>
                      <a:pt x="186" y="103"/>
                    </a:cubicBezTo>
                    <a:cubicBezTo>
                      <a:pt x="182" y="103"/>
                      <a:pt x="180" y="102"/>
                      <a:pt x="177" y="103"/>
                    </a:cubicBezTo>
                    <a:cubicBezTo>
                      <a:pt x="173" y="104"/>
                      <a:pt x="171" y="104"/>
                      <a:pt x="168" y="106"/>
                    </a:cubicBezTo>
                    <a:cubicBezTo>
                      <a:pt x="166" y="108"/>
                      <a:pt x="165" y="107"/>
                      <a:pt x="163" y="112"/>
                    </a:cubicBezTo>
                    <a:cubicBezTo>
                      <a:pt x="162" y="114"/>
                      <a:pt x="161" y="116"/>
                      <a:pt x="160" y="116"/>
                    </a:cubicBezTo>
                    <a:cubicBezTo>
                      <a:pt x="159" y="115"/>
                      <a:pt x="155" y="116"/>
                      <a:pt x="151" y="116"/>
                    </a:cubicBezTo>
                    <a:cubicBezTo>
                      <a:pt x="146" y="115"/>
                      <a:pt x="145" y="115"/>
                      <a:pt x="142" y="114"/>
                    </a:cubicBezTo>
                    <a:cubicBezTo>
                      <a:pt x="140" y="113"/>
                      <a:pt x="138" y="114"/>
                      <a:pt x="136" y="114"/>
                    </a:cubicBezTo>
                    <a:cubicBezTo>
                      <a:pt x="136" y="113"/>
                      <a:pt x="136" y="113"/>
                      <a:pt x="136" y="113"/>
                    </a:cubicBezTo>
                    <a:cubicBezTo>
                      <a:pt x="136" y="113"/>
                      <a:pt x="132" y="111"/>
                      <a:pt x="129" y="113"/>
                    </a:cubicBezTo>
                    <a:cubicBezTo>
                      <a:pt x="126" y="115"/>
                      <a:pt x="123" y="117"/>
                      <a:pt x="122" y="117"/>
                    </a:cubicBezTo>
                    <a:cubicBezTo>
                      <a:pt x="120" y="117"/>
                      <a:pt x="121" y="116"/>
                      <a:pt x="119" y="116"/>
                    </a:cubicBezTo>
                    <a:cubicBezTo>
                      <a:pt x="118" y="115"/>
                      <a:pt x="70" y="115"/>
                      <a:pt x="67" y="116"/>
                    </a:cubicBezTo>
                    <a:cubicBezTo>
                      <a:pt x="64" y="116"/>
                      <a:pt x="64" y="120"/>
                      <a:pt x="64" y="122"/>
                    </a:cubicBezTo>
                    <a:cubicBezTo>
                      <a:pt x="64" y="125"/>
                      <a:pt x="65" y="128"/>
                      <a:pt x="66" y="130"/>
                    </a:cubicBezTo>
                    <a:cubicBezTo>
                      <a:pt x="67" y="133"/>
                      <a:pt x="66" y="135"/>
                      <a:pt x="68" y="136"/>
                    </a:cubicBezTo>
                    <a:cubicBezTo>
                      <a:pt x="69" y="137"/>
                      <a:pt x="68" y="143"/>
                      <a:pt x="68" y="147"/>
                    </a:cubicBezTo>
                    <a:cubicBezTo>
                      <a:pt x="68" y="151"/>
                      <a:pt x="69" y="155"/>
                      <a:pt x="70" y="156"/>
                    </a:cubicBezTo>
                    <a:cubicBezTo>
                      <a:pt x="70" y="157"/>
                      <a:pt x="70" y="159"/>
                      <a:pt x="70" y="160"/>
                    </a:cubicBezTo>
                    <a:cubicBezTo>
                      <a:pt x="68" y="159"/>
                      <a:pt x="66" y="159"/>
                      <a:pt x="65" y="157"/>
                    </a:cubicBezTo>
                    <a:cubicBezTo>
                      <a:pt x="62" y="154"/>
                      <a:pt x="61" y="150"/>
                      <a:pt x="60" y="148"/>
                    </a:cubicBezTo>
                    <a:cubicBezTo>
                      <a:pt x="60" y="146"/>
                      <a:pt x="46" y="147"/>
                      <a:pt x="41" y="147"/>
                    </a:cubicBezTo>
                    <a:cubicBezTo>
                      <a:pt x="35" y="147"/>
                      <a:pt x="36" y="148"/>
                      <a:pt x="34" y="149"/>
                    </a:cubicBezTo>
                    <a:cubicBezTo>
                      <a:pt x="32" y="151"/>
                      <a:pt x="29" y="154"/>
                      <a:pt x="26" y="154"/>
                    </a:cubicBezTo>
                    <a:cubicBezTo>
                      <a:pt x="23" y="154"/>
                      <a:pt x="21" y="153"/>
                      <a:pt x="16" y="149"/>
                    </a:cubicBezTo>
                    <a:cubicBezTo>
                      <a:pt x="11" y="144"/>
                      <a:pt x="13" y="144"/>
                      <a:pt x="12" y="139"/>
                    </a:cubicBezTo>
                    <a:cubicBezTo>
                      <a:pt x="11" y="134"/>
                      <a:pt x="7" y="136"/>
                      <a:pt x="4" y="135"/>
                    </a:cubicBezTo>
                    <a:cubicBezTo>
                      <a:pt x="2" y="135"/>
                      <a:pt x="1" y="133"/>
                      <a:pt x="0" y="132"/>
                    </a:cubicBezTo>
                    <a:cubicBezTo>
                      <a:pt x="3" y="130"/>
                      <a:pt x="0" y="129"/>
                      <a:pt x="1" y="126"/>
                    </a:cubicBezTo>
                    <a:cubicBezTo>
                      <a:pt x="3" y="123"/>
                      <a:pt x="1" y="123"/>
                      <a:pt x="1" y="117"/>
                    </a:cubicBezTo>
                    <a:cubicBezTo>
                      <a:pt x="1" y="111"/>
                      <a:pt x="7" y="109"/>
                      <a:pt x="8" y="103"/>
                    </a:cubicBezTo>
                    <a:cubicBezTo>
                      <a:pt x="10" y="98"/>
                      <a:pt x="4" y="97"/>
                      <a:pt x="4" y="93"/>
                    </a:cubicBezTo>
                    <a:cubicBezTo>
                      <a:pt x="4" y="89"/>
                      <a:pt x="13" y="89"/>
                      <a:pt x="19" y="87"/>
                    </a:cubicBezTo>
                    <a:cubicBezTo>
                      <a:pt x="25" y="84"/>
                      <a:pt x="25" y="84"/>
                      <a:pt x="26" y="78"/>
                    </a:cubicBezTo>
                    <a:cubicBezTo>
                      <a:pt x="27" y="72"/>
                      <a:pt x="30" y="72"/>
                      <a:pt x="27" y="68"/>
                    </a:cubicBezTo>
                    <a:cubicBezTo>
                      <a:pt x="24" y="64"/>
                      <a:pt x="31" y="68"/>
                      <a:pt x="33" y="65"/>
                    </a:cubicBezTo>
                    <a:cubicBezTo>
                      <a:pt x="36" y="62"/>
                      <a:pt x="33" y="61"/>
                      <a:pt x="33" y="55"/>
                    </a:cubicBezTo>
                    <a:cubicBezTo>
                      <a:pt x="34" y="48"/>
                      <a:pt x="35" y="54"/>
                      <a:pt x="37" y="49"/>
                    </a:cubicBezTo>
                    <a:cubicBezTo>
                      <a:pt x="40" y="44"/>
                      <a:pt x="41" y="50"/>
                      <a:pt x="46" y="53"/>
                    </a:cubicBezTo>
                    <a:cubicBezTo>
                      <a:pt x="50" y="57"/>
                      <a:pt x="49" y="53"/>
                      <a:pt x="55" y="52"/>
                    </a:cubicBezTo>
                    <a:cubicBezTo>
                      <a:pt x="60" y="50"/>
                      <a:pt x="56" y="49"/>
                      <a:pt x="57" y="44"/>
                    </a:cubicBezTo>
                    <a:cubicBezTo>
                      <a:pt x="58" y="39"/>
                      <a:pt x="58" y="41"/>
                      <a:pt x="61" y="41"/>
                    </a:cubicBezTo>
                    <a:cubicBezTo>
                      <a:pt x="64" y="41"/>
                      <a:pt x="65" y="41"/>
                      <a:pt x="66" y="37"/>
                    </a:cubicBezTo>
                    <a:cubicBezTo>
                      <a:pt x="68" y="33"/>
                      <a:pt x="70" y="29"/>
                      <a:pt x="71" y="25"/>
                    </a:cubicBezTo>
                    <a:cubicBezTo>
                      <a:pt x="73" y="22"/>
                      <a:pt x="78" y="26"/>
                      <a:pt x="83" y="27"/>
                    </a:cubicBezTo>
                    <a:cubicBezTo>
                      <a:pt x="89" y="29"/>
                      <a:pt x="87" y="22"/>
                      <a:pt x="92" y="19"/>
                    </a:cubicBezTo>
                    <a:cubicBezTo>
                      <a:pt x="97" y="16"/>
                      <a:pt x="101" y="16"/>
                      <a:pt x="105" y="14"/>
                    </a:cubicBezTo>
                    <a:cubicBezTo>
                      <a:pt x="110" y="11"/>
                      <a:pt x="114" y="4"/>
                      <a:pt x="119" y="2"/>
                    </a:cubicBezTo>
                    <a:cubicBezTo>
                      <a:pt x="124" y="0"/>
                      <a:pt x="124" y="2"/>
                      <a:pt x="133" y="2"/>
                    </a:cubicBezTo>
                    <a:cubicBezTo>
                      <a:pt x="142" y="3"/>
                      <a:pt x="138" y="4"/>
                      <a:pt x="142" y="4"/>
                    </a:cubicBezTo>
                    <a:cubicBezTo>
                      <a:pt x="142" y="4"/>
                      <a:pt x="143" y="4"/>
                      <a:pt x="143" y="4"/>
                    </a:cubicBezTo>
                    <a:cubicBezTo>
                      <a:pt x="142" y="7"/>
                      <a:pt x="145" y="10"/>
                      <a:pt x="145" y="13"/>
                    </a:cubicBezTo>
                    <a:cubicBezTo>
                      <a:pt x="145" y="15"/>
                      <a:pt x="139" y="13"/>
                      <a:pt x="145" y="22"/>
                    </a:cubicBezTo>
                    <a:cubicBezTo>
                      <a:pt x="150" y="31"/>
                      <a:pt x="145" y="27"/>
                      <a:pt x="151" y="35"/>
                    </a:cubicBezTo>
                    <a:cubicBezTo>
                      <a:pt x="157" y="43"/>
                      <a:pt x="158" y="40"/>
                      <a:pt x="162" y="43"/>
                    </a:cubicBezTo>
                    <a:cubicBezTo>
                      <a:pt x="165" y="45"/>
                      <a:pt x="167" y="46"/>
                      <a:pt x="165" y="49"/>
                    </a:cubicBezTo>
                    <a:cubicBezTo>
                      <a:pt x="163" y="52"/>
                      <a:pt x="162" y="55"/>
                      <a:pt x="166" y="59"/>
                    </a:cubicBezTo>
                    <a:cubicBezTo>
                      <a:pt x="169" y="64"/>
                      <a:pt x="169" y="66"/>
                      <a:pt x="175" y="67"/>
                    </a:cubicBezTo>
                    <a:cubicBezTo>
                      <a:pt x="181" y="68"/>
                      <a:pt x="180" y="70"/>
                      <a:pt x="184" y="68"/>
                    </a:cubicBezTo>
                    <a:cubicBezTo>
                      <a:pt x="189" y="67"/>
                      <a:pt x="193" y="65"/>
                      <a:pt x="193" y="69"/>
                    </a:cubicBezTo>
                    <a:cubicBezTo>
                      <a:pt x="193" y="73"/>
                      <a:pt x="194" y="76"/>
                      <a:pt x="193" y="77"/>
                    </a:cubicBezTo>
                    <a:cubicBezTo>
                      <a:pt x="192" y="77"/>
                      <a:pt x="187" y="83"/>
                      <a:pt x="190" y="85"/>
                    </a:cubicBezTo>
                    <a:cubicBezTo>
                      <a:pt x="193" y="87"/>
                      <a:pt x="196" y="88"/>
                      <a:pt x="197" y="89"/>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933">
                <a:extLst>
                  <a:ext uri="{FF2B5EF4-FFF2-40B4-BE49-F238E27FC236}">
                    <a16:creationId xmlns:a16="http://schemas.microsoft.com/office/drawing/2014/main" id="{10AF1547-9FEB-0D1F-D28B-A697E8CE66CA}"/>
                  </a:ext>
                </a:extLst>
              </p:cNvPr>
              <p:cNvSpPr>
                <a:spLocks/>
              </p:cNvSpPr>
              <p:nvPr/>
            </p:nvSpPr>
            <p:spPr bwMode="auto">
              <a:xfrm>
                <a:off x="3351" y="2395"/>
                <a:ext cx="12" cy="12"/>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934">
                <a:extLst>
                  <a:ext uri="{FF2B5EF4-FFF2-40B4-BE49-F238E27FC236}">
                    <a16:creationId xmlns:a16="http://schemas.microsoft.com/office/drawing/2014/main" id="{7AEFB211-EB22-4452-CF80-7E750FED74FB}"/>
                  </a:ext>
                </a:extLst>
              </p:cNvPr>
              <p:cNvSpPr>
                <a:spLocks/>
              </p:cNvSpPr>
              <p:nvPr/>
            </p:nvSpPr>
            <p:spPr bwMode="auto">
              <a:xfrm>
                <a:off x="3384" y="2380"/>
                <a:ext cx="8" cy="11"/>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35">
                <a:extLst>
                  <a:ext uri="{FF2B5EF4-FFF2-40B4-BE49-F238E27FC236}">
                    <a16:creationId xmlns:a16="http://schemas.microsoft.com/office/drawing/2014/main" id="{C2B0E6B7-6CC6-BDA3-5ACA-09F094C57113}"/>
                  </a:ext>
                </a:extLst>
              </p:cNvPr>
              <p:cNvSpPr>
                <a:spLocks/>
              </p:cNvSpPr>
              <p:nvPr/>
            </p:nvSpPr>
            <p:spPr bwMode="auto">
              <a:xfrm>
                <a:off x="3180" y="2233"/>
                <a:ext cx="7" cy="15"/>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936">
                <a:extLst>
                  <a:ext uri="{FF2B5EF4-FFF2-40B4-BE49-F238E27FC236}">
                    <a16:creationId xmlns:a16="http://schemas.microsoft.com/office/drawing/2014/main" id="{8F6F9221-4D8C-723A-31CE-CDF14D662B2E}"/>
                  </a:ext>
                </a:extLst>
              </p:cNvPr>
              <p:cNvSpPr>
                <a:spLocks/>
              </p:cNvSpPr>
              <p:nvPr/>
            </p:nvSpPr>
            <p:spPr bwMode="auto">
              <a:xfrm>
                <a:off x="3197" y="2248"/>
                <a:ext cx="7" cy="8"/>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937">
                <a:extLst>
                  <a:ext uri="{FF2B5EF4-FFF2-40B4-BE49-F238E27FC236}">
                    <a16:creationId xmlns:a16="http://schemas.microsoft.com/office/drawing/2014/main" id="{49A41C1C-173A-3FD8-CC53-8049AED69867}"/>
                  </a:ext>
                </a:extLst>
              </p:cNvPr>
              <p:cNvSpPr>
                <a:spLocks/>
              </p:cNvSpPr>
              <p:nvPr/>
            </p:nvSpPr>
            <p:spPr bwMode="auto">
              <a:xfrm>
                <a:off x="3187" y="2251"/>
                <a:ext cx="5" cy="5"/>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938">
                <a:extLst>
                  <a:ext uri="{FF2B5EF4-FFF2-40B4-BE49-F238E27FC236}">
                    <a16:creationId xmlns:a16="http://schemas.microsoft.com/office/drawing/2014/main" id="{5404B69F-A7FC-2CE7-100F-A2957874803C}"/>
                  </a:ext>
                </a:extLst>
              </p:cNvPr>
              <p:cNvSpPr>
                <a:spLocks/>
              </p:cNvSpPr>
              <p:nvPr/>
            </p:nvSpPr>
            <p:spPr bwMode="auto">
              <a:xfrm>
                <a:off x="3207" y="2258"/>
                <a:ext cx="6" cy="7"/>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939">
                <a:extLst>
                  <a:ext uri="{FF2B5EF4-FFF2-40B4-BE49-F238E27FC236}">
                    <a16:creationId xmlns:a16="http://schemas.microsoft.com/office/drawing/2014/main" id="{30F131E9-D732-3424-9301-91976A3587DB}"/>
                  </a:ext>
                </a:extLst>
              </p:cNvPr>
              <p:cNvSpPr>
                <a:spLocks/>
              </p:cNvSpPr>
              <p:nvPr/>
            </p:nvSpPr>
            <p:spPr bwMode="auto">
              <a:xfrm>
                <a:off x="3337" y="2065"/>
                <a:ext cx="13" cy="7"/>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940">
                <a:extLst>
                  <a:ext uri="{FF2B5EF4-FFF2-40B4-BE49-F238E27FC236}">
                    <a16:creationId xmlns:a16="http://schemas.microsoft.com/office/drawing/2014/main" id="{E3E97D39-6EDB-7E9B-AFA8-BBF6CD605527}"/>
                  </a:ext>
                </a:extLst>
              </p:cNvPr>
              <p:cNvSpPr>
                <a:spLocks/>
              </p:cNvSpPr>
              <p:nvPr/>
            </p:nvSpPr>
            <p:spPr bwMode="auto">
              <a:xfrm>
                <a:off x="3350" y="2059"/>
                <a:ext cx="12" cy="5"/>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941">
                <a:extLst>
                  <a:ext uri="{FF2B5EF4-FFF2-40B4-BE49-F238E27FC236}">
                    <a16:creationId xmlns:a16="http://schemas.microsoft.com/office/drawing/2014/main" id="{9C73E3BE-0DB1-871C-EA2C-FBF49BC35FD9}"/>
                  </a:ext>
                </a:extLst>
              </p:cNvPr>
              <p:cNvSpPr>
                <a:spLocks/>
              </p:cNvSpPr>
              <p:nvPr/>
            </p:nvSpPr>
            <p:spPr bwMode="auto">
              <a:xfrm>
                <a:off x="2159" y="1754"/>
                <a:ext cx="13" cy="12"/>
              </a:xfrm>
              <a:custGeom>
                <a:avLst/>
                <a:gdLst>
                  <a:gd name="T0" fmla="*/ 9 w 21"/>
                  <a:gd name="T1" fmla="*/ 5 h 20"/>
                  <a:gd name="T2" fmla="*/ 5 w 21"/>
                  <a:gd name="T3" fmla="*/ 13 h 20"/>
                  <a:gd name="T4" fmla="*/ 13 w 21"/>
                  <a:gd name="T5" fmla="*/ 16 h 20"/>
                  <a:gd name="T6" fmla="*/ 20 w 21"/>
                  <a:gd name="T7" fmla="*/ 16 h 20"/>
                  <a:gd name="T8" fmla="*/ 17 w 21"/>
                  <a:gd name="T9" fmla="*/ 7 h 20"/>
                  <a:gd name="T10" fmla="*/ 12 w 21"/>
                  <a:gd name="T11" fmla="*/ 2 h 20"/>
                  <a:gd name="T12" fmla="*/ 9 w 21"/>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9" y="5"/>
                    </a:moveTo>
                    <a:cubicBezTo>
                      <a:pt x="6" y="9"/>
                      <a:pt x="0" y="10"/>
                      <a:pt x="5" y="13"/>
                    </a:cubicBezTo>
                    <a:cubicBezTo>
                      <a:pt x="11" y="16"/>
                      <a:pt x="9" y="12"/>
                      <a:pt x="13" y="16"/>
                    </a:cubicBezTo>
                    <a:cubicBezTo>
                      <a:pt x="17" y="19"/>
                      <a:pt x="21" y="20"/>
                      <a:pt x="20" y="16"/>
                    </a:cubicBezTo>
                    <a:cubicBezTo>
                      <a:pt x="19" y="12"/>
                      <a:pt x="17" y="11"/>
                      <a:pt x="17" y="7"/>
                    </a:cubicBezTo>
                    <a:cubicBezTo>
                      <a:pt x="17" y="3"/>
                      <a:pt x="12" y="2"/>
                      <a:pt x="12" y="2"/>
                    </a:cubicBezTo>
                    <a:cubicBezTo>
                      <a:pt x="12" y="2"/>
                      <a:pt x="7" y="0"/>
                      <a:pt x="9"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942">
                <a:extLst>
                  <a:ext uri="{FF2B5EF4-FFF2-40B4-BE49-F238E27FC236}">
                    <a16:creationId xmlns:a16="http://schemas.microsoft.com/office/drawing/2014/main" id="{B023E0BE-2A86-6504-A5B5-D3D799FADCC4}"/>
                  </a:ext>
                </a:extLst>
              </p:cNvPr>
              <p:cNvSpPr>
                <a:spLocks/>
              </p:cNvSpPr>
              <p:nvPr/>
            </p:nvSpPr>
            <p:spPr bwMode="auto">
              <a:xfrm>
                <a:off x="2196" y="1771"/>
                <a:ext cx="10" cy="9"/>
              </a:xfrm>
              <a:custGeom>
                <a:avLst/>
                <a:gdLst>
                  <a:gd name="T0" fmla="*/ 4 w 16"/>
                  <a:gd name="T1" fmla="*/ 4 h 16"/>
                  <a:gd name="T2" fmla="*/ 3 w 16"/>
                  <a:gd name="T3" fmla="*/ 10 h 16"/>
                  <a:gd name="T4" fmla="*/ 12 w 16"/>
                  <a:gd name="T5" fmla="*/ 12 h 16"/>
                  <a:gd name="T6" fmla="*/ 12 w 16"/>
                  <a:gd name="T7" fmla="*/ 3 h 16"/>
                  <a:gd name="T8" fmla="*/ 4 w 16"/>
                  <a:gd name="T9" fmla="*/ 4 h 16"/>
                </a:gdLst>
                <a:ahLst/>
                <a:cxnLst>
                  <a:cxn ang="0">
                    <a:pos x="T0" y="T1"/>
                  </a:cxn>
                  <a:cxn ang="0">
                    <a:pos x="T2" y="T3"/>
                  </a:cxn>
                  <a:cxn ang="0">
                    <a:pos x="T4" y="T5"/>
                  </a:cxn>
                  <a:cxn ang="0">
                    <a:pos x="T6" y="T7"/>
                  </a:cxn>
                  <a:cxn ang="0">
                    <a:pos x="T8" y="T9"/>
                  </a:cxn>
                </a:cxnLst>
                <a:rect l="0" t="0" r="r" b="b"/>
                <a:pathLst>
                  <a:path w="16" h="16">
                    <a:moveTo>
                      <a:pt x="4" y="4"/>
                    </a:moveTo>
                    <a:cubicBezTo>
                      <a:pt x="5" y="8"/>
                      <a:pt x="0" y="6"/>
                      <a:pt x="3" y="10"/>
                    </a:cubicBezTo>
                    <a:cubicBezTo>
                      <a:pt x="6" y="15"/>
                      <a:pt x="9" y="16"/>
                      <a:pt x="12" y="12"/>
                    </a:cubicBezTo>
                    <a:cubicBezTo>
                      <a:pt x="14" y="9"/>
                      <a:pt x="16" y="6"/>
                      <a:pt x="12" y="3"/>
                    </a:cubicBezTo>
                    <a:cubicBezTo>
                      <a:pt x="7" y="0"/>
                      <a:pt x="5" y="3"/>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943">
                <a:extLst>
                  <a:ext uri="{FF2B5EF4-FFF2-40B4-BE49-F238E27FC236}">
                    <a16:creationId xmlns:a16="http://schemas.microsoft.com/office/drawing/2014/main" id="{A4C00169-654F-30DC-F741-8064593BE593}"/>
                  </a:ext>
                </a:extLst>
              </p:cNvPr>
              <p:cNvSpPr>
                <a:spLocks/>
              </p:cNvSpPr>
              <p:nvPr/>
            </p:nvSpPr>
            <p:spPr bwMode="auto">
              <a:xfrm>
                <a:off x="2185" y="1786"/>
                <a:ext cx="7" cy="14"/>
              </a:xfrm>
              <a:custGeom>
                <a:avLst/>
                <a:gdLst>
                  <a:gd name="T0" fmla="*/ 2 w 12"/>
                  <a:gd name="T1" fmla="*/ 5 h 23"/>
                  <a:gd name="T2" fmla="*/ 2 w 12"/>
                  <a:gd name="T3" fmla="*/ 13 h 23"/>
                  <a:gd name="T4" fmla="*/ 8 w 12"/>
                  <a:gd name="T5" fmla="*/ 18 h 23"/>
                  <a:gd name="T6" fmla="*/ 9 w 12"/>
                  <a:gd name="T7" fmla="*/ 7 h 23"/>
                  <a:gd name="T8" fmla="*/ 4 w 12"/>
                  <a:gd name="T9" fmla="*/ 1 h 23"/>
                  <a:gd name="T10" fmla="*/ 2 w 12"/>
                  <a:gd name="T11" fmla="*/ 5 h 23"/>
                </a:gdLst>
                <a:ahLst/>
                <a:cxnLst>
                  <a:cxn ang="0">
                    <a:pos x="T0" y="T1"/>
                  </a:cxn>
                  <a:cxn ang="0">
                    <a:pos x="T2" y="T3"/>
                  </a:cxn>
                  <a:cxn ang="0">
                    <a:pos x="T4" y="T5"/>
                  </a:cxn>
                  <a:cxn ang="0">
                    <a:pos x="T6" y="T7"/>
                  </a:cxn>
                  <a:cxn ang="0">
                    <a:pos x="T8" y="T9"/>
                  </a:cxn>
                  <a:cxn ang="0">
                    <a:pos x="T10" y="T11"/>
                  </a:cxn>
                </a:cxnLst>
                <a:rect l="0" t="0" r="r" b="b"/>
                <a:pathLst>
                  <a:path w="12" h="23">
                    <a:moveTo>
                      <a:pt x="2" y="5"/>
                    </a:moveTo>
                    <a:cubicBezTo>
                      <a:pt x="3" y="8"/>
                      <a:pt x="1" y="9"/>
                      <a:pt x="2" y="13"/>
                    </a:cubicBezTo>
                    <a:cubicBezTo>
                      <a:pt x="4" y="17"/>
                      <a:pt x="6" y="23"/>
                      <a:pt x="8" y="18"/>
                    </a:cubicBezTo>
                    <a:cubicBezTo>
                      <a:pt x="10" y="13"/>
                      <a:pt x="12" y="11"/>
                      <a:pt x="9" y="7"/>
                    </a:cubicBezTo>
                    <a:cubicBezTo>
                      <a:pt x="7" y="3"/>
                      <a:pt x="5" y="1"/>
                      <a:pt x="4" y="1"/>
                    </a:cubicBezTo>
                    <a:cubicBezTo>
                      <a:pt x="2" y="0"/>
                      <a:pt x="0" y="4"/>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44">
                <a:extLst>
                  <a:ext uri="{FF2B5EF4-FFF2-40B4-BE49-F238E27FC236}">
                    <a16:creationId xmlns:a16="http://schemas.microsoft.com/office/drawing/2014/main" id="{3B57CD86-D273-51A3-6129-A37C6EB0C80E}"/>
                  </a:ext>
                </a:extLst>
              </p:cNvPr>
              <p:cNvSpPr>
                <a:spLocks/>
              </p:cNvSpPr>
              <p:nvPr/>
            </p:nvSpPr>
            <p:spPr bwMode="auto">
              <a:xfrm>
                <a:off x="2173" y="1790"/>
                <a:ext cx="6" cy="11"/>
              </a:xfrm>
              <a:custGeom>
                <a:avLst/>
                <a:gdLst>
                  <a:gd name="T0" fmla="*/ 3 w 10"/>
                  <a:gd name="T1" fmla="*/ 4 h 19"/>
                  <a:gd name="T2" fmla="*/ 4 w 10"/>
                  <a:gd name="T3" fmla="*/ 14 h 19"/>
                  <a:gd name="T4" fmla="*/ 10 w 10"/>
                  <a:gd name="T5" fmla="*/ 14 h 19"/>
                  <a:gd name="T6" fmla="*/ 6 w 10"/>
                  <a:gd name="T7" fmla="*/ 2 h 19"/>
                  <a:gd name="T8" fmla="*/ 3 w 10"/>
                  <a:gd name="T9" fmla="*/ 4 h 19"/>
                </a:gdLst>
                <a:ahLst/>
                <a:cxnLst>
                  <a:cxn ang="0">
                    <a:pos x="T0" y="T1"/>
                  </a:cxn>
                  <a:cxn ang="0">
                    <a:pos x="T2" y="T3"/>
                  </a:cxn>
                  <a:cxn ang="0">
                    <a:pos x="T4" y="T5"/>
                  </a:cxn>
                  <a:cxn ang="0">
                    <a:pos x="T6" y="T7"/>
                  </a:cxn>
                  <a:cxn ang="0">
                    <a:pos x="T8" y="T9"/>
                  </a:cxn>
                </a:cxnLst>
                <a:rect l="0" t="0" r="r" b="b"/>
                <a:pathLst>
                  <a:path w="10" h="19">
                    <a:moveTo>
                      <a:pt x="3" y="4"/>
                    </a:moveTo>
                    <a:cubicBezTo>
                      <a:pt x="6" y="9"/>
                      <a:pt x="2" y="12"/>
                      <a:pt x="4" y="14"/>
                    </a:cubicBezTo>
                    <a:cubicBezTo>
                      <a:pt x="6" y="15"/>
                      <a:pt x="10" y="19"/>
                      <a:pt x="10" y="14"/>
                    </a:cubicBezTo>
                    <a:cubicBezTo>
                      <a:pt x="10" y="8"/>
                      <a:pt x="8" y="4"/>
                      <a:pt x="6" y="2"/>
                    </a:cubicBezTo>
                    <a:cubicBezTo>
                      <a:pt x="5" y="0"/>
                      <a:pt x="0" y="0"/>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45">
                <a:extLst>
                  <a:ext uri="{FF2B5EF4-FFF2-40B4-BE49-F238E27FC236}">
                    <a16:creationId xmlns:a16="http://schemas.microsoft.com/office/drawing/2014/main" id="{AD0B9709-C14B-252E-5565-E357AA0E4F01}"/>
                  </a:ext>
                </a:extLst>
              </p:cNvPr>
              <p:cNvSpPr>
                <a:spLocks/>
              </p:cNvSpPr>
              <p:nvPr/>
            </p:nvSpPr>
            <p:spPr bwMode="auto">
              <a:xfrm>
                <a:off x="2176" y="1763"/>
                <a:ext cx="7" cy="9"/>
              </a:xfrm>
              <a:custGeom>
                <a:avLst/>
                <a:gdLst>
                  <a:gd name="T0" fmla="*/ 10 w 13"/>
                  <a:gd name="T1" fmla="*/ 6 h 16"/>
                  <a:gd name="T2" fmla="*/ 1 w 13"/>
                  <a:gd name="T3" fmla="*/ 6 h 16"/>
                  <a:gd name="T4" fmla="*/ 5 w 13"/>
                  <a:gd name="T5" fmla="*/ 14 h 16"/>
                  <a:gd name="T6" fmla="*/ 13 w 13"/>
                  <a:gd name="T7" fmla="*/ 12 h 16"/>
                  <a:gd name="T8" fmla="*/ 10 w 13"/>
                  <a:gd name="T9" fmla="*/ 6 h 16"/>
                </a:gdLst>
                <a:ahLst/>
                <a:cxnLst>
                  <a:cxn ang="0">
                    <a:pos x="T0" y="T1"/>
                  </a:cxn>
                  <a:cxn ang="0">
                    <a:pos x="T2" y="T3"/>
                  </a:cxn>
                  <a:cxn ang="0">
                    <a:pos x="T4" y="T5"/>
                  </a:cxn>
                  <a:cxn ang="0">
                    <a:pos x="T6" y="T7"/>
                  </a:cxn>
                  <a:cxn ang="0">
                    <a:pos x="T8" y="T9"/>
                  </a:cxn>
                </a:cxnLst>
                <a:rect l="0" t="0" r="r" b="b"/>
                <a:pathLst>
                  <a:path w="13" h="16">
                    <a:moveTo>
                      <a:pt x="10" y="6"/>
                    </a:moveTo>
                    <a:cubicBezTo>
                      <a:pt x="5" y="5"/>
                      <a:pt x="0" y="0"/>
                      <a:pt x="1" y="6"/>
                    </a:cubicBezTo>
                    <a:cubicBezTo>
                      <a:pt x="2" y="13"/>
                      <a:pt x="2" y="14"/>
                      <a:pt x="5" y="14"/>
                    </a:cubicBezTo>
                    <a:cubicBezTo>
                      <a:pt x="9" y="14"/>
                      <a:pt x="12" y="16"/>
                      <a:pt x="13" y="12"/>
                    </a:cubicBezTo>
                    <a:cubicBezTo>
                      <a:pt x="13" y="8"/>
                      <a:pt x="11" y="10"/>
                      <a:pt x="1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946">
                <a:extLst>
                  <a:ext uri="{FF2B5EF4-FFF2-40B4-BE49-F238E27FC236}">
                    <a16:creationId xmlns:a16="http://schemas.microsoft.com/office/drawing/2014/main" id="{638C3590-2BE0-9C97-0814-A6FB3BA1DDCD}"/>
                  </a:ext>
                </a:extLst>
              </p:cNvPr>
              <p:cNvSpPr>
                <a:spLocks/>
              </p:cNvSpPr>
              <p:nvPr/>
            </p:nvSpPr>
            <p:spPr bwMode="auto">
              <a:xfrm>
                <a:off x="2194" y="1786"/>
                <a:ext cx="7" cy="10"/>
              </a:xfrm>
              <a:custGeom>
                <a:avLst/>
                <a:gdLst>
                  <a:gd name="T0" fmla="*/ 1 w 12"/>
                  <a:gd name="T1" fmla="*/ 5 h 16"/>
                  <a:gd name="T2" fmla="*/ 5 w 12"/>
                  <a:gd name="T3" fmla="*/ 15 h 16"/>
                  <a:gd name="T4" fmla="*/ 10 w 12"/>
                  <a:gd name="T5" fmla="*/ 10 h 16"/>
                  <a:gd name="T6" fmla="*/ 5 w 12"/>
                  <a:gd name="T7" fmla="*/ 4 h 16"/>
                  <a:gd name="T8" fmla="*/ 1 w 12"/>
                  <a:gd name="T9" fmla="*/ 5 h 16"/>
                </a:gdLst>
                <a:ahLst/>
                <a:cxnLst>
                  <a:cxn ang="0">
                    <a:pos x="T0" y="T1"/>
                  </a:cxn>
                  <a:cxn ang="0">
                    <a:pos x="T2" y="T3"/>
                  </a:cxn>
                  <a:cxn ang="0">
                    <a:pos x="T4" y="T5"/>
                  </a:cxn>
                  <a:cxn ang="0">
                    <a:pos x="T6" y="T7"/>
                  </a:cxn>
                  <a:cxn ang="0">
                    <a:pos x="T8" y="T9"/>
                  </a:cxn>
                </a:cxnLst>
                <a:rect l="0" t="0" r="r" b="b"/>
                <a:pathLst>
                  <a:path w="12" h="16">
                    <a:moveTo>
                      <a:pt x="1" y="5"/>
                    </a:moveTo>
                    <a:cubicBezTo>
                      <a:pt x="1" y="9"/>
                      <a:pt x="2" y="14"/>
                      <a:pt x="5" y="15"/>
                    </a:cubicBezTo>
                    <a:cubicBezTo>
                      <a:pt x="8" y="16"/>
                      <a:pt x="12" y="13"/>
                      <a:pt x="10" y="10"/>
                    </a:cubicBezTo>
                    <a:cubicBezTo>
                      <a:pt x="8" y="7"/>
                      <a:pt x="10" y="8"/>
                      <a:pt x="5" y="4"/>
                    </a:cubicBezTo>
                    <a:cubicBezTo>
                      <a:pt x="0" y="0"/>
                      <a:pt x="4" y="1"/>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947">
                <a:extLst>
                  <a:ext uri="{FF2B5EF4-FFF2-40B4-BE49-F238E27FC236}">
                    <a16:creationId xmlns:a16="http://schemas.microsoft.com/office/drawing/2014/main" id="{A07A9805-32E7-4433-0A3E-F33D41D234D3}"/>
                  </a:ext>
                </a:extLst>
              </p:cNvPr>
              <p:cNvSpPr>
                <a:spLocks/>
              </p:cNvSpPr>
              <p:nvPr/>
            </p:nvSpPr>
            <p:spPr bwMode="auto">
              <a:xfrm>
                <a:off x="2333" y="1553"/>
                <a:ext cx="17" cy="21"/>
              </a:xfrm>
              <a:custGeom>
                <a:avLst/>
                <a:gdLst>
                  <a:gd name="T0" fmla="*/ 9 w 27"/>
                  <a:gd name="T1" fmla="*/ 17 h 35"/>
                  <a:gd name="T2" fmla="*/ 6 w 27"/>
                  <a:gd name="T3" fmla="*/ 25 h 35"/>
                  <a:gd name="T4" fmla="*/ 1 w 27"/>
                  <a:gd name="T5" fmla="*/ 32 h 35"/>
                  <a:gd name="T6" fmla="*/ 6 w 27"/>
                  <a:gd name="T7" fmla="*/ 34 h 35"/>
                  <a:gd name="T8" fmla="*/ 16 w 27"/>
                  <a:gd name="T9" fmla="*/ 30 h 35"/>
                  <a:gd name="T10" fmla="*/ 16 w 27"/>
                  <a:gd name="T11" fmla="*/ 21 h 35"/>
                  <a:gd name="T12" fmla="*/ 15 w 27"/>
                  <a:gd name="T13" fmla="*/ 16 h 35"/>
                  <a:gd name="T14" fmla="*/ 17 w 27"/>
                  <a:gd name="T15" fmla="*/ 12 h 35"/>
                  <a:gd name="T16" fmla="*/ 24 w 27"/>
                  <a:gd name="T17" fmla="*/ 10 h 35"/>
                  <a:gd name="T18" fmla="*/ 22 w 27"/>
                  <a:gd name="T19" fmla="*/ 2 h 35"/>
                  <a:gd name="T20" fmla="*/ 14 w 27"/>
                  <a:gd name="T21" fmla="*/ 7 h 35"/>
                  <a:gd name="T22" fmla="*/ 11 w 27"/>
                  <a:gd name="T23" fmla="*/ 12 h 35"/>
                  <a:gd name="T24" fmla="*/ 9 w 27"/>
                  <a:gd name="T2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9" y="17"/>
                    </a:moveTo>
                    <a:cubicBezTo>
                      <a:pt x="9" y="23"/>
                      <a:pt x="9" y="21"/>
                      <a:pt x="6" y="25"/>
                    </a:cubicBezTo>
                    <a:cubicBezTo>
                      <a:pt x="4" y="29"/>
                      <a:pt x="0" y="30"/>
                      <a:pt x="1" y="32"/>
                    </a:cubicBezTo>
                    <a:cubicBezTo>
                      <a:pt x="3" y="33"/>
                      <a:pt x="0" y="35"/>
                      <a:pt x="6" y="34"/>
                    </a:cubicBezTo>
                    <a:cubicBezTo>
                      <a:pt x="12" y="32"/>
                      <a:pt x="16" y="34"/>
                      <a:pt x="16" y="30"/>
                    </a:cubicBezTo>
                    <a:cubicBezTo>
                      <a:pt x="16" y="25"/>
                      <a:pt x="16" y="24"/>
                      <a:pt x="16" y="21"/>
                    </a:cubicBezTo>
                    <a:cubicBezTo>
                      <a:pt x="16" y="18"/>
                      <a:pt x="15" y="18"/>
                      <a:pt x="15" y="16"/>
                    </a:cubicBezTo>
                    <a:cubicBezTo>
                      <a:pt x="16" y="14"/>
                      <a:pt x="13" y="13"/>
                      <a:pt x="17" y="12"/>
                    </a:cubicBezTo>
                    <a:cubicBezTo>
                      <a:pt x="22" y="11"/>
                      <a:pt x="24" y="15"/>
                      <a:pt x="24" y="10"/>
                    </a:cubicBezTo>
                    <a:cubicBezTo>
                      <a:pt x="25" y="5"/>
                      <a:pt x="27" y="0"/>
                      <a:pt x="22" y="2"/>
                    </a:cubicBezTo>
                    <a:cubicBezTo>
                      <a:pt x="17" y="4"/>
                      <a:pt x="16" y="5"/>
                      <a:pt x="14" y="7"/>
                    </a:cubicBezTo>
                    <a:cubicBezTo>
                      <a:pt x="12" y="9"/>
                      <a:pt x="11" y="10"/>
                      <a:pt x="11" y="12"/>
                    </a:cubicBezTo>
                    <a:cubicBezTo>
                      <a:pt x="10" y="14"/>
                      <a:pt x="7" y="14"/>
                      <a:pt x="9" y="1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48">
                <a:extLst>
                  <a:ext uri="{FF2B5EF4-FFF2-40B4-BE49-F238E27FC236}">
                    <a16:creationId xmlns:a16="http://schemas.microsoft.com/office/drawing/2014/main" id="{58E1C2BE-2B0A-2F66-FD14-0A8C2FFA9C27}"/>
                  </a:ext>
                </a:extLst>
              </p:cNvPr>
              <p:cNvSpPr>
                <a:spLocks/>
              </p:cNvSpPr>
              <p:nvPr/>
            </p:nvSpPr>
            <p:spPr bwMode="auto">
              <a:xfrm>
                <a:off x="2312" y="1572"/>
                <a:ext cx="9" cy="10"/>
              </a:xfrm>
              <a:custGeom>
                <a:avLst/>
                <a:gdLst>
                  <a:gd name="T0" fmla="*/ 2 w 14"/>
                  <a:gd name="T1" fmla="*/ 3 h 16"/>
                  <a:gd name="T2" fmla="*/ 2 w 14"/>
                  <a:gd name="T3" fmla="*/ 10 h 16"/>
                  <a:gd name="T4" fmla="*/ 7 w 14"/>
                  <a:gd name="T5" fmla="*/ 13 h 16"/>
                  <a:gd name="T6" fmla="*/ 12 w 14"/>
                  <a:gd name="T7" fmla="*/ 7 h 16"/>
                  <a:gd name="T8" fmla="*/ 12 w 14"/>
                  <a:gd name="T9" fmla="*/ 0 h 16"/>
                  <a:gd name="T10" fmla="*/ 6 w 14"/>
                  <a:gd name="T11" fmla="*/ 0 h 16"/>
                  <a:gd name="T12" fmla="*/ 2 w 1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2" y="3"/>
                    </a:moveTo>
                    <a:cubicBezTo>
                      <a:pt x="1" y="5"/>
                      <a:pt x="0" y="8"/>
                      <a:pt x="2" y="10"/>
                    </a:cubicBezTo>
                    <a:cubicBezTo>
                      <a:pt x="5" y="13"/>
                      <a:pt x="4" y="16"/>
                      <a:pt x="7" y="13"/>
                    </a:cubicBezTo>
                    <a:cubicBezTo>
                      <a:pt x="10" y="10"/>
                      <a:pt x="10" y="9"/>
                      <a:pt x="12" y="7"/>
                    </a:cubicBezTo>
                    <a:cubicBezTo>
                      <a:pt x="13" y="4"/>
                      <a:pt x="14" y="1"/>
                      <a:pt x="12" y="0"/>
                    </a:cubicBezTo>
                    <a:cubicBezTo>
                      <a:pt x="10" y="0"/>
                      <a:pt x="8" y="0"/>
                      <a:pt x="6" y="0"/>
                    </a:cubicBezTo>
                    <a:cubicBezTo>
                      <a:pt x="4" y="0"/>
                      <a:pt x="1" y="1"/>
                      <a:pt x="2" y="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49">
                <a:extLst>
                  <a:ext uri="{FF2B5EF4-FFF2-40B4-BE49-F238E27FC236}">
                    <a16:creationId xmlns:a16="http://schemas.microsoft.com/office/drawing/2014/main" id="{17DCE536-2A53-4275-FA1E-78B5454A5180}"/>
                  </a:ext>
                </a:extLst>
              </p:cNvPr>
              <p:cNvSpPr>
                <a:spLocks/>
              </p:cNvSpPr>
              <p:nvPr/>
            </p:nvSpPr>
            <p:spPr bwMode="auto">
              <a:xfrm>
                <a:off x="2296" y="1562"/>
                <a:ext cx="16" cy="15"/>
              </a:xfrm>
              <a:custGeom>
                <a:avLst/>
                <a:gdLst>
                  <a:gd name="T0" fmla="*/ 2 w 26"/>
                  <a:gd name="T1" fmla="*/ 12 h 25"/>
                  <a:gd name="T2" fmla="*/ 5 w 26"/>
                  <a:gd name="T3" fmla="*/ 18 h 25"/>
                  <a:gd name="T4" fmla="*/ 9 w 26"/>
                  <a:gd name="T5" fmla="*/ 21 h 25"/>
                  <a:gd name="T6" fmla="*/ 15 w 26"/>
                  <a:gd name="T7" fmla="*/ 15 h 25"/>
                  <a:gd name="T8" fmla="*/ 21 w 26"/>
                  <a:gd name="T9" fmla="*/ 10 h 25"/>
                  <a:gd name="T10" fmla="*/ 21 w 26"/>
                  <a:gd name="T11" fmla="*/ 3 h 25"/>
                  <a:gd name="T12" fmla="*/ 13 w 26"/>
                  <a:gd name="T13" fmla="*/ 7 h 25"/>
                  <a:gd name="T14" fmla="*/ 7 w 26"/>
                  <a:gd name="T15" fmla="*/ 8 h 25"/>
                  <a:gd name="T16" fmla="*/ 2 w 26"/>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 y="12"/>
                    </a:moveTo>
                    <a:cubicBezTo>
                      <a:pt x="4" y="16"/>
                      <a:pt x="4" y="14"/>
                      <a:pt x="5" y="18"/>
                    </a:cubicBezTo>
                    <a:cubicBezTo>
                      <a:pt x="6" y="21"/>
                      <a:pt x="5" y="25"/>
                      <a:pt x="9" y="21"/>
                    </a:cubicBezTo>
                    <a:cubicBezTo>
                      <a:pt x="13" y="18"/>
                      <a:pt x="12" y="18"/>
                      <a:pt x="15" y="15"/>
                    </a:cubicBezTo>
                    <a:cubicBezTo>
                      <a:pt x="19" y="12"/>
                      <a:pt x="19" y="16"/>
                      <a:pt x="21" y="10"/>
                    </a:cubicBezTo>
                    <a:cubicBezTo>
                      <a:pt x="22" y="4"/>
                      <a:pt x="26" y="0"/>
                      <a:pt x="21" y="3"/>
                    </a:cubicBezTo>
                    <a:cubicBezTo>
                      <a:pt x="15" y="6"/>
                      <a:pt x="15" y="7"/>
                      <a:pt x="13" y="7"/>
                    </a:cubicBezTo>
                    <a:cubicBezTo>
                      <a:pt x="10" y="7"/>
                      <a:pt x="10" y="7"/>
                      <a:pt x="7" y="8"/>
                    </a:cubicBezTo>
                    <a:cubicBezTo>
                      <a:pt x="3" y="10"/>
                      <a:pt x="0" y="9"/>
                      <a:pt x="2" y="1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50">
                <a:extLst>
                  <a:ext uri="{FF2B5EF4-FFF2-40B4-BE49-F238E27FC236}">
                    <a16:creationId xmlns:a16="http://schemas.microsoft.com/office/drawing/2014/main" id="{06FFD855-F7A0-75A0-DCAD-74EE57E57368}"/>
                  </a:ext>
                </a:extLst>
              </p:cNvPr>
              <p:cNvSpPr>
                <a:spLocks/>
              </p:cNvSpPr>
              <p:nvPr/>
            </p:nvSpPr>
            <p:spPr bwMode="auto">
              <a:xfrm>
                <a:off x="2281" y="1557"/>
                <a:ext cx="6" cy="11"/>
              </a:xfrm>
              <a:custGeom>
                <a:avLst/>
                <a:gdLst>
                  <a:gd name="T0" fmla="*/ 3 w 10"/>
                  <a:gd name="T1" fmla="*/ 9 h 19"/>
                  <a:gd name="T2" fmla="*/ 5 w 10"/>
                  <a:gd name="T3" fmla="*/ 16 h 19"/>
                  <a:gd name="T4" fmla="*/ 9 w 10"/>
                  <a:gd name="T5" fmla="*/ 16 h 19"/>
                  <a:gd name="T6" fmla="*/ 10 w 10"/>
                  <a:gd name="T7" fmla="*/ 9 h 19"/>
                  <a:gd name="T8" fmla="*/ 4 w 10"/>
                  <a:gd name="T9" fmla="*/ 3 h 19"/>
                  <a:gd name="T10" fmla="*/ 3 w 10"/>
                  <a:gd name="T11" fmla="*/ 9 h 19"/>
                </a:gdLst>
                <a:ahLst/>
                <a:cxnLst>
                  <a:cxn ang="0">
                    <a:pos x="T0" y="T1"/>
                  </a:cxn>
                  <a:cxn ang="0">
                    <a:pos x="T2" y="T3"/>
                  </a:cxn>
                  <a:cxn ang="0">
                    <a:pos x="T4" y="T5"/>
                  </a:cxn>
                  <a:cxn ang="0">
                    <a:pos x="T6" y="T7"/>
                  </a:cxn>
                  <a:cxn ang="0">
                    <a:pos x="T8" y="T9"/>
                  </a:cxn>
                  <a:cxn ang="0">
                    <a:pos x="T10" y="T11"/>
                  </a:cxn>
                </a:cxnLst>
                <a:rect l="0" t="0" r="r" b="b"/>
                <a:pathLst>
                  <a:path w="10" h="19">
                    <a:moveTo>
                      <a:pt x="3" y="9"/>
                    </a:moveTo>
                    <a:cubicBezTo>
                      <a:pt x="3" y="11"/>
                      <a:pt x="3" y="15"/>
                      <a:pt x="5" y="16"/>
                    </a:cubicBezTo>
                    <a:cubicBezTo>
                      <a:pt x="6" y="18"/>
                      <a:pt x="8" y="19"/>
                      <a:pt x="9" y="16"/>
                    </a:cubicBezTo>
                    <a:cubicBezTo>
                      <a:pt x="10" y="13"/>
                      <a:pt x="10" y="13"/>
                      <a:pt x="10" y="9"/>
                    </a:cubicBezTo>
                    <a:cubicBezTo>
                      <a:pt x="9" y="4"/>
                      <a:pt x="8" y="0"/>
                      <a:pt x="4" y="3"/>
                    </a:cubicBezTo>
                    <a:cubicBezTo>
                      <a:pt x="0" y="6"/>
                      <a:pt x="1" y="6"/>
                      <a:pt x="3" y="9"/>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51">
                <a:extLst>
                  <a:ext uri="{FF2B5EF4-FFF2-40B4-BE49-F238E27FC236}">
                    <a16:creationId xmlns:a16="http://schemas.microsoft.com/office/drawing/2014/main" id="{D5AAD944-3C07-3627-2EF4-589BF209FDDB}"/>
                  </a:ext>
                </a:extLst>
              </p:cNvPr>
              <p:cNvSpPr>
                <a:spLocks/>
              </p:cNvSpPr>
              <p:nvPr/>
            </p:nvSpPr>
            <p:spPr bwMode="auto">
              <a:xfrm>
                <a:off x="2290" y="1570"/>
                <a:ext cx="6" cy="7"/>
              </a:xfrm>
              <a:custGeom>
                <a:avLst/>
                <a:gdLst>
                  <a:gd name="T0" fmla="*/ 3 w 11"/>
                  <a:gd name="T1" fmla="*/ 3 h 11"/>
                  <a:gd name="T2" fmla="*/ 2 w 11"/>
                  <a:gd name="T3" fmla="*/ 7 h 11"/>
                  <a:gd name="T4" fmla="*/ 5 w 11"/>
                  <a:gd name="T5" fmla="*/ 10 h 11"/>
                  <a:gd name="T6" fmla="*/ 9 w 11"/>
                  <a:gd name="T7" fmla="*/ 8 h 11"/>
                  <a:gd name="T8" fmla="*/ 10 w 11"/>
                  <a:gd name="T9" fmla="*/ 3 h 11"/>
                  <a:gd name="T10" fmla="*/ 6 w 11"/>
                  <a:gd name="T11" fmla="*/ 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2" y="6"/>
                      <a:pt x="0" y="6"/>
                      <a:pt x="2" y="7"/>
                    </a:cubicBezTo>
                    <a:cubicBezTo>
                      <a:pt x="4" y="8"/>
                      <a:pt x="3" y="11"/>
                      <a:pt x="5" y="10"/>
                    </a:cubicBezTo>
                    <a:cubicBezTo>
                      <a:pt x="8" y="9"/>
                      <a:pt x="8" y="11"/>
                      <a:pt x="9" y="8"/>
                    </a:cubicBezTo>
                    <a:cubicBezTo>
                      <a:pt x="10" y="5"/>
                      <a:pt x="11" y="6"/>
                      <a:pt x="10" y="3"/>
                    </a:cubicBezTo>
                    <a:cubicBezTo>
                      <a:pt x="8" y="1"/>
                      <a:pt x="7" y="1"/>
                      <a:pt x="6" y="0"/>
                    </a:cubicBezTo>
                    <a:cubicBezTo>
                      <a:pt x="5" y="0"/>
                      <a:pt x="1" y="2"/>
                      <a:pt x="3" y="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952">
                <a:extLst>
                  <a:ext uri="{FF2B5EF4-FFF2-40B4-BE49-F238E27FC236}">
                    <a16:creationId xmlns:a16="http://schemas.microsoft.com/office/drawing/2014/main" id="{220D92EB-805E-DF85-1AB9-455E5A6253B3}"/>
                  </a:ext>
                </a:extLst>
              </p:cNvPr>
              <p:cNvSpPr>
                <a:spLocks/>
              </p:cNvSpPr>
              <p:nvPr/>
            </p:nvSpPr>
            <p:spPr bwMode="auto">
              <a:xfrm>
                <a:off x="2279" y="1576"/>
                <a:ext cx="5" cy="8"/>
              </a:xfrm>
              <a:custGeom>
                <a:avLst/>
                <a:gdLst>
                  <a:gd name="T0" fmla="*/ 2 w 8"/>
                  <a:gd name="T1" fmla="*/ 3 h 13"/>
                  <a:gd name="T2" fmla="*/ 2 w 8"/>
                  <a:gd name="T3" fmla="*/ 7 h 13"/>
                  <a:gd name="T4" fmla="*/ 5 w 8"/>
                  <a:gd name="T5" fmla="*/ 11 h 13"/>
                  <a:gd name="T6" fmla="*/ 7 w 8"/>
                  <a:gd name="T7" fmla="*/ 7 h 13"/>
                  <a:gd name="T8" fmla="*/ 7 w 8"/>
                  <a:gd name="T9" fmla="*/ 0 h 13"/>
                  <a:gd name="T10" fmla="*/ 2 w 8"/>
                  <a:gd name="T11" fmla="*/ 3 h 13"/>
                </a:gdLst>
                <a:ahLst/>
                <a:cxnLst>
                  <a:cxn ang="0">
                    <a:pos x="T0" y="T1"/>
                  </a:cxn>
                  <a:cxn ang="0">
                    <a:pos x="T2" y="T3"/>
                  </a:cxn>
                  <a:cxn ang="0">
                    <a:pos x="T4" y="T5"/>
                  </a:cxn>
                  <a:cxn ang="0">
                    <a:pos x="T6" y="T7"/>
                  </a:cxn>
                  <a:cxn ang="0">
                    <a:pos x="T8" y="T9"/>
                  </a:cxn>
                  <a:cxn ang="0">
                    <a:pos x="T10" y="T11"/>
                  </a:cxn>
                </a:cxnLst>
                <a:rect l="0" t="0" r="r" b="b"/>
                <a:pathLst>
                  <a:path w="8" h="13">
                    <a:moveTo>
                      <a:pt x="2" y="3"/>
                    </a:moveTo>
                    <a:cubicBezTo>
                      <a:pt x="2" y="5"/>
                      <a:pt x="0" y="4"/>
                      <a:pt x="2" y="7"/>
                    </a:cubicBezTo>
                    <a:cubicBezTo>
                      <a:pt x="3" y="11"/>
                      <a:pt x="4" y="13"/>
                      <a:pt x="5" y="11"/>
                    </a:cubicBezTo>
                    <a:cubicBezTo>
                      <a:pt x="7" y="9"/>
                      <a:pt x="6" y="11"/>
                      <a:pt x="7" y="7"/>
                    </a:cubicBezTo>
                    <a:cubicBezTo>
                      <a:pt x="8" y="4"/>
                      <a:pt x="8" y="0"/>
                      <a:pt x="7" y="0"/>
                    </a:cubicBezTo>
                    <a:cubicBezTo>
                      <a:pt x="5" y="1"/>
                      <a:pt x="0" y="1"/>
                      <a:pt x="2" y="3"/>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953">
                <a:extLst>
                  <a:ext uri="{FF2B5EF4-FFF2-40B4-BE49-F238E27FC236}">
                    <a16:creationId xmlns:a16="http://schemas.microsoft.com/office/drawing/2014/main" id="{F5A94DC5-695B-3E90-E66F-D9B7A7ED99ED}"/>
                  </a:ext>
                </a:extLst>
              </p:cNvPr>
              <p:cNvSpPr>
                <a:spLocks/>
              </p:cNvSpPr>
              <p:nvPr/>
            </p:nvSpPr>
            <p:spPr bwMode="auto">
              <a:xfrm>
                <a:off x="4778" y="2725"/>
                <a:ext cx="170" cy="105"/>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954">
                <a:extLst>
                  <a:ext uri="{FF2B5EF4-FFF2-40B4-BE49-F238E27FC236}">
                    <a16:creationId xmlns:a16="http://schemas.microsoft.com/office/drawing/2014/main" id="{171FA683-F78F-1F58-AC86-D41639BAE2C4}"/>
                  </a:ext>
                </a:extLst>
              </p:cNvPr>
              <p:cNvSpPr>
                <a:spLocks/>
              </p:cNvSpPr>
              <p:nvPr/>
            </p:nvSpPr>
            <p:spPr bwMode="auto">
              <a:xfrm>
                <a:off x="4948" y="2624"/>
                <a:ext cx="99" cy="124"/>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955">
                <a:extLst>
                  <a:ext uri="{FF2B5EF4-FFF2-40B4-BE49-F238E27FC236}">
                    <a16:creationId xmlns:a16="http://schemas.microsoft.com/office/drawing/2014/main" id="{27F298AA-A9E8-1D84-BB02-20DAF69E7F62}"/>
                  </a:ext>
                </a:extLst>
              </p:cNvPr>
              <p:cNvSpPr>
                <a:spLocks/>
              </p:cNvSpPr>
              <p:nvPr/>
            </p:nvSpPr>
            <p:spPr bwMode="auto">
              <a:xfrm>
                <a:off x="5030" y="2780"/>
                <a:ext cx="12" cy="8"/>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956">
                <a:extLst>
                  <a:ext uri="{FF2B5EF4-FFF2-40B4-BE49-F238E27FC236}">
                    <a16:creationId xmlns:a16="http://schemas.microsoft.com/office/drawing/2014/main" id="{D8E2F4AA-0E25-DCC2-B39E-D09D1DC89F02}"/>
                  </a:ext>
                </a:extLst>
              </p:cNvPr>
              <p:cNvSpPr>
                <a:spLocks/>
              </p:cNvSpPr>
              <p:nvPr/>
            </p:nvSpPr>
            <p:spPr bwMode="auto">
              <a:xfrm>
                <a:off x="4704" y="2891"/>
                <a:ext cx="11" cy="8"/>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957">
                <a:extLst>
                  <a:ext uri="{FF2B5EF4-FFF2-40B4-BE49-F238E27FC236}">
                    <a16:creationId xmlns:a16="http://schemas.microsoft.com/office/drawing/2014/main" id="{21C8B092-0DE9-D801-9B7B-FD2FD836F42E}"/>
                  </a:ext>
                </a:extLst>
              </p:cNvPr>
              <p:cNvSpPr>
                <a:spLocks/>
              </p:cNvSpPr>
              <p:nvPr/>
            </p:nvSpPr>
            <p:spPr bwMode="auto">
              <a:xfrm>
                <a:off x="4177" y="2224"/>
                <a:ext cx="597" cy="482"/>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958">
                <a:extLst>
                  <a:ext uri="{FF2B5EF4-FFF2-40B4-BE49-F238E27FC236}">
                    <a16:creationId xmlns:a16="http://schemas.microsoft.com/office/drawing/2014/main" id="{CB51F366-6B0D-C247-0A39-98A271596679}"/>
                  </a:ext>
                </a:extLst>
              </p:cNvPr>
              <p:cNvSpPr>
                <a:spLocks/>
              </p:cNvSpPr>
              <p:nvPr/>
            </p:nvSpPr>
            <p:spPr bwMode="auto">
              <a:xfrm>
                <a:off x="4537" y="2710"/>
                <a:ext cx="8" cy="11"/>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959">
                <a:extLst>
                  <a:ext uri="{FF2B5EF4-FFF2-40B4-BE49-F238E27FC236}">
                    <a16:creationId xmlns:a16="http://schemas.microsoft.com/office/drawing/2014/main" id="{223DC3D8-506A-9EDA-7316-0F6DCD9C7B2C}"/>
                  </a:ext>
                </a:extLst>
              </p:cNvPr>
              <p:cNvSpPr>
                <a:spLocks/>
              </p:cNvSpPr>
              <p:nvPr/>
            </p:nvSpPr>
            <p:spPr bwMode="auto">
              <a:xfrm>
                <a:off x="4592" y="2711"/>
                <a:ext cx="9" cy="1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960">
                <a:extLst>
                  <a:ext uri="{FF2B5EF4-FFF2-40B4-BE49-F238E27FC236}">
                    <a16:creationId xmlns:a16="http://schemas.microsoft.com/office/drawing/2014/main" id="{B3765BD4-D5BE-788E-4AD6-C05D8F27FB8E}"/>
                  </a:ext>
                </a:extLst>
              </p:cNvPr>
              <p:cNvSpPr>
                <a:spLocks/>
              </p:cNvSpPr>
              <p:nvPr/>
            </p:nvSpPr>
            <p:spPr bwMode="auto">
              <a:xfrm>
                <a:off x="4470" y="2645"/>
                <a:ext cx="23" cy="8"/>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961">
                <a:extLst>
                  <a:ext uri="{FF2B5EF4-FFF2-40B4-BE49-F238E27FC236}">
                    <a16:creationId xmlns:a16="http://schemas.microsoft.com/office/drawing/2014/main" id="{DBCF2358-9D3C-14E7-1407-88081E697566}"/>
                  </a:ext>
                </a:extLst>
              </p:cNvPr>
              <p:cNvSpPr>
                <a:spLocks/>
              </p:cNvSpPr>
              <p:nvPr/>
            </p:nvSpPr>
            <p:spPr bwMode="auto">
              <a:xfrm>
                <a:off x="4476" y="2233"/>
                <a:ext cx="24" cy="15"/>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962">
                <a:extLst>
                  <a:ext uri="{FF2B5EF4-FFF2-40B4-BE49-F238E27FC236}">
                    <a16:creationId xmlns:a16="http://schemas.microsoft.com/office/drawing/2014/main" id="{2B09EB4C-F4D2-2166-4591-6D98B1197575}"/>
                  </a:ext>
                </a:extLst>
              </p:cNvPr>
              <p:cNvSpPr>
                <a:spLocks/>
              </p:cNvSpPr>
              <p:nvPr/>
            </p:nvSpPr>
            <p:spPr bwMode="auto">
              <a:xfrm>
                <a:off x="4798" y="2089"/>
                <a:ext cx="35" cy="41"/>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63">
                <a:extLst>
                  <a:ext uri="{FF2B5EF4-FFF2-40B4-BE49-F238E27FC236}">
                    <a16:creationId xmlns:a16="http://schemas.microsoft.com/office/drawing/2014/main" id="{25FCBCA8-42A9-FAAA-1AEA-893F9EC1A2B3}"/>
                  </a:ext>
                </a:extLst>
              </p:cNvPr>
              <p:cNvSpPr>
                <a:spLocks/>
              </p:cNvSpPr>
              <p:nvPr/>
            </p:nvSpPr>
            <p:spPr bwMode="auto">
              <a:xfrm>
                <a:off x="4732" y="2074"/>
                <a:ext cx="19" cy="10"/>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964">
                <a:extLst>
                  <a:ext uri="{FF2B5EF4-FFF2-40B4-BE49-F238E27FC236}">
                    <a16:creationId xmlns:a16="http://schemas.microsoft.com/office/drawing/2014/main" id="{3E23E811-B129-AF3A-3A39-23FAADFD765F}"/>
                  </a:ext>
                </a:extLst>
              </p:cNvPr>
              <p:cNvSpPr>
                <a:spLocks/>
              </p:cNvSpPr>
              <p:nvPr/>
            </p:nvSpPr>
            <p:spPr bwMode="auto">
              <a:xfrm>
                <a:off x="4783" y="2085"/>
                <a:ext cx="13" cy="8"/>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965">
                <a:extLst>
                  <a:ext uri="{FF2B5EF4-FFF2-40B4-BE49-F238E27FC236}">
                    <a16:creationId xmlns:a16="http://schemas.microsoft.com/office/drawing/2014/main" id="{844E9489-F3DE-5C91-8650-3A9C7CA0F23A}"/>
                  </a:ext>
                </a:extLst>
              </p:cNvPr>
              <p:cNvSpPr>
                <a:spLocks/>
              </p:cNvSpPr>
              <p:nvPr/>
            </p:nvSpPr>
            <p:spPr bwMode="auto">
              <a:xfrm>
                <a:off x="4646" y="2089"/>
                <a:ext cx="144" cy="138"/>
              </a:xfrm>
              <a:custGeom>
                <a:avLst/>
                <a:gdLst>
                  <a:gd name="T0" fmla="*/ 227 w 240"/>
                  <a:gd name="T1" fmla="*/ 227 h 229"/>
                  <a:gd name="T2" fmla="*/ 210 w 240"/>
                  <a:gd name="T3" fmla="*/ 220 h 229"/>
                  <a:gd name="T4" fmla="*/ 183 w 240"/>
                  <a:gd name="T5" fmla="*/ 213 h 229"/>
                  <a:gd name="T6" fmla="*/ 165 w 240"/>
                  <a:gd name="T7" fmla="*/ 212 h 229"/>
                  <a:gd name="T8" fmla="*/ 151 w 240"/>
                  <a:gd name="T9" fmla="*/ 195 h 229"/>
                  <a:gd name="T10" fmla="*/ 139 w 240"/>
                  <a:gd name="T11" fmla="*/ 177 h 229"/>
                  <a:gd name="T12" fmla="*/ 128 w 240"/>
                  <a:gd name="T13" fmla="*/ 155 h 229"/>
                  <a:gd name="T14" fmla="*/ 103 w 240"/>
                  <a:gd name="T15" fmla="*/ 150 h 229"/>
                  <a:gd name="T16" fmla="*/ 85 w 240"/>
                  <a:gd name="T17" fmla="*/ 143 h 229"/>
                  <a:gd name="T18" fmla="*/ 70 w 240"/>
                  <a:gd name="T19" fmla="*/ 153 h 229"/>
                  <a:gd name="T20" fmla="*/ 51 w 240"/>
                  <a:gd name="T21" fmla="*/ 160 h 229"/>
                  <a:gd name="T22" fmla="*/ 58 w 240"/>
                  <a:gd name="T23" fmla="*/ 175 h 229"/>
                  <a:gd name="T24" fmla="*/ 36 w 240"/>
                  <a:gd name="T25" fmla="*/ 187 h 229"/>
                  <a:gd name="T26" fmla="*/ 14 w 240"/>
                  <a:gd name="T27" fmla="*/ 185 h 229"/>
                  <a:gd name="T28" fmla="*/ 1 w 240"/>
                  <a:gd name="T29" fmla="*/ 185 h 229"/>
                  <a:gd name="T30" fmla="*/ 1 w 240"/>
                  <a:gd name="T31" fmla="*/ 155 h 229"/>
                  <a:gd name="T32" fmla="*/ 1 w 240"/>
                  <a:gd name="T33" fmla="*/ 117 h 229"/>
                  <a:gd name="T34" fmla="*/ 10 w 240"/>
                  <a:gd name="T35" fmla="*/ 44 h 229"/>
                  <a:gd name="T36" fmla="*/ 10 w 240"/>
                  <a:gd name="T37" fmla="*/ 0 h 229"/>
                  <a:gd name="T38" fmla="*/ 33 w 240"/>
                  <a:gd name="T39" fmla="*/ 10 h 229"/>
                  <a:gd name="T40" fmla="*/ 62 w 240"/>
                  <a:gd name="T41" fmla="*/ 22 h 229"/>
                  <a:gd name="T42" fmla="*/ 84 w 240"/>
                  <a:gd name="T43" fmla="*/ 35 h 229"/>
                  <a:gd name="T44" fmla="*/ 117 w 240"/>
                  <a:gd name="T45" fmla="*/ 52 h 229"/>
                  <a:gd name="T46" fmla="*/ 127 w 240"/>
                  <a:gd name="T47" fmla="*/ 75 h 229"/>
                  <a:gd name="T48" fmla="*/ 142 w 240"/>
                  <a:gd name="T49" fmla="*/ 86 h 229"/>
                  <a:gd name="T50" fmla="*/ 161 w 240"/>
                  <a:gd name="T51" fmla="*/ 95 h 229"/>
                  <a:gd name="T52" fmla="*/ 178 w 240"/>
                  <a:gd name="T53" fmla="*/ 111 h 229"/>
                  <a:gd name="T54" fmla="*/ 153 w 240"/>
                  <a:gd name="T55" fmla="*/ 124 h 229"/>
                  <a:gd name="T56" fmla="*/ 162 w 240"/>
                  <a:gd name="T57" fmla="*/ 141 h 229"/>
                  <a:gd name="T58" fmla="*/ 180 w 240"/>
                  <a:gd name="T59" fmla="*/ 155 h 229"/>
                  <a:gd name="T60" fmla="*/ 187 w 240"/>
                  <a:gd name="T61" fmla="*/ 180 h 229"/>
                  <a:gd name="T62" fmla="*/ 205 w 240"/>
                  <a:gd name="T63" fmla="*/ 182 h 229"/>
                  <a:gd name="T64" fmla="*/ 213 w 240"/>
                  <a:gd name="T65" fmla="*/ 196 h 229"/>
                  <a:gd name="T66" fmla="*/ 216 w 240"/>
                  <a:gd name="T67" fmla="*/ 205 h 229"/>
                  <a:gd name="T68" fmla="*/ 226 w 240"/>
                  <a:gd name="T69" fmla="*/ 211 h 229"/>
                  <a:gd name="T70" fmla="*/ 236 w 240"/>
                  <a:gd name="T71"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29">
                    <a:moveTo>
                      <a:pt x="236" y="223"/>
                    </a:moveTo>
                    <a:cubicBezTo>
                      <a:pt x="236" y="225"/>
                      <a:pt x="233" y="226"/>
                      <a:pt x="227" y="227"/>
                    </a:cubicBezTo>
                    <a:cubicBezTo>
                      <a:pt x="222" y="228"/>
                      <a:pt x="220" y="229"/>
                      <a:pt x="219" y="225"/>
                    </a:cubicBezTo>
                    <a:cubicBezTo>
                      <a:pt x="217" y="221"/>
                      <a:pt x="214" y="223"/>
                      <a:pt x="210" y="220"/>
                    </a:cubicBezTo>
                    <a:cubicBezTo>
                      <a:pt x="206" y="217"/>
                      <a:pt x="197" y="217"/>
                      <a:pt x="195" y="215"/>
                    </a:cubicBezTo>
                    <a:cubicBezTo>
                      <a:pt x="193" y="213"/>
                      <a:pt x="188" y="215"/>
                      <a:pt x="183" y="213"/>
                    </a:cubicBezTo>
                    <a:cubicBezTo>
                      <a:pt x="179" y="212"/>
                      <a:pt x="177" y="213"/>
                      <a:pt x="175" y="212"/>
                    </a:cubicBezTo>
                    <a:cubicBezTo>
                      <a:pt x="172" y="212"/>
                      <a:pt x="170" y="215"/>
                      <a:pt x="165" y="212"/>
                    </a:cubicBezTo>
                    <a:cubicBezTo>
                      <a:pt x="160" y="210"/>
                      <a:pt x="158" y="209"/>
                      <a:pt x="157" y="205"/>
                    </a:cubicBezTo>
                    <a:cubicBezTo>
                      <a:pt x="157" y="200"/>
                      <a:pt x="153" y="201"/>
                      <a:pt x="151" y="195"/>
                    </a:cubicBezTo>
                    <a:cubicBezTo>
                      <a:pt x="148" y="189"/>
                      <a:pt x="149" y="191"/>
                      <a:pt x="147" y="187"/>
                    </a:cubicBezTo>
                    <a:cubicBezTo>
                      <a:pt x="145" y="183"/>
                      <a:pt x="141" y="182"/>
                      <a:pt x="139" y="177"/>
                    </a:cubicBezTo>
                    <a:cubicBezTo>
                      <a:pt x="136" y="173"/>
                      <a:pt x="135" y="170"/>
                      <a:pt x="135" y="166"/>
                    </a:cubicBezTo>
                    <a:cubicBezTo>
                      <a:pt x="135" y="162"/>
                      <a:pt x="129" y="161"/>
                      <a:pt x="128" y="155"/>
                    </a:cubicBezTo>
                    <a:cubicBezTo>
                      <a:pt x="127" y="149"/>
                      <a:pt x="122" y="152"/>
                      <a:pt x="117" y="149"/>
                    </a:cubicBezTo>
                    <a:cubicBezTo>
                      <a:pt x="112" y="147"/>
                      <a:pt x="103" y="151"/>
                      <a:pt x="103" y="150"/>
                    </a:cubicBezTo>
                    <a:cubicBezTo>
                      <a:pt x="103" y="148"/>
                      <a:pt x="97" y="143"/>
                      <a:pt x="94" y="141"/>
                    </a:cubicBezTo>
                    <a:cubicBezTo>
                      <a:pt x="91" y="139"/>
                      <a:pt x="91" y="142"/>
                      <a:pt x="85" y="143"/>
                    </a:cubicBezTo>
                    <a:cubicBezTo>
                      <a:pt x="80" y="144"/>
                      <a:pt x="81" y="145"/>
                      <a:pt x="77" y="145"/>
                    </a:cubicBezTo>
                    <a:cubicBezTo>
                      <a:pt x="74" y="145"/>
                      <a:pt x="76" y="151"/>
                      <a:pt x="70" y="153"/>
                    </a:cubicBezTo>
                    <a:cubicBezTo>
                      <a:pt x="65" y="156"/>
                      <a:pt x="69" y="156"/>
                      <a:pt x="64" y="157"/>
                    </a:cubicBezTo>
                    <a:cubicBezTo>
                      <a:pt x="58" y="158"/>
                      <a:pt x="60" y="156"/>
                      <a:pt x="51" y="160"/>
                    </a:cubicBezTo>
                    <a:cubicBezTo>
                      <a:pt x="41" y="165"/>
                      <a:pt x="50" y="164"/>
                      <a:pt x="57" y="167"/>
                    </a:cubicBezTo>
                    <a:cubicBezTo>
                      <a:pt x="65" y="169"/>
                      <a:pt x="58" y="169"/>
                      <a:pt x="58" y="175"/>
                    </a:cubicBezTo>
                    <a:cubicBezTo>
                      <a:pt x="58" y="182"/>
                      <a:pt x="56" y="181"/>
                      <a:pt x="50" y="185"/>
                    </a:cubicBezTo>
                    <a:cubicBezTo>
                      <a:pt x="44" y="189"/>
                      <a:pt x="42" y="189"/>
                      <a:pt x="36" y="187"/>
                    </a:cubicBezTo>
                    <a:cubicBezTo>
                      <a:pt x="30" y="186"/>
                      <a:pt x="34" y="187"/>
                      <a:pt x="27" y="185"/>
                    </a:cubicBezTo>
                    <a:cubicBezTo>
                      <a:pt x="20" y="183"/>
                      <a:pt x="20" y="185"/>
                      <a:pt x="14" y="185"/>
                    </a:cubicBezTo>
                    <a:cubicBezTo>
                      <a:pt x="7" y="184"/>
                      <a:pt x="7" y="185"/>
                      <a:pt x="2" y="185"/>
                    </a:cubicBezTo>
                    <a:cubicBezTo>
                      <a:pt x="1" y="185"/>
                      <a:pt x="1" y="185"/>
                      <a:pt x="1" y="185"/>
                    </a:cubicBezTo>
                    <a:cubicBezTo>
                      <a:pt x="1" y="181"/>
                      <a:pt x="1" y="181"/>
                      <a:pt x="1" y="181"/>
                    </a:cubicBezTo>
                    <a:cubicBezTo>
                      <a:pt x="1" y="181"/>
                      <a:pt x="1" y="164"/>
                      <a:pt x="1" y="155"/>
                    </a:cubicBezTo>
                    <a:cubicBezTo>
                      <a:pt x="1" y="145"/>
                      <a:pt x="3" y="142"/>
                      <a:pt x="6" y="135"/>
                    </a:cubicBezTo>
                    <a:cubicBezTo>
                      <a:pt x="9" y="128"/>
                      <a:pt x="2" y="126"/>
                      <a:pt x="1" y="117"/>
                    </a:cubicBezTo>
                    <a:cubicBezTo>
                      <a:pt x="0" y="108"/>
                      <a:pt x="5" y="86"/>
                      <a:pt x="5" y="79"/>
                    </a:cubicBezTo>
                    <a:cubicBezTo>
                      <a:pt x="5" y="72"/>
                      <a:pt x="9" y="52"/>
                      <a:pt x="10" y="44"/>
                    </a:cubicBezTo>
                    <a:cubicBezTo>
                      <a:pt x="11" y="35"/>
                      <a:pt x="9" y="19"/>
                      <a:pt x="10" y="16"/>
                    </a:cubicBezTo>
                    <a:cubicBezTo>
                      <a:pt x="11" y="14"/>
                      <a:pt x="10" y="4"/>
                      <a:pt x="10" y="0"/>
                    </a:cubicBezTo>
                    <a:cubicBezTo>
                      <a:pt x="12" y="0"/>
                      <a:pt x="14" y="1"/>
                      <a:pt x="17" y="2"/>
                    </a:cubicBezTo>
                    <a:cubicBezTo>
                      <a:pt x="23" y="4"/>
                      <a:pt x="21" y="4"/>
                      <a:pt x="33" y="10"/>
                    </a:cubicBezTo>
                    <a:cubicBezTo>
                      <a:pt x="45" y="17"/>
                      <a:pt x="37" y="13"/>
                      <a:pt x="44" y="16"/>
                    </a:cubicBezTo>
                    <a:cubicBezTo>
                      <a:pt x="51" y="19"/>
                      <a:pt x="52" y="20"/>
                      <a:pt x="62" y="22"/>
                    </a:cubicBezTo>
                    <a:cubicBezTo>
                      <a:pt x="72" y="25"/>
                      <a:pt x="66" y="24"/>
                      <a:pt x="72" y="27"/>
                    </a:cubicBezTo>
                    <a:cubicBezTo>
                      <a:pt x="79" y="30"/>
                      <a:pt x="81" y="34"/>
                      <a:pt x="84" y="35"/>
                    </a:cubicBezTo>
                    <a:cubicBezTo>
                      <a:pt x="88" y="36"/>
                      <a:pt x="98" y="41"/>
                      <a:pt x="104" y="46"/>
                    </a:cubicBezTo>
                    <a:cubicBezTo>
                      <a:pt x="110" y="51"/>
                      <a:pt x="108" y="49"/>
                      <a:pt x="117" y="52"/>
                    </a:cubicBezTo>
                    <a:cubicBezTo>
                      <a:pt x="126" y="55"/>
                      <a:pt x="124" y="59"/>
                      <a:pt x="125" y="60"/>
                    </a:cubicBezTo>
                    <a:cubicBezTo>
                      <a:pt x="125" y="61"/>
                      <a:pt x="130" y="71"/>
                      <a:pt x="127" y="75"/>
                    </a:cubicBezTo>
                    <a:cubicBezTo>
                      <a:pt x="124" y="79"/>
                      <a:pt x="124" y="78"/>
                      <a:pt x="126" y="80"/>
                    </a:cubicBezTo>
                    <a:cubicBezTo>
                      <a:pt x="128" y="82"/>
                      <a:pt x="130" y="83"/>
                      <a:pt x="142" y="86"/>
                    </a:cubicBezTo>
                    <a:cubicBezTo>
                      <a:pt x="153" y="88"/>
                      <a:pt x="147" y="87"/>
                      <a:pt x="151" y="91"/>
                    </a:cubicBezTo>
                    <a:cubicBezTo>
                      <a:pt x="155" y="94"/>
                      <a:pt x="157" y="95"/>
                      <a:pt x="161" y="95"/>
                    </a:cubicBezTo>
                    <a:cubicBezTo>
                      <a:pt x="164" y="95"/>
                      <a:pt x="171" y="100"/>
                      <a:pt x="174" y="101"/>
                    </a:cubicBezTo>
                    <a:cubicBezTo>
                      <a:pt x="177" y="103"/>
                      <a:pt x="177" y="108"/>
                      <a:pt x="178" y="111"/>
                    </a:cubicBezTo>
                    <a:cubicBezTo>
                      <a:pt x="178" y="114"/>
                      <a:pt x="167" y="118"/>
                      <a:pt x="157" y="118"/>
                    </a:cubicBezTo>
                    <a:cubicBezTo>
                      <a:pt x="147" y="118"/>
                      <a:pt x="153" y="119"/>
                      <a:pt x="153" y="124"/>
                    </a:cubicBezTo>
                    <a:cubicBezTo>
                      <a:pt x="153" y="128"/>
                      <a:pt x="156" y="130"/>
                      <a:pt x="159" y="134"/>
                    </a:cubicBezTo>
                    <a:cubicBezTo>
                      <a:pt x="161" y="138"/>
                      <a:pt x="162" y="141"/>
                      <a:pt x="162" y="141"/>
                    </a:cubicBezTo>
                    <a:cubicBezTo>
                      <a:pt x="164" y="142"/>
                      <a:pt x="171" y="150"/>
                      <a:pt x="176" y="151"/>
                    </a:cubicBezTo>
                    <a:cubicBezTo>
                      <a:pt x="180" y="152"/>
                      <a:pt x="180" y="153"/>
                      <a:pt x="180" y="155"/>
                    </a:cubicBezTo>
                    <a:cubicBezTo>
                      <a:pt x="180" y="158"/>
                      <a:pt x="179" y="163"/>
                      <a:pt x="181" y="167"/>
                    </a:cubicBezTo>
                    <a:cubicBezTo>
                      <a:pt x="184" y="171"/>
                      <a:pt x="185" y="174"/>
                      <a:pt x="187" y="180"/>
                    </a:cubicBezTo>
                    <a:cubicBezTo>
                      <a:pt x="189" y="185"/>
                      <a:pt x="191" y="181"/>
                      <a:pt x="195" y="180"/>
                    </a:cubicBezTo>
                    <a:cubicBezTo>
                      <a:pt x="199" y="179"/>
                      <a:pt x="204" y="180"/>
                      <a:pt x="205" y="182"/>
                    </a:cubicBezTo>
                    <a:cubicBezTo>
                      <a:pt x="206" y="184"/>
                      <a:pt x="202" y="189"/>
                      <a:pt x="202" y="192"/>
                    </a:cubicBezTo>
                    <a:cubicBezTo>
                      <a:pt x="202" y="196"/>
                      <a:pt x="207" y="196"/>
                      <a:pt x="213" y="196"/>
                    </a:cubicBezTo>
                    <a:cubicBezTo>
                      <a:pt x="219" y="196"/>
                      <a:pt x="220" y="196"/>
                      <a:pt x="221" y="197"/>
                    </a:cubicBezTo>
                    <a:cubicBezTo>
                      <a:pt x="222" y="199"/>
                      <a:pt x="219" y="201"/>
                      <a:pt x="216" y="205"/>
                    </a:cubicBezTo>
                    <a:cubicBezTo>
                      <a:pt x="211" y="206"/>
                      <a:pt x="218" y="209"/>
                      <a:pt x="218" y="209"/>
                    </a:cubicBezTo>
                    <a:cubicBezTo>
                      <a:pt x="219" y="210"/>
                      <a:pt x="222" y="211"/>
                      <a:pt x="226" y="211"/>
                    </a:cubicBezTo>
                    <a:cubicBezTo>
                      <a:pt x="231" y="211"/>
                      <a:pt x="232" y="215"/>
                      <a:pt x="236" y="215"/>
                    </a:cubicBezTo>
                    <a:cubicBezTo>
                      <a:pt x="240" y="216"/>
                      <a:pt x="235" y="221"/>
                      <a:pt x="236" y="22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966">
                <a:extLst>
                  <a:ext uri="{FF2B5EF4-FFF2-40B4-BE49-F238E27FC236}">
                    <a16:creationId xmlns:a16="http://schemas.microsoft.com/office/drawing/2014/main" id="{B19C6F36-2E83-A0BF-3661-7C2AB281E0DD}"/>
                  </a:ext>
                </a:extLst>
              </p:cNvPr>
              <p:cNvSpPr>
                <a:spLocks/>
              </p:cNvSpPr>
              <p:nvPr/>
            </p:nvSpPr>
            <p:spPr bwMode="auto">
              <a:xfrm>
                <a:off x="5032" y="2359"/>
                <a:ext cx="9" cy="8"/>
              </a:xfrm>
              <a:custGeom>
                <a:avLst/>
                <a:gdLst>
                  <a:gd name="T0" fmla="*/ 5 w 14"/>
                  <a:gd name="T1" fmla="*/ 3 h 13"/>
                  <a:gd name="T2" fmla="*/ 3 w 14"/>
                  <a:gd name="T3" fmla="*/ 8 h 13"/>
                  <a:gd name="T4" fmla="*/ 9 w 14"/>
                  <a:gd name="T5" fmla="*/ 11 h 13"/>
                  <a:gd name="T6" fmla="*/ 13 w 14"/>
                  <a:gd name="T7" fmla="*/ 9 h 13"/>
                  <a:gd name="T8" fmla="*/ 11 w 14"/>
                  <a:gd name="T9" fmla="*/ 2 h 13"/>
                  <a:gd name="T10" fmla="*/ 7 w 14"/>
                  <a:gd name="T11" fmla="*/ 0 h 13"/>
                  <a:gd name="T12" fmla="*/ 5 w 14"/>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5" y="3"/>
                    </a:moveTo>
                    <a:cubicBezTo>
                      <a:pt x="3" y="6"/>
                      <a:pt x="0" y="6"/>
                      <a:pt x="3" y="8"/>
                    </a:cubicBezTo>
                    <a:cubicBezTo>
                      <a:pt x="6" y="10"/>
                      <a:pt x="5" y="11"/>
                      <a:pt x="9" y="11"/>
                    </a:cubicBezTo>
                    <a:cubicBezTo>
                      <a:pt x="13" y="12"/>
                      <a:pt x="14" y="13"/>
                      <a:pt x="13" y="9"/>
                    </a:cubicBezTo>
                    <a:cubicBezTo>
                      <a:pt x="12" y="5"/>
                      <a:pt x="12" y="3"/>
                      <a:pt x="11" y="2"/>
                    </a:cubicBezTo>
                    <a:cubicBezTo>
                      <a:pt x="11" y="1"/>
                      <a:pt x="9" y="0"/>
                      <a:pt x="7" y="0"/>
                    </a:cubicBezTo>
                    <a:cubicBezTo>
                      <a:pt x="6" y="0"/>
                      <a:pt x="4" y="1"/>
                      <a:pt x="5"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967">
                <a:extLst>
                  <a:ext uri="{FF2B5EF4-FFF2-40B4-BE49-F238E27FC236}">
                    <a16:creationId xmlns:a16="http://schemas.microsoft.com/office/drawing/2014/main" id="{31B85E13-43F7-EE45-B015-A2DAAC7E68DA}"/>
                  </a:ext>
                </a:extLst>
              </p:cNvPr>
              <p:cNvSpPr>
                <a:spLocks/>
              </p:cNvSpPr>
              <p:nvPr/>
            </p:nvSpPr>
            <p:spPr bwMode="auto">
              <a:xfrm>
                <a:off x="5035" y="2371"/>
                <a:ext cx="4" cy="7"/>
              </a:xfrm>
              <a:custGeom>
                <a:avLst/>
                <a:gdLst>
                  <a:gd name="T0" fmla="*/ 5 w 6"/>
                  <a:gd name="T1" fmla="*/ 2 h 12"/>
                  <a:gd name="T2" fmla="*/ 6 w 6"/>
                  <a:gd name="T3" fmla="*/ 8 h 12"/>
                  <a:gd name="T4" fmla="*/ 3 w 6"/>
                  <a:gd name="T5" fmla="*/ 10 h 12"/>
                  <a:gd name="T6" fmla="*/ 1 w 6"/>
                  <a:gd name="T7" fmla="*/ 5 h 12"/>
                  <a:gd name="T8" fmla="*/ 1 w 6"/>
                  <a:gd name="T9" fmla="*/ 0 h 12"/>
                  <a:gd name="T10" fmla="*/ 5 w 6"/>
                  <a:gd name="T11" fmla="*/ 2 h 12"/>
                </a:gdLst>
                <a:ahLst/>
                <a:cxnLst>
                  <a:cxn ang="0">
                    <a:pos x="T0" y="T1"/>
                  </a:cxn>
                  <a:cxn ang="0">
                    <a:pos x="T2" y="T3"/>
                  </a:cxn>
                  <a:cxn ang="0">
                    <a:pos x="T4" y="T5"/>
                  </a:cxn>
                  <a:cxn ang="0">
                    <a:pos x="T6" y="T7"/>
                  </a:cxn>
                  <a:cxn ang="0">
                    <a:pos x="T8" y="T9"/>
                  </a:cxn>
                  <a:cxn ang="0">
                    <a:pos x="T10" y="T11"/>
                  </a:cxn>
                </a:cxnLst>
                <a:rect l="0" t="0" r="r" b="b"/>
                <a:pathLst>
                  <a:path w="6" h="12">
                    <a:moveTo>
                      <a:pt x="5" y="2"/>
                    </a:moveTo>
                    <a:cubicBezTo>
                      <a:pt x="6" y="4"/>
                      <a:pt x="6" y="5"/>
                      <a:pt x="6" y="8"/>
                    </a:cubicBezTo>
                    <a:cubicBezTo>
                      <a:pt x="6" y="10"/>
                      <a:pt x="5" y="12"/>
                      <a:pt x="3" y="10"/>
                    </a:cubicBezTo>
                    <a:cubicBezTo>
                      <a:pt x="1" y="7"/>
                      <a:pt x="1" y="7"/>
                      <a:pt x="1" y="5"/>
                    </a:cubicBezTo>
                    <a:cubicBezTo>
                      <a:pt x="0" y="3"/>
                      <a:pt x="0" y="1"/>
                      <a:pt x="1" y="0"/>
                    </a:cubicBezTo>
                    <a:cubicBezTo>
                      <a:pt x="2" y="0"/>
                      <a:pt x="5" y="0"/>
                      <a:pt x="5"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968">
                <a:extLst>
                  <a:ext uri="{FF2B5EF4-FFF2-40B4-BE49-F238E27FC236}">
                    <a16:creationId xmlns:a16="http://schemas.microsoft.com/office/drawing/2014/main" id="{E1489433-1A36-775D-4EF6-20B8A558ED1F}"/>
                  </a:ext>
                </a:extLst>
              </p:cNvPr>
              <p:cNvSpPr>
                <a:spLocks/>
              </p:cNvSpPr>
              <p:nvPr/>
            </p:nvSpPr>
            <p:spPr bwMode="auto">
              <a:xfrm>
                <a:off x="5009" y="2289"/>
                <a:ext cx="20" cy="39"/>
              </a:xfrm>
              <a:custGeom>
                <a:avLst/>
                <a:gdLst>
                  <a:gd name="T0" fmla="*/ 6 w 32"/>
                  <a:gd name="T1" fmla="*/ 20 h 66"/>
                  <a:gd name="T2" fmla="*/ 10 w 32"/>
                  <a:gd name="T3" fmla="*/ 5 h 66"/>
                  <a:gd name="T4" fmla="*/ 15 w 32"/>
                  <a:gd name="T5" fmla="*/ 20 h 66"/>
                  <a:gd name="T6" fmla="*/ 20 w 32"/>
                  <a:gd name="T7" fmla="*/ 25 h 66"/>
                  <a:gd name="T8" fmla="*/ 16 w 32"/>
                  <a:gd name="T9" fmla="*/ 33 h 66"/>
                  <a:gd name="T10" fmla="*/ 20 w 32"/>
                  <a:gd name="T11" fmla="*/ 42 h 66"/>
                  <a:gd name="T12" fmla="*/ 31 w 32"/>
                  <a:gd name="T13" fmla="*/ 52 h 66"/>
                  <a:gd name="T14" fmla="*/ 23 w 32"/>
                  <a:gd name="T15" fmla="*/ 60 h 66"/>
                  <a:gd name="T16" fmla="*/ 18 w 32"/>
                  <a:gd name="T17" fmla="*/ 51 h 66"/>
                  <a:gd name="T18" fmla="*/ 5 w 32"/>
                  <a:gd name="T19" fmla="*/ 36 h 66"/>
                  <a:gd name="T20" fmla="*/ 5 w 32"/>
                  <a:gd name="T21" fmla="*/ 25 h 66"/>
                  <a:gd name="T22" fmla="*/ 6 w 32"/>
                  <a:gd name="T2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6">
                    <a:moveTo>
                      <a:pt x="6" y="20"/>
                    </a:moveTo>
                    <a:cubicBezTo>
                      <a:pt x="5" y="9"/>
                      <a:pt x="5" y="0"/>
                      <a:pt x="10" y="5"/>
                    </a:cubicBezTo>
                    <a:cubicBezTo>
                      <a:pt x="14" y="10"/>
                      <a:pt x="12" y="20"/>
                      <a:pt x="15" y="20"/>
                    </a:cubicBezTo>
                    <a:cubicBezTo>
                      <a:pt x="18" y="19"/>
                      <a:pt x="20" y="22"/>
                      <a:pt x="20" y="25"/>
                    </a:cubicBezTo>
                    <a:cubicBezTo>
                      <a:pt x="20" y="28"/>
                      <a:pt x="15" y="29"/>
                      <a:pt x="16" y="33"/>
                    </a:cubicBezTo>
                    <a:cubicBezTo>
                      <a:pt x="16" y="37"/>
                      <a:pt x="15" y="38"/>
                      <a:pt x="20" y="42"/>
                    </a:cubicBezTo>
                    <a:cubicBezTo>
                      <a:pt x="26" y="47"/>
                      <a:pt x="30" y="46"/>
                      <a:pt x="31" y="52"/>
                    </a:cubicBezTo>
                    <a:cubicBezTo>
                      <a:pt x="32" y="59"/>
                      <a:pt x="29" y="66"/>
                      <a:pt x="23" y="60"/>
                    </a:cubicBezTo>
                    <a:cubicBezTo>
                      <a:pt x="17" y="53"/>
                      <a:pt x="22" y="57"/>
                      <a:pt x="18" y="51"/>
                    </a:cubicBezTo>
                    <a:cubicBezTo>
                      <a:pt x="14" y="45"/>
                      <a:pt x="11" y="42"/>
                      <a:pt x="5" y="36"/>
                    </a:cubicBezTo>
                    <a:cubicBezTo>
                      <a:pt x="0" y="29"/>
                      <a:pt x="5" y="31"/>
                      <a:pt x="5" y="25"/>
                    </a:cubicBezTo>
                    <a:cubicBezTo>
                      <a:pt x="6" y="20"/>
                      <a:pt x="0" y="18"/>
                      <a:pt x="6"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969">
                <a:extLst>
                  <a:ext uri="{FF2B5EF4-FFF2-40B4-BE49-F238E27FC236}">
                    <a16:creationId xmlns:a16="http://schemas.microsoft.com/office/drawing/2014/main" id="{531413EF-8785-309D-5A7C-C9F494ED1262}"/>
                  </a:ext>
                </a:extLst>
              </p:cNvPr>
              <p:cNvSpPr>
                <a:spLocks/>
              </p:cNvSpPr>
              <p:nvPr/>
            </p:nvSpPr>
            <p:spPr bwMode="auto">
              <a:xfrm>
                <a:off x="5129" y="2407"/>
                <a:ext cx="9" cy="9"/>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970">
                <a:extLst>
                  <a:ext uri="{FF2B5EF4-FFF2-40B4-BE49-F238E27FC236}">
                    <a16:creationId xmlns:a16="http://schemas.microsoft.com/office/drawing/2014/main" id="{7B50B483-77C7-0354-6458-D4D9A4B5F622}"/>
                  </a:ext>
                </a:extLst>
              </p:cNvPr>
              <p:cNvSpPr>
                <a:spLocks/>
              </p:cNvSpPr>
              <p:nvPr/>
            </p:nvSpPr>
            <p:spPr bwMode="auto">
              <a:xfrm>
                <a:off x="5000" y="2058"/>
                <a:ext cx="9" cy="9"/>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971">
                <a:extLst>
                  <a:ext uri="{FF2B5EF4-FFF2-40B4-BE49-F238E27FC236}">
                    <a16:creationId xmlns:a16="http://schemas.microsoft.com/office/drawing/2014/main" id="{0B25E391-0ABD-8B72-422E-7DDC5D1117E4}"/>
                  </a:ext>
                </a:extLst>
              </p:cNvPr>
              <p:cNvSpPr>
                <a:spLocks/>
              </p:cNvSpPr>
              <p:nvPr/>
            </p:nvSpPr>
            <p:spPr bwMode="auto">
              <a:xfrm>
                <a:off x="5027" y="1919"/>
                <a:ext cx="8" cy="26"/>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972">
                <a:extLst>
                  <a:ext uri="{FF2B5EF4-FFF2-40B4-BE49-F238E27FC236}">
                    <a16:creationId xmlns:a16="http://schemas.microsoft.com/office/drawing/2014/main" id="{F0141DCB-AF42-A30D-9307-71AB4E7FFD72}"/>
                  </a:ext>
                </a:extLst>
              </p:cNvPr>
              <p:cNvSpPr>
                <a:spLocks/>
              </p:cNvSpPr>
              <p:nvPr/>
            </p:nvSpPr>
            <p:spPr bwMode="auto">
              <a:xfrm>
                <a:off x="5030" y="1942"/>
                <a:ext cx="23" cy="7"/>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973">
                <a:extLst>
                  <a:ext uri="{FF2B5EF4-FFF2-40B4-BE49-F238E27FC236}">
                    <a16:creationId xmlns:a16="http://schemas.microsoft.com/office/drawing/2014/main" id="{67FED82B-E236-3A9E-23BD-C4B7441A6CAD}"/>
                  </a:ext>
                </a:extLst>
              </p:cNvPr>
              <p:cNvSpPr>
                <a:spLocks/>
              </p:cNvSpPr>
              <p:nvPr/>
            </p:nvSpPr>
            <p:spPr bwMode="auto">
              <a:xfrm>
                <a:off x="5060" y="1919"/>
                <a:ext cx="12" cy="26"/>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974">
                <a:extLst>
                  <a:ext uri="{FF2B5EF4-FFF2-40B4-BE49-F238E27FC236}">
                    <a16:creationId xmlns:a16="http://schemas.microsoft.com/office/drawing/2014/main" id="{C1D92BB7-57CA-0951-6B87-BA4172D70AAD}"/>
                  </a:ext>
                </a:extLst>
              </p:cNvPr>
              <p:cNvSpPr>
                <a:spLocks/>
              </p:cNvSpPr>
              <p:nvPr/>
            </p:nvSpPr>
            <p:spPr bwMode="auto">
              <a:xfrm>
                <a:off x="4645" y="1759"/>
                <a:ext cx="11" cy="28"/>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975">
                <a:extLst>
                  <a:ext uri="{FF2B5EF4-FFF2-40B4-BE49-F238E27FC236}">
                    <a16:creationId xmlns:a16="http://schemas.microsoft.com/office/drawing/2014/main" id="{D855AE5A-F6F0-FBF9-BB2D-04B60AE45BA9}"/>
                  </a:ext>
                </a:extLst>
              </p:cNvPr>
              <p:cNvSpPr>
                <a:spLocks/>
              </p:cNvSpPr>
              <p:nvPr/>
            </p:nvSpPr>
            <p:spPr bwMode="auto">
              <a:xfrm>
                <a:off x="4625" y="1808"/>
                <a:ext cx="8" cy="14"/>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976">
                <a:extLst>
                  <a:ext uri="{FF2B5EF4-FFF2-40B4-BE49-F238E27FC236}">
                    <a16:creationId xmlns:a16="http://schemas.microsoft.com/office/drawing/2014/main" id="{583F1CCF-DE0B-4E86-94F6-D6030812FA63}"/>
                  </a:ext>
                </a:extLst>
              </p:cNvPr>
              <p:cNvSpPr>
                <a:spLocks/>
              </p:cNvSpPr>
              <p:nvPr/>
            </p:nvSpPr>
            <p:spPr bwMode="auto">
              <a:xfrm>
                <a:off x="4535" y="1916"/>
                <a:ext cx="26" cy="23"/>
              </a:xfrm>
              <a:custGeom>
                <a:avLst/>
                <a:gdLst>
                  <a:gd name="T0" fmla="*/ 36 w 44"/>
                  <a:gd name="T1" fmla="*/ 4 h 38"/>
                  <a:gd name="T2" fmla="*/ 12 w 44"/>
                  <a:gd name="T3" fmla="*/ 27 h 38"/>
                  <a:gd name="T4" fmla="*/ 16 w 44"/>
                  <a:gd name="T5" fmla="*/ 33 h 38"/>
                  <a:gd name="T6" fmla="*/ 33 w 44"/>
                  <a:gd name="T7" fmla="*/ 19 h 38"/>
                  <a:gd name="T8" fmla="*/ 44 w 44"/>
                  <a:gd name="T9" fmla="*/ 4 h 38"/>
                  <a:gd name="T10" fmla="*/ 36 w 44"/>
                  <a:gd name="T11" fmla="*/ 4 h 38"/>
                </a:gdLst>
                <a:ahLst/>
                <a:cxnLst>
                  <a:cxn ang="0">
                    <a:pos x="T0" y="T1"/>
                  </a:cxn>
                  <a:cxn ang="0">
                    <a:pos x="T2" y="T3"/>
                  </a:cxn>
                  <a:cxn ang="0">
                    <a:pos x="T4" y="T5"/>
                  </a:cxn>
                  <a:cxn ang="0">
                    <a:pos x="T6" y="T7"/>
                  </a:cxn>
                  <a:cxn ang="0">
                    <a:pos x="T8" y="T9"/>
                  </a:cxn>
                  <a:cxn ang="0">
                    <a:pos x="T10" y="T11"/>
                  </a:cxn>
                </a:cxnLst>
                <a:rect l="0" t="0" r="r" b="b"/>
                <a:pathLst>
                  <a:path w="44" h="38">
                    <a:moveTo>
                      <a:pt x="36" y="4"/>
                    </a:moveTo>
                    <a:cubicBezTo>
                      <a:pt x="30" y="14"/>
                      <a:pt x="12" y="27"/>
                      <a:pt x="12" y="27"/>
                    </a:cubicBezTo>
                    <a:cubicBezTo>
                      <a:pt x="12" y="27"/>
                      <a:pt x="0" y="38"/>
                      <a:pt x="16" y="33"/>
                    </a:cubicBezTo>
                    <a:cubicBezTo>
                      <a:pt x="31" y="27"/>
                      <a:pt x="24" y="24"/>
                      <a:pt x="33" y="19"/>
                    </a:cubicBezTo>
                    <a:cubicBezTo>
                      <a:pt x="41" y="14"/>
                      <a:pt x="44" y="7"/>
                      <a:pt x="44" y="4"/>
                    </a:cubicBezTo>
                    <a:cubicBezTo>
                      <a:pt x="44" y="1"/>
                      <a:pt x="39" y="0"/>
                      <a:pt x="36"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977">
                <a:extLst>
                  <a:ext uri="{FF2B5EF4-FFF2-40B4-BE49-F238E27FC236}">
                    <a16:creationId xmlns:a16="http://schemas.microsoft.com/office/drawing/2014/main" id="{D66F5AF7-7427-48F4-1515-7889FCDED87F}"/>
                  </a:ext>
                </a:extLst>
              </p:cNvPr>
              <p:cNvSpPr>
                <a:spLocks/>
              </p:cNvSpPr>
              <p:nvPr/>
            </p:nvSpPr>
            <p:spPr bwMode="auto">
              <a:xfrm>
                <a:off x="5073" y="2326"/>
                <a:ext cx="19" cy="18"/>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978">
                <a:extLst>
                  <a:ext uri="{FF2B5EF4-FFF2-40B4-BE49-F238E27FC236}">
                    <a16:creationId xmlns:a16="http://schemas.microsoft.com/office/drawing/2014/main" id="{E25181DD-B902-96C7-DF3A-8E9D084473E4}"/>
                  </a:ext>
                </a:extLst>
              </p:cNvPr>
              <p:cNvSpPr>
                <a:spLocks/>
              </p:cNvSpPr>
              <p:nvPr/>
            </p:nvSpPr>
            <p:spPr bwMode="auto">
              <a:xfrm>
                <a:off x="1683" y="2926"/>
                <a:ext cx="62" cy="38"/>
              </a:xfrm>
              <a:custGeom>
                <a:avLst/>
                <a:gdLst>
                  <a:gd name="T0" fmla="*/ 89 w 103"/>
                  <a:gd name="T1" fmla="*/ 59 h 63"/>
                  <a:gd name="T2" fmla="*/ 82 w 103"/>
                  <a:gd name="T3" fmla="*/ 63 h 63"/>
                  <a:gd name="T4" fmla="*/ 30 w 103"/>
                  <a:gd name="T5" fmla="*/ 60 h 63"/>
                  <a:gd name="T6" fmla="*/ 25 w 103"/>
                  <a:gd name="T7" fmla="*/ 48 h 63"/>
                  <a:gd name="T8" fmla="*/ 8 w 103"/>
                  <a:gd name="T9" fmla="*/ 21 h 63"/>
                  <a:gd name="T10" fmla="*/ 3 w 103"/>
                  <a:gd name="T11" fmla="*/ 6 h 63"/>
                  <a:gd name="T12" fmla="*/ 0 w 103"/>
                  <a:gd name="T13" fmla="*/ 0 h 63"/>
                  <a:gd name="T14" fmla="*/ 3 w 103"/>
                  <a:gd name="T15" fmla="*/ 0 h 63"/>
                  <a:gd name="T16" fmla="*/ 14 w 103"/>
                  <a:gd name="T17" fmla="*/ 10 h 63"/>
                  <a:gd name="T18" fmla="*/ 13 w 103"/>
                  <a:gd name="T19" fmla="*/ 15 h 63"/>
                  <a:gd name="T20" fmla="*/ 17 w 103"/>
                  <a:gd name="T21" fmla="*/ 16 h 63"/>
                  <a:gd name="T22" fmla="*/ 25 w 103"/>
                  <a:gd name="T23" fmla="*/ 25 h 63"/>
                  <a:gd name="T24" fmla="*/ 35 w 103"/>
                  <a:gd name="T25" fmla="*/ 29 h 63"/>
                  <a:gd name="T26" fmla="*/ 48 w 103"/>
                  <a:gd name="T27" fmla="*/ 37 h 63"/>
                  <a:gd name="T28" fmla="*/ 56 w 103"/>
                  <a:gd name="T29" fmla="*/ 42 h 63"/>
                  <a:gd name="T30" fmla="*/ 69 w 103"/>
                  <a:gd name="T31" fmla="*/ 48 h 63"/>
                  <a:gd name="T32" fmla="*/ 80 w 103"/>
                  <a:gd name="T33" fmla="*/ 52 h 63"/>
                  <a:gd name="T34" fmla="*/ 90 w 103"/>
                  <a:gd name="T35" fmla="*/ 52 h 63"/>
                  <a:gd name="T36" fmla="*/ 100 w 103"/>
                  <a:gd name="T37" fmla="*/ 55 h 63"/>
                  <a:gd name="T38" fmla="*/ 89 w 103"/>
                  <a:gd name="T39"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63">
                    <a:moveTo>
                      <a:pt x="89" y="59"/>
                    </a:moveTo>
                    <a:cubicBezTo>
                      <a:pt x="83" y="60"/>
                      <a:pt x="83" y="61"/>
                      <a:pt x="82" y="63"/>
                    </a:cubicBezTo>
                    <a:cubicBezTo>
                      <a:pt x="55" y="54"/>
                      <a:pt x="30" y="60"/>
                      <a:pt x="30" y="60"/>
                    </a:cubicBezTo>
                    <a:cubicBezTo>
                      <a:pt x="27" y="58"/>
                      <a:pt x="26" y="51"/>
                      <a:pt x="25" y="48"/>
                    </a:cubicBezTo>
                    <a:cubicBezTo>
                      <a:pt x="23" y="44"/>
                      <a:pt x="9" y="25"/>
                      <a:pt x="8" y="21"/>
                    </a:cubicBezTo>
                    <a:cubicBezTo>
                      <a:pt x="7" y="18"/>
                      <a:pt x="3" y="8"/>
                      <a:pt x="3" y="6"/>
                    </a:cubicBezTo>
                    <a:cubicBezTo>
                      <a:pt x="2" y="5"/>
                      <a:pt x="1" y="2"/>
                      <a:pt x="0" y="0"/>
                    </a:cubicBezTo>
                    <a:cubicBezTo>
                      <a:pt x="1" y="0"/>
                      <a:pt x="2" y="0"/>
                      <a:pt x="3" y="0"/>
                    </a:cubicBezTo>
                    <a:cubicBezTo>
                      <a:pt x="6" y="0"/>
                      <a:pt x="9" y="4"/>
                      <a:pt x="14" y="10"/>
                    </a:cubicBezTo>
                    <a:cubicBezTo>
                      <a:pt x="18" y="16"/>
                      <a:pt x="14" y="10"/>
                      <a:pt x="13" y="15"/>
                    </a:cubicBezTo>
                    <a:cubicBezTo>
                      <a:pt x="12" y="19"/>
                      <a:pt x="13" y="15"/>
                      <a:pt x="17" y="16"/>
                    </a:cubicBezTo>
                    <a:cubicBezTo>
                      <a:pt x="22" y="17"/>
                      <a:pt x="23" y="23"/>
                      <a:pt x="25" y="25"/>
                    </a:cubicBezTo>
                    <a:cubicBezTo>
                      <a:pt x="26" y="26"/>
                      <a:pt x="28" y="28"/>
                      <a:pt x="35" y="29"/>
                    </a:cubicBezTo>
                    <a:cubicBezTo>
                      <a:pt x="42" y="30"/>
                      <a:pt x="43" y="35"/>
                      <a:pt x="48" y="37"/>
                    </a:cubicBezTo>
                    <a:cubicBezTo>
                      <a:pt x="53" y="39"/>
                      <a:pt x="52" y="40"/>
                      <a:pt x="56" y="42"/>
                    </a:cubicBezTo>
                    <a:cubicBezTo>
                      <a:pt x="60" y="43"/>
                      <a:pt x="62" y="45"/>
                      <a:pt x="69" y="48"/>
                    </a:cubicBezTo>
                    <a:cubicBezTo>
                      <a:pt x="76" y="50"/>
                      <a:pt x="73" y="50"/>
                      <a:pt x="80" y="52"/>
                    </a:cubicBezTo>
                    <a:cubicBezTo>
                      <a:pt x="87" y="54"/>
                      <a:pt x="86" y="53"/>
                      <a:pt x="90" y="52"/>
                    </a:cubicBezTo>
                    <a:cubicBezTo>
                      <a:pt x="93" y="50"/>
                      <a:pt x="96" y="52"/>
                      <a:pt x="100" y="55"/>
                    </a:cubicBezTo>
                    <a:cubicBezTo>
                      <a:pt x="103" y="58"/>
                      <a:pt x="97" y="59"/>
                      <a:pt x="89" y="5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979">
                <a:extLst>
                  <a:ext uri="{FF2B5EF4-FFF2-40B4-BE49-F238E27FC236}">
                    <a16:creationId xmlns:a16="http://schemas.microsoft.com/office/drawing/2014/main" id="{0F45761D-13E0-0A1F-C912-5192596E6CBB}"/>
                  </a:ext>
                </a:extLst>
              </p:cNvPr>
              <p:cNvSpPr>
                <a:spLocks/>
              </p:cNvSpPr>
              <p:nvPr/>
            </p:nvSpPr>
            <p:spPr bwMode="auto">
              <a:xfrm>
                <a:off x="660" y="1070"/>
                <a:ext cx="62" cy="31"/>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80">
                <a:extLst>
                  <a:ext uri="{FF2B5EF4-FFF2-40B4-BE49-F238E27FC236}">
                    <a16:creationId xmlns:a16="http://schemas.microsoft.com/office/drawing/2014/main" id="{EA4E4633-804A-6231-F732-10D5AE447373}"/>
                  </a:ext>
                </a:extLst>
              </p:cNvPr>
              <p:cNvSpPr>
                <a:spLocks/>
              </p:cNvSpPr>
              <p:nvPr/>
            </p:nvSpPr>
            <p:spPr bwMode="auto">
              <a:xfrm>
                <a:off x="563" y="1042"/>
                <a:ext cx="27" cy="11"/>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81">
                <a:extLst>
                  <a:ext uri="{FF2B5EF4-FFF2-40B4-BE49-F238E27FC236}">
                    <a16:creationId xmlns:a16="http://schemas.microsoft.com/office/drawing/2014/main" id="{453E7CF6-7D71-2CCB-B2AF-23190EB54002}"/>
                  </a:ext>
                </a:extLst>
              </p:cNvPr>
              <p:cNvSpPr>
                <a:spLocks/>
              </p:cNvSpPr>
              <p:nvPr/>
            </p:nvSpPr>
            <p:spPr bwMode="auto">
              <a:xfrm>
                <a:off x="596" y="996"/>
                <a:ext cx="21" cy="9"/>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982">
                <a:extLst>
                  <a:ext uri="{FF2B5EF4-FFF2-40B4-BE49-F238E27FC236}">
                    <a16:creationId xmlns:a16="http://schemas.microsoft.com/office/drawing/2014/main" id="{AD1CCB31-0EA8-F671-5DF2-A713D5F00DF0}"/>
                  </a:ext>
                </a:extLst>
              </p:cNvPr>
              <p:cNvSpPr>
                <a:spLocks/>
              </p:cNvSpPr>
              <p:nvPr/>
            </p:nvSpPr>
            <p:spPr bwMode="auto">
              <a:xfrm>
                <a:off x="540" y="884"/>
                <a:ext cx="510" cy="251"/>
              </a:xfrm>
              <a:custGeom>
                <a:avLst/>
                <a:gdLst>
                  <a:gd name="T0" fmla="*/ 660 w 851"/>
                  <a:gd name="T1" fmla="*/ 404 h 419"/>
                  <a:gd name="T2" fmla="*/ 644 w 851"/>
                  <a:gd name="T3" fmla="*/ 394 h 419"/>
                  <a:gd name="T4" fmla="*/ 620 w 851"/>
                  <a:gd name="T5" fmla="*/ 404 h 419"/>
                  <a:gd name="T6" fmla="*/ 590 w 851"/>
                  <a:gd name="T7" fmla="*/ 389 h 419"/>
                  <a:gd name="T8" fmla="*/ 622 w 851"/>
                  <a:gd name="T9" fmla="*/ 372 h 419"/>
                  <a:gd name="T10" fmla="*/ 643 w 851"/>
                  <a:gd name="T11" fmla="*/ 346 h 419"/>
                  <a:gd name="T12" fmla="*/ 596 w 851"/>
                  <a:gd name="T13" fmla="*/ 339 h 419"/>
                  <a:gd name="T14" fmla="*/ 646 w 851"/>
                  <a:gd name="T15" fmla="*/ 312 h 419"/>
                  <a:gd name="T16" fmla="*/ 596 w 851"/>
                  <a:gd name="T17" fmla="*/ 319 h 419"/>
                  <a:gd name="T18" fmla="*/ 571 w 851"/>
                  <a:gd name="T19" fmla="*/ 284 h 419"/>
                  <a:gd name="T20" fmla="*/ 516 w 851"/>
                  <a:gd name="T21" fmla="*/ 278 h 419"/>
                  <a:gd name="T22" fmla="*/ 474 w 851"/>
                  <a:gd name="T23" fmla="*/ 266 h 419"/>
                  <a:gd name="T24" fmla="*/ 443 w 851"/>
                  <a:gd name="T25" fmla="*/ 260 h 419"/>
                  <a:gd name="T26" fmla="*/ 422 w 851"/>
                  <a:gd name="T27" fmla="*/ 279 h 419"/>
                  <a:gd name="T28" fmla="*/ 378 w 851"/>
                  <a:gd name="T29" fmla="*/ 286 h 419"/>
                  <a:gd name="T30" fmla="*/ 326 w 851"/>
                  <a:gd name="T31" fmla="*/ 293 h 419"/>
                  <a:gd name="T32" fmla="*/ 392 w 851"/>
                  <a:gd name="T33" fmla="*/ 259 h 419"/>
                  <a:gd name="T34" fmla="*/ 377 w 851"/>
                  <a:gd name="T35" fmla="*/ 256 h 419"/>
                  <a:gd name="T36" fmla="*/ 327 w 851"/>
                  <a:gd name="T37" fmla="*/ 279 h 419"/>
                  <a:gd name="T38" fmla="*/ 285 w 851"/>
                  <a:gd name="T39" fmla="*/ 303 h 419"/>
                  <a:gd name="T40" fmla="*/ 223 w 851"/>
                  <a:gd name="T41" fmla="*/ 331 h 419"/>
                  <a:gd name="T42" fmla="*/ 157 w 851"/>
                  <a:gd name="T43" fmla="*/ 357 h 419"/>
                  <a:gd name="T44" fmla="*/ 91 w 851"/>
                  <a:gd name="T45" fmla="*/ 384 h 419"/>
                  <a:gd name="T46" fmla="*/ 38 w 851"/>
                  <a:gd name="T47" fmla="*/ 397 h 419"/>
                  <a:gd name="T48" fmla="*/ 28 w 851"/>
                  <a:gd name="T49" fmla="*/ 404 h 419"/>
                  <a:gd name="T50" fmla="*/ 23 w 851"/>
                  <a:gd name="T51" fmla="*/ 386 h 419"/>
                  <a:gd name="T52" fmla="*/ 89 w 851"/>
                  <a:gd name="T53" fmla="*/ 362 h 419"/>
                  <a:gd name="T54" fmla="*/ 160 w 851"/>
                  <a:gd name="T55" fmla="*/ 336 h 419"/>
                  <a:gd name="T56" fmla="*/ 177 w 851"/>
                  <a:gd name="T57" fmla="*/ 304 h 419"/>
                  <a:gd name="T58" fmla="*/ 124 w 851"/>
                  <a:gd name="T59" fmla="*/ 312 h 419"/>
                  <a:gd name="T60" fmla="*/ 135 w 851"/>
                  <a:gd name="T61" fmla="*/ 288 h 419"/>
                  <a:gd name="T62" fmla="*/ 97 w 851"/>
                  <a:gd name="T63" fmla="*/ 269 h 419"/>
                  <a:gd name="T64" fmla="*/ 122 w 851"/>
                  <a:gd name="T65" fmla="*/ 249 h 419"/>
                  <a:gd name="T66" fmla="*/ 151 w 851"/>
                  <a:gd name="T67" fmla="*/ 219 h 419"/>
                  <a:gd name="T68" fmla="*/ 200 w 851"/>
                  <a:gd name="T69" fmla="*/ 199 h 419"/>
                  <a:gd name="T70" fmla="*/ 254 w 851"/>
                  <a:gd name="T71" fmla="*/ 188 h 419"/>
                  <a:gd name="T72" fmla="*/ 306 w 851"/>
                  <a:gd name="T73" fmla="*/ 171 h 419"/>
                  <a:gd name="T74" fmla="*/ 273 w 851"/>
                  <a:gd name="T75" fmla="*/ 165 h 419"/>
                  <a:gd name="T76" fmla="*/ 241 w 851"/>
                  <a:gd name="T77" fmla="*/ 146 h 419"/>
                  <a:gd name="T78" fmla="*/ 287 w 851"/>
                  <a:gd name="T79" fmla="*/ 119 h 419"/>
                  <a:gd name="T80" fmla="*/ 319 w 851"/>
                  <a:gd name="T81" fmla="*/ 123 h 419"/>
                  <a:gd name="T82" fmla="*/ 361 w 851"/>
                  <a:gd name="T83" fmla="*/ 121 h 419"/>
                  <a:gd name="T84" fmla="*/ 372 w 851"/>
                  <a:gd name="T85" fmla="*/ 107 h 419"/>
                  <a:gd name="T86" fmla="*/ 346 w 851"/>
                  <a:gd name="T87" fmla="*/ 70 h 419"/>
                  <a:gd name="T88" fmla="*/ 404 w 851"/>
                  <a:gd name="T89" fmla="*/ 54 h 419"/>
                  <a:gd name="T90" fmla="*/ 467 w 851"/>
                  <a:gd name="T91" fmla="*/ 36 h 419"/>
                  <a:gd name="T92" fmla="*/ 522 w 851"/>
                  <a:gd name="T93" fmla="*/ 21 h 419"/>
                  <a:gd name="T94" fmla="*/ 617 w 851"/>
                  <a:gd name="T95" fmla="*/ 5 h 419"/>
                  <a:gd name="T96" fmla="*/ 665 w 851"/>
                  <a:gd name="T97" fmla="*/ 11 h 419"/>
                  <a:gd name="T98" fmla="*/ 714 w 851"/>
                  <a:gd name="T99" fmla="*/ 20 h 419"/>
                  <a:gd name="T100" fmla="*/ 795 w 851"/>
                  <a:gd name="T101" fmla="*/ 30 h 419"/>
                  <a:gd name="T102" fmla="*/ 851 w 851"/>
                  <a:gd name="T103" fmla="*/ 40 h 419"/>
                  <a:gd name="T104" fmla="*/ 610 w 851"/>
                  <a:gd name="T105" fmla="*/ 269 h 419"/>
                  <a:gd name="T106" fmla="*/ 608 w 851"/>
                  <a:gd name="T107" fmla="*/ 304 h 419"/>
                  <a:gd name="T108" fmla="*/ 654 w 851"/>
                  <a:gd name="T109" fmla="*/ 286 h 419"/>
                  <a:gd name="T110" fmla="*/ 667 w 851"/>
                  <a:gd name="T111" fmla="*/ 297 h 419"/>
                  <a:gd name="T112" fmla="*/ 668 w 851"/>
                  <a:gd name="T113" fmla="*/ 334 h 419"/>
                  <a:gd name="T114" fmla="*/ 666 w 851"/>
                  <a:gd name="T115" fmla="*/ 36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419">
                    <a:moveTo>
                      <a:pt x="681" y="381"/>
                    </a:moveTo>
                    <a:cubicBezTo>
                      <a:pt x="680" y="383"/>
                      <a:pt x="679" y="384"/>
                      <a:pt x="676" y="386"/>
                    </a:cubicBezTo>
                    <a:cubicBezTo>
                      <a:pt x="673" y="388"/>
                      <a:pt x="671" y="388"/>
                      <a:pt x="668" y="393"/>
                    </a:cubicBezTo>
                    <a:cubicBezTo>
                      <a:pt x="665" y="398"/>
                      <a:pt x="666" y="401"/>
                      <a:pt x="660" y="404"/>
                    </a:cubicBezTo>
                    <a:cubicBezTo>
                      <a:pt x="654" y="408"/>
                      <a:pt x="648" y="409"/>
                      <a:pt x="645" y="412"/>
                    </a:cubicBezTo>
                    <a:cubicBezTo>
                      <a:pt x="643" y="413"/>
                      <a:pt x="638" y="413"/>
                      <a:pt x="636" y="414"/>
                    </a:cubicBezTo>
                    <a:cubicBezTo>
                      <a:pt x="638" y="406"/>
                      <a:pt x="640" y="410"/>
                      <a:pt x="646" y="405"/>
                    </a:cubicBezTo>
                    <a:cubicBezTo>
                      <a:pt x="652" y="399"/>
                      <a:pt x="641" y="399"/>
                      <a:pt x="644" y="394"/>
                    </a:cubicBezTo>
                    <a:cubicBezTo>
                      <a:pt x="648" y="388"/>
                      <a:pt x="640" y="394"/>
                      <a:pt x="629" y="391"/>
                    </a:cubicBezTo>
                    <a:cubicBezTo>
                      <a:pt x="619" y="388"/>
                      <a:pt x="636" y="386"/>
                      <a:pt x="639" y="382"/>
                    </a:cubicBezTo>
                    <a:cubicBezTo>
                      <a:pt x="641" y="377"/>
                      <a:pt x="634" y="378"/>
                      <a:pt x="625" y="385"/>
                    </a:cubicBezTo>
                    <a:cubicBezTo>
                      <a:pt x="617" y="392"/>
                      <a:pt x="623" y="393"/>
                      <a:pt x="620" y="404"/>
                    </a:cubicBezTo>
                    <a:cubicBezTo>
                      <a:pt x="618" y="415"/>
                      <a:pt x="616" y="408"/>
                      <a:pt x="607" y="414"/>
                    </a:cubicBezTo>
                    <a:cubicBezTo>
                      <a:pt x="597" y="419"/>
                      <a:pt x="593" y="410"/>
                      <a:pt x="591" y="406"/>
                    </a:cubicBezTo>
                    <a:cubicBezTo>
                      <a:pt x="589" y="402"/>
                      <a:pt x="600" y="398"/>
                      <a:pt x="602" y="393"/>
                    </a:cubicBezTo>
                    <a:cubicBezTo>
                      <a:pt x="603" y="388"/>
                      <a:pt x="591" y="393"/>
                      <a:pt x="590" y="389"/>
                    </a:cubicBezTo>
                    <a:cubicBezTo>
                      <a:pt x="590" y="386"/>
                      <a:pt x="591" y="386"/>
                      <a:pt x="593" y="384"/>
                    </a:cubicBezTo>
                    <a:cubicBezTo>
                      <a:pt x="594" y="382"/>
                      <a:pt x="599" y="384"/>
                      <a:pt x="605" y="384"/>
                    </a:cubicBezTo>
                    <a:cubicBezTo>
                      <a:pt x="611" y="384"/>
                      <a:pt x="614" y="384"/>
                      <a:pt x="614" y="375"/>
                    </a:cubicBezTo>
                    <a:cubicBezTo>
                      <a:pt x="614" y="366"/>
                      <a:pt x="620" y="373"/>
                      <a:pt x="622" y="372"/>
                    </a:cubicBezTo>
                    <a:cubicBezTo>
                      <a:pt x="623" y="370"/>
                      <a:pt x="630" y="368"/>
                      <a:pt x="633" y="367"/>
                    </a:cubicBezTo>
                    <a:cubicBezTo>
                      <a:pt x="637" y="365"/>
                      <a:pt x="648" y="359"/>
                      <a:pt x="652" y="352"/>
                    </a:cubicBezTo>
                    <a:cubicBezTo>
                      <a:pt x="657" y="345"/>
                      <a:pt x="654" y="340"/>
                      <a:pt x="653" y="331"/>
                    </a:cubicBezTo>
                    <a:cubicBezTo>
                      <a:pt x="652" y="323"/>
                      <a:pt x="651" y="338"/>
                      <a:pt x="643" y="346"/>
                    </a:cubicBezTo>
                    <a:cubicBezTo>
                      <a:pt x="635" y="353"/>
                      <a:pt x="635" y="347"/>
                      <a:pt x="617" y="347"/>
                    </a:cubicBezTo>
                    <a:cubicBezTo>
                      <a:pt x="599" y="347"/>
                      <a:pt x="617" y="352"/>
                      <a:pt x="610" y="365"/>
                    </a:cubicBezTo>
                    <a:cubicBezTo>
                      <a:pt x="603" y="378"/>
                      <a:pt x="588" y="373"/>
                      <a:pt x="593" y="369"/>
                    </a:cubicBezTo>
                    <a:cubicBezTo>
                      <a:pt x="598" y="365"/>
                      <a:pt x="596" y="349"/>
                      <a:pt x="596" y="339"/>
                    </a:cubicBezTo>
                    <a:cubicBezTo>
                      <a:pt x="597" y="330"/>
                      <a:pt x="606" y="337"/>
                      <a:pt x="607" y="336"/>
                    </a:cubicBezTo>
                    <a:cubicBezTo>
                      <a:pt x="609" y="335"/>
                      <a:pt x="619" y="335"/>
                      <a:pt x="629" y="331"/>
                    </a:cubicBezTo>
                    <a:cubicBezTo>
                      <a:pt x="639" y="328"/>
                      <a:pt x="636" y="331"/>
                      <a:pt x="647" y="326"/>
                    </a:cubicBezTo>
                    <a:cubicBezTo>
                      <a:pt x="658" y="321"/>
                      <a:pt x="647" y="319"/>
                      <a:pt x="646" y="312"/>
                    </a:cubicBezTo>
                    <a:cubicBezTo>
                      <a:pt x="644" y="306"/>
                      <a:pt x="646" y="312"/>
                      <a:pt x="633" y="321"/>
                    </a:cubicBezTo>
                    <a:cubicBezTo>
                      <a:pt x="620" y="330"/>
                      <a:pt x="628" y="319"/>
                      <a:pt x="628" y="309"/>
                    </a:cubicBezTo>
                    <a:cubicBezTo>
                      <a:pt x="628" y="300"/>
                      <a:pt x="622" y="307"/>
                      <a:pt x="618" y="320"/>
                    </a:cubicBezTo>
                    <a:cubicBezTo>
                      <a:pt x="614" y="333"/>
                      <a:pt x="599" y="323"/>
                      <a:pt x="596" y="319"/>
                    </a:cubicBezTo>
                    <a:cubicBezTo>
                      <a:pt x="592" y="316"/>
                      <a:pt x="592" y="309"/>
                      <a:pt x="592" y="306"/>
                    </a:cubicBezTo>
                    <a:cubicBezTo>
                      <a:pt x="593" y="304"/>
                      <a:pt x="591" y="300"/>
                      <a:pt x="583" y="296"/>
                    </a:cubicBezTo>
                    <a:cubicBezTo>
                      <a:pt x="576" y="292"/>
                      <a:pt x="576" y="290"/>
                      <a:pt x="583" y="286"/>
                    </a:cubicBezTo>
                    <a:cubicBezTo>
                      <a:pt x="589" y="282"/>
                      <a:pt x="585" y="283"/>
                      <a:pt x="571" y="284"/>
                    </a:cubicBezTo>
                    <a:cubicBezTo>
                      <a:pt x="557" y="285"/>
                      <a:pt x="562" y="284"/>
                      <a:pt x="561" y="281"/>
                    </a:cubicBezTo>
                    <a:cubicBezTo>
                      <a:pt x="560" y="278"/>
                      <a:pt x="555" y="281"/>
                      <a:pt x="548" y="278"/>
                    </a:cubicBezTo>
                    <a:cubicBezTo>
                      <a:pt x="541" y="275"/>
                      <a:pt x="538" y="277"/>
                      <a:pt x="534" y="274"/>
                    </a:cubicBezTo>
                    <a:cubicBezTo>
                      <a:pt x="529" y="272"/>
                      <a:pt x="522" y="277"/>
                      <a:pt x="516" y="278"/>
                    </a:cubicBezTo>
                    <a:cubicBezTo>
                      <a:pt x="510" y="279"/>
                      <a:pt x="500" y="282"/>
                      <a:pt x="503" y="277"/>
                    </a:cubicBezTo>
                    <a:cubicBezTo>
                      <a:pt x="506" y="273"/>
                      <a:pt x="489" y="270"/>
                      <a:pt x="485" y="268"/>
                    </a:cubicBezTo>
                    <a:cubicBezTo>
                      <a:pt x="482" y="266"/>
                      <a:pt x="466" y="273"/>
                      <a:pt x="460" y="272"/>
                    </a:cubicBezTo>
                    <a:cubicBezTo>
                      <a:pt x="454" y="271"/>
                      <a:pt x="467" y="266"/>
                      <a:pt x="474" y="266"/>
                    </a:cubicBezTo>
                    <a:cubicBezTo>
                      <a:pt x="482" y="266"/>
                      <a:pt x="477" y="261"/>
                      <a:pt x="478" y="255"/>
                    </a:cubicBezTo>
                    <a:cubicBezTo>
                      <a:pt x="479" y="250"/>
                      <a:pt x="468" y="252"/>
                      <a:pt x="466" y="250"/>
                    </a:cubicBezTo>
                    <a:cubicBezTo>
                      <a:pt x="464" y="248"/>
                      <a:pt x="455" y="253"/>
                      <a:pt x="449" y="251"/>
                    </a:cubicBezTo>
                    <a:cubicBezTo>
                      <a:pt x="444" y="250"/>
                      <a:pt x="459" y="256"/>
                      <a:pt x="443" y="260"/>
                    </a:cubicBezTo>
                    <a:cubicBezTo>
                      <a:pt x="427" y="264"/>
                      <a:pt x="441" y="266"/>
                      <a:pt x="435" y="267"/>
                    </a:cubicBezTo>
                    <a:cubicBezTo>
                      <a:pt x="428" y="268"/>
                      <a:pt x="429" y="269"/>
                      <a:pt x="433" y="272"/>
                    </a:cubicBezTo>
                    <a:cubicBezTo>
                      <a:pt x="437" y="276"/>
                      <a:pt x="438" y="276"/>
                      <a:pt x="434" y="279"/>
                    </a:cubicBezTo>
                    <a:cubicBezTo>
                      <a:pt x="429" y="283"/>
                      <a:pt x="425" y="282"/>
                      <a:pt x="422" y="279"/>
                    </a:cubicBezTo>
                    <a:cubicBezTo>
                      <a:pt x="419" y="277"/>
                      <a:pt x="420" y="279"/>
                      <a:pt x="413" y="278"/>
                    </a:cubicBezTo>
                    <a:cubicBezTo>
                      <a:pt x="405" y="277"/>
                      <a:pt x="408" y="278"/>
                      <a:pt x="403" y="277"/>
                    </a:cubicBezTo>
                    <a:cubicBezTo>
                      <a:pt x="397" y="276"/>
                      <a:pt x="397" y="279"/>
                      <a:pt x="392" y="279"/>
                    </a:cubicBezTo>
                    <a:cubicBezTo>
                      <a:pt x="388" y="279"/>
                      <a:pt x="388" y="283"/>
                      <a:pt x="378" y="286"/>
                    </a:cubicBezTo>
                    <a:cubicBezTo>
                      <a:pt x="368" y="289"/>
                      <a:pt x="372" y="289"/>
                      <a:pt x="362" y="292"/>
                    </a:cubicBezTo>
                    <a:cubicBezTo>
                      <a:pt x="352" y="295"/>
                      <a:pt x="355" y="294"/>
                      <a:pt x="343" y="297"/>
                    </a:cubicBezTo>
                    <a:cubicBezTo>
                      <a:pt x="330" y="300"/>
                      <a:pt x="335" y="301"/>
                      <a:pt x="324" y="301"/>
                    </a:cubicBezTo>
                    <a:cubicBezTo>
                      <a:pt x="313" y="301"/>
                      <a:pt x="323" y="296"/>
                      <a:pt x="326" y="293"/>
                    </a:cubicBezTo>
                    <a:cubicBezTo>
                      <a:pt x="329" y="291"/>
                      <a:pt x="337" y="287"/>
                      <a:pt x="339" y="284"/>
                    </a:cubicBezTo>
                    <a:cubicBezTo>
                      <a:pt x="340" y="281"/>
                      <a:pt x="349" y="281"/>
                      <a:pt x="355" y="279"/>
                    </a:cubicBezTo>
                    <a:cubicBezTo>
                      <a:pt x="360" y="277"/>
                      <a:pt x="366" y="272"/>
                      <a:pt x="371" y="268"/>
                    </a:cubicBezTo>
                    <a:cubicBezTo>
                      <a:pt x="377" y="264"/>
                      <a:pt x="384" y="261"/>
                      <a:pt x="392" y="259"/>
                    </a:cubicBezTo>
                    <a:cubicBezTo>
                      <a:pt x="399" y="256"/>
                      <a:pt x="401" y="255"/>
                      <a:pt x="412" y="253"/>
                    </a:cubicBezTo>
                    <a:cubicBezTo>
                      <a:pt x="422" y="252"/>
                      <a:pt x="419" y="252"/>
                      <a:pt x="422" y="249"/>
                    </a:cubicBezTo>
                    <a:cubicBezTo>
                      <a:pt x="424" y="245"/>
                      <a:pt x="408" y="249"/>
                      <a:pt x="396" y="251"/>
                    </a:cubicBezTo>
                    <a:cubicBezTo>
                      <a:pt x="384" y="253"/>
                      <a:pt x="387" y="254"/>
                      <a:pt x="377" y="256"/>
                    </a:cubicBezTo>
                    <a:cubicBezTo>
                      <a:pt x="367" y="259"/>
                      <a:pt x="371" y="261"/>
                      <a:pt x="367" y="261"/>
                    </a:cubicBezTo>
                    <a:cubicBezTo>
                      <a:pt x="363" y="262"/>
                      <a:pt x="366" y="264"/>
                      <a:pt x="352" y="268"/>
                    </a:cubicBezTo>
                    <a:cubicBezTo>
                      <a:pt x="339" y="272"/>
                      <a:pt x="348" y="271"/>
                      <a:pt x="340" y="273"/>
                    </a:cubicBezTo>
                    <a:cubicBezTo>
                      <a:pt x="331" y="275"/>
                      <a:pt x="338" y="279"/>
                      <a:pt x="327" y="279"/>
                    </a:cubicBezTo>
                    <a:cubicBezTo>
                      <a:pt x="317" y="279"/>
                      <a:pt x="321" y="281"/>
                      <a:pt x="311" y="282"/>
                    </a:cubicBezTo>
                    <a:cubicBezTo>
                      <a:pt x="301" y="282"/>
                      <a:pt x="308" y="287"/>
                      <a:pt x="297" y="288"/>
                    </a:cubicBezTo>
                    <a:cubicBezTo>
                      <a:pt x="286" y="289"/>
                      <a:pt x="283" y="293"/>
                      <a:pt x="278" y="296"/>
                    </a:cubicBezTo>
                    <a:cubicBezTo>
                      <a:pt x="273" y="299"/>
                      <a:pt x="281" y="301"/>
                      <a:pt x="285" y="303"/>
                    </a:cubicBezTo>
                    <a:cubicBezTo>
                      <a:pt x="288" y="305"/>
                      <a:pt x="283" y="309"/>
                      <a:pt x="277" y="313"/>
                    </a:cubicBezTo>
                    <a:cubicBezTo>
                      <a:pt x="271" y="316"/>
                      <a:pt x="271" y="316"/>
                      <a:pt x="261" y="320"/>
                    </a:cubicBezTo>
                    <a:cubicBezTo>
                      <a:pt x="251" y="323"/>
                      <a:pt x="256" y="321"/>
                      <a:pt x="241" y="325"/>
                    </a:cubicBezTo>
                    <a:cubicBezTo>
                      <a:pt x="226" y="328"/>
                      <a:pt x="235" y="327"/>
                      <a:pt x="223" y="331"/>
                    </a:cubicBezTo>
                    <a:cubicBezTo>
                      <a:pt x="212" y="335"/>
                      <a:pt x="221" y="332"/>
                      <a:pt x="203" y="339"/>
                    </a:cubicBezTo>
                    <a:cubicBezTo>
                      <a:pt x="185" y="346"/>
                      <a:pt x="199" y="341"/>
                      <a:pt x="188" y="342"/>
                    </a:cubicBezTo>
                    <a:cubicBezTo>
                      <a:pt x="177" y="343"/>
                      <a:pt x="185" y="344"/>
                      <a:pt x="174" y="350"/>
                    </a:cubicBezTo>
                    <a:cubicBezTo>
                      <a:pt x="162" y="355"/>
                      <a:pt x="169" y="354"/>
                      <a:pt x="157" y="357"/>
                    </a:cubicBezTo>
                    <a:cubicBezTo>
                      <a:pt x="146" y="360"/>
                      <a:pt x="149" y="361"/>
                      <a:pt x="139" y="361"/>
                    </a:cubicBezTo>
                    <a:cubicBezTo>
                      <a:pt x="129" y="361"/>
                      <a:pt x="124" y="367"/>
                      <a:pt x="114" y="367"/>
                    </a:cubicBezTo>
                    <a:cubicBezTo>
                      <a:pt x="104" y="367"/>
                      <a:pt x="111" y="369"/>
                      <a:pt x="99" y="373"/>
                    </a:cubicBezTo>
                    <a:cubicBezTo>
                      <a:pt x="87" y="377"/>
                      <a:pt x="97" y="377"/>
                      <a:pt x="91" y="384"/>
                    </a:cubicBezTo>
                    <a:cubicBezTo>
                      <a:pt x="86" y="392"/>
                      <a:pt x="81" y="384"/>
                      <a:pt x="73" y="386"/>
                    </a:cubicBezTo>
                    <a:cubicBezTo>
                      <a:pt x="65" y="388"/>
                      <a:pt x="60" y="391"/>
                      <a:pt x="57" y="388"/>
                    </a:cubicBezTo>
                    <a:cubicBezTo>
                      <a:pt x="54" y="385"/>
                      <a:pt x="47" y="390"/>
                      <a:pt x="44" y="390"/>
                    </a:cubicBezTo>
                    <a:cubicBezTo>
                      <a:pt x="41" y="390"/>
                      <a:pt x="44" y="392"/>
                      <a:pt x="38" y="397"/>
                    </a:cubicBezTo>
                    <a:cubicBezTo>
                      <a:pt x="32" y="402"/>
                      <a:pt x="41" y="399"/>
                      <a:pt x="47" y="401"/>
                    </a:cubicBezTo>
                    <a:cubicBezTo>
                      <a:pt x="52" y="402"/>
                      <a:pt x="48" y="404"/>
                      <a:pt x="42" y="408"/>
                    </a:cubicBezTo>
                    <a:cubicBezTo>
                      <a:pt x="36" y="412"/>
                      <a:pt x="36" y="409"/>
                      <a:pt x="30" y="409"/>
                    </a:cubicBezTo>
                    <a:cubicBezTo>
                      <a:pt x="23" y="409"/>
                      <a:pt x="31" y="404"/>
                      <a:pt x="28" y="404"/>
                    </a:cubicBezTo>
                    <a:cubicBezTo>
                      <a:pt x="24" y="405"/>
                      <a:pt x="22" y="404"/>
                      <a:pt x="22" y="401"/>
                    </a:cubicBezTo>
                    <a:cubicBezTo>
                      <a:pt x="21" y="398"/>
                      <a:pt x="18" y="403"/>
                      <a:pt x="9" y="402"/>
                    </a:cubicBezTo>
                    <a:cubicBezTo>
                      <a:pt x="0" y="402"/>
                      <a:pt x="8" y="398"/>
                      <a:pt x="10" y="394"/>
                    </a:cubicBezTo>
                    <a:cubicBezTo>
                      <a:pt x="13" y="390"/>
                      <a:pt x="23" y="392"/>
                      <a:pt x="23" y="386"/>
                    </a:cubicBezTo>
                    <a:cubicBezTo>
                      <a:pt x="23" y="381"/>
                      <a:pt x="31" y="385"/>
                      <a:pt x="42" y="384"/>
                    </a:cubicBezTo>
                    <a:cubicBezTo>
                      <a:pt x="53" y="383"/>
                      <a:pt x="45" y="383"/>
                      <a:pt x="50" y="380"/>
                    </a:cubicBezTo>
                    <a:cubicBezTo>
                      <a:pt x="56" y="378"/>
                      <a:pt x="58" y="375"/>
                      <a:pt x="72" y="370"/>
                    </a:cubicBezTo>
                    <a:cubicBezTo>
                      <a:pt x="85" y="366"/>
                      <a:pt x="79" y="367"/>
                      <a:pt x="89" y="362"/>
                    </a:cubicBezTo>
                    <a:cubicBezTo>
                      <a:pt x="98" y="356"/>
                      <a:pt x="97" y="360"/>
                      <a:pt x="107" y="359"/>
                    </a:cubicBezTo>
                    <a:cubicBezTo>
                      <a:pt x="117" y="357"/>
                      <a:pt x="115" y="354"/>
                      <a:pt x="120" y="350"/>
                    </a:cubicBezTo>
                    <a:cubicBezTo>
                      <a:pt x="125" y="345"/>
                      <a:pt x="128" y="345"/>
                      <a:pt x="143" y="343"/>
                    </a:cubicBezTo>
                    <a:cubicBezTo>
                      <a:pt x="158" y="341"/>
                      <a:pt x="152" y="342"/>
                      <a:pt x="160" y="336"/>
                    </a:cubicBezTo>
                    <a:cubicBezTo>
                      <a:pt x="168" y="330"/>
                      <a:pt x="167" y="330"/>
                      <a:pt x="172" y="326"/>
                    </a:cubicBezTo>
                    <a:cubicBezTo>
                      <a:pt x="178" y="321"/>
                      <a:pt x="186" y="319"/>
                      <a:pt x="198" y="314"/>
                    </a:cubicBezTo>
                    <a:cubicBezTo>
                      <a:pt x="211" y="309"/>
                      <a:pt x="198" y="311"/>
                      <a:pt x="190" y="312"/>
                    </a:cubicBezTo>
                    <a:cubicBezTo>
                      <a:pt x="182" y="313"/>
                      <a:pt x="181" y="310"/>
                      <a:pt x="177" y="304"/>
                    </a:cubicBezTo>
                    <a:cubicBezTo>
                      <a:pt x="174" y="299"/>
                      <a:pt x="168" y="311"/>
                      <a:pt x="164" y="314"/>
                    </a:cubicBezTo>
                    <a:cubicBezTo>
                      <a:pt x="161" y="317"/>
                      <a:pt x="159" y="319"/>
                      <a:pt x="151" y="318"/>
                    </a:cubicBezTo>
                    <a:cubicBezTo>
                      <a:pt x="143" y="317"/>
                      <a:pt x="150" y="308"/>
                      <a:pt x="146" y="304"/>
                    </a:cubicBezTo>
                    <a:cubicBezTo>
                      <a:pt x="143" y="300"/>
                      <a:pt x="131" y="308"/>
                      <a:pt x="124" y="312"/>
                    </a:cubicBezTo>
                    <a:cubicBezTo>
                      <a:pt x="117" y="317"/>
                      <a:pt x="120" y="315"/>
                      <a:pt x="104" y="317"/>
                    </a:cubicBezTo>
                    <a:cubicBezTo>
                      <a:pt x="88" y="320"/>
                      <a:pt x="98" y="310"/>
                      <a:pt x="102" y="309"/>
                    </a:cubicBezTo>
                    <a:cubicBezTo>
                      <a:pt x="107" y="309"/>
                      <a:pt x="111" y="307"/>
                      <a:pt x="120" y="298"/>
                    </a:cubicBezTo>
                    <a:cubicBezTo>
                      <a:pt x="130" y="289"/>
                      <a:pt x="134" y="291"/>
                      <a:pt x="135" y="288"/>
                    </a:cubicBezTo>
                    <a:cubicBezTo>
                      <a:pt x="137" y="285"/>
                      <a:pt x="148" y="272"/>
                      <a:pt x="148" y="267"/>
                    </a:cubicBezTo>
                    <a:cubicBezTo>
                      <a:pt x="148" y="262"/>
                      <a:pt x="139" y="277"/>
                      <a:pt x="124" y="281"/>
                    </a:cubicBezTo>
                    <a:cubicBezTo>
                      <a:pt x="108" y="285"/>
                      <a:pt x="108" y="283"/>
                      <a:pt x="102" y="282"/>
                    </a:cubicBezTo>
                    <a:cubicBezTo>
                      <a:pt x="95" y="281"/>
                      <a:pt x="98" y="277"/>
                      <a:pt x="97" y="269"/>
                    </a:cubicBezTo>
                    <a:cubicBezTo>
                      <a:pt x="96" y="262"/>
                      <a:pt x="108" y="263"/>
                      <a:pt x="113" y="261"/>
                    </a:cubicBezTo>
                    <a:cubicBezTo>
                      <a:pt x="118" y="260"/>
                      <a:pt x="133" y="261"/>
                      <a:pt x="136" y="258"/>
                    </a:cubicBezTo>
                    <a:cubicBezTo>
                      <a:pt x="140" y="254"/>
                      <a:pt x="128" y="257"/>
                      <a:pt x="118" y="256"/>
                    </a:cubicBezTo>
                    <a:cubicBezTo>
                      <a:pt x="107" y="255"/>
                      <a:pt x="116" y="252"/>
                      <a:pt x="122" y="249"/>
                    </a:cubicBezTo>
                    <a:cubicBezTo>
                      <a:pt x="128" y="245"/>
                      <a:pt x="117" y="244"/>
                      <a:pt x="118" y="240"/>
                    </a:cubicBezTo>
                    <a:cubicBezTo>
                      <a:pt x="118" y="236"/>
                      <a:pt x="118" y="236"/>
                      <a:pt x="120" y="234"/>
                    </a:cubicBezTo>
                    <a:cubicBezTo>
                      <a:pt x="121" y="232"/>
                      <a:pt x="127" y="231"/>
                      <a:pt x="132" y="229"/>
                    </a:cubicBezTo>
                    <a:cubicBezTo>
                      <a:pt x="137" y="227"/>
                      <a:pt x="142" y="224"/>
                      <a:pt x="151" y="219"/>
                    </a:cubicBezTo>
                    <a:cubicBezTo>
                      <a:pt x="160" y="214"/>
                      <a:pt x="156" y="218"/>
                      <a:pt x="162" y="215"/>
                    </a:cubicBezTo>
                    <a:cubicBezTo>
                      <a:pt x="168" y="212"/>
                      <a:pt x="174" y="215"/>
                      <a:pt x="175" y="210"/>
                    </a:cubicBezTo>
                    <a:cubicBezTo>
                      <a:pt x="177" y="206"/>
                      <a:pt x="181" y="208"/>
                      <a:pt x="186" y="204"/>
                    </a:cubicBezTo>
                    <a:cubicBezTo>
                      <a:pt x="190" y="200"/>
                      <a:pt x="191" y="202"/>
                      <a:pt x="200" y="199"/>
                    </a:cubicBezTo>
                    <a:cubicBezTo>
                      <a:pt x="209" y="195"/>
                      <a:pt x="214" y="192"/>
                      <a:pt x="215" y="198"/>
                    </a:cubicBezTo>
                    <a:cubicBezTo>
                      <a:pt x="215" y="203"/>
                      <a:pt x="218" y="200"/>
                      <a:pt x="223" y="199"/>
                    </a:cubicBezTo>
                    <a:cubicBezTo>
                      <a:pt x="229" y="198"/>
                      <a:pt x="235" y="194"/>
                      <a:pt x="236" y="193"/>
                    </a:cubicBezTo>
                    <a:cubicBezTo>
                      <a:pt x="237" y="192"/>
                      <a:pt x="250" y="188"/>
                      <a:pt x="254" y="188"/>
                    </a:cubicBezTo>
                    <a:cubicBezTo>
                      <a:pt x="258" y="187"/>
                      <a:pt x="261" y="188"/>
                      <a:pt x="266" y="186"/>
                    </a:cubicBezTo>
                    <a:cubicBezTo>
                      <a:pt x="271" y="185"/>
                      <a:pt x="270" y="187"/>
                      <a:pt x="279" y="188"/>
                    </a:cubicBezTo>
                    <a:cubicBezTo>
                      <a:pt x="289" y="188"/>
                      <a:pt x="287" y="184"/>
                      <a:pt x="292" y="178"/>
                    </a:cubicBezTo>
                    <a:cubicBezTo>
                      <a:pt x="296" y="173"/>
                      <a:pt x="299" y="173"/>
                      <a:pt x="306" y="171"/>
                    </a:cubicBezTo>
                    <a:cubicBezTo>
                      <a:pt x="313" y="168"/>
                      <a:pt x="321" y="163"/>
                      <a:pt x="329" y="155"/>
                    </a:cubicBezTo>
                    <a:cubicBezTo>
                      <a:pt x="337" y="147"/>
                      <a:pt x="326" y="156"/>
                      <a:pt x="317" y="158"/>
                    </a:cubicBezTo>
                    <a:cubicBezTo>
                      <a:pt x="308" y="160"/>
                      <a:pt x="306" y="161"/>
                      <a:pt x="294" y="164"/>
                    </a:cubicBezTo>
                    <a:cubicBezTo>
                      <a:pt x="283" y="166"/>
                      <a:pt x="281" y="166"/>
                      <a:pt x="273" y="165"/>
                    </a:cubicBezTo>
                    <a:cubicBezTo>
                      <a:pt x="265" y="163"/>
                      <a:pt x="267" y="165"/>
                      <a:pt x="250" y="162"/>
                    </a:cubicBezTo>
                    <a:cubicBezTo>
                      <a:pt x="233" y="160"/>
                      <a:pt x="236" y="166"/>
                      <a:pt x="220" y="163"/>
                    </a:cubicBezTo>
                    <a:cubicBezTo>
                      <a:pt x="204" y="160"/>
                      <a:pt x="220" y="153"/>
                      <a:pt x="223" y="150"/>
                    </a:cubicBezTo>
                    <a:cubicBezTo>
                      <a:pt x="226" y="147"/>
                      <a:pt x="237" y="149"/>
                      <a:pt x="241" y="146"/>
                    </a:cubicBezTo>
                    <a:cubicBezTo>
                      <a:pt x="244" y="144"/>
                      <a:pt x="221" y="144"/>
                      <a:pt x="217" y="137"/>
                    </a:cubicBezTo>
                    <a:cubicBezTo>
                      <a:pt x="213" y="130"/>
                      <a:pt x="227" y="134"/>
                      <a:pt x="240" y="129"/>
                    </a:cubicBezTo>
                    <a:cubicBezTo>
                      <a:pt x="252" y="123"/>
                      <a:pt x="251" y="125"/>
                      <a:pt x="268" y="124"/>
                    </a:cubicBezTo>
                    <a:cubicBezTo>
                      <a:pt x="284" y="123"/>
                      <a:pt x="280" y="124"/>
                      <a:pt x="287" y="119"/>
                    </a:cubicBezTo>
                    <a:cubicBezTo>
                      <a:pt x="294" y="113"/>
                      <a:pt x="297" y="116"/>
                      <a:pt x="300" y="115"/>
                    </a:cubicBezTo>
                    <a:cubicBezTo>
                      <a:pt x="303" y="113"/>
                      <a:pt x="313" y="112"/>
                      <a:pt x="323" y="110"/>
                    </a:cubicBezTo>
                    <a:cubicBezTo>
                      <a:pt x="333" y="109"/>
                      <a:pt x="332" y="114"/>
                      <a:pt x="329" y="115"/>
                    </a:cubicBezTo>
                    <a:cubicBezTo>
                      <a:pt x="327" y="116"/>
                      <a:pt x="325" y="118"/>
                      <a:pt x="319" y="123"/>
                    </a:cubicBezTo>
                    <a:cubicBezTo>
                      <a:pt x="314" y="128"/>
                      <a:pt x="321" y="125"/>
                      <a:pt x="329" y="126"/>
                    </a:cubicBezTo>
                    <a:cubicBezTo>
                      <a:pt x="337" y="127"/>
                      <a:pt x="334" y="126"/>
                      <a:pt x="340" y="125"/>
                    </a:cubicBezTo>
                    <a:cubicBezTo>
                      <a:pt x="346" y="124"/>
                      <a:pt x="345" y="126"/>
                      <a:pt x="354" y="126"/>
                    </a:cubicBezTo>
                    <a:cubicBezTo>
                      <a:pt x="363" y="126"/>
                      <a:pt x="359" y="124"/>
                      <a:pt x="361" y="121"/>
                    </a:cubicBezTo>
                    <a:cubicBezTo>
                      <a:pt x="364" y="118"/>
                      <a:pt x="364" y="121"/>
                      <a:pt x="372" y="122"/>
                    </a:cubicBezTo>
                    <a:cubicBezTo>
                      <a:pt x="380" y="122"/>
                      <a:pt x="372" y="115"/>
                      <a:pt x="372" y="114"/>
                    </a:cubicBezTo>
                    <a:cubicBezTo>
                      <a:pt x="372" y="112"/>
                      <a:pt x="378" y="109"/>
                      <a:pt x="382" y="106"/>
                    </a:cubicBezTo>
                    <a:cubicBezTo>
                      <a:pt x="387" y="102"/>
                      <a:pt x="375" y="107"/>
                      <a:pt x="372" y="107"/>
                    </a:cubicBezTo>
                    <a:cubicBezTo>
                      <a:pt x="369" y="107"/>
                      <a:pt x="361" y="103"/>
                      <a:pt x="359" y="103"/>
                    </a:cubicBezTo>
                    <a:cubicBezTo>
                      <a:pt x="356" y="102"/>
                      <a:pt x="357" y="95"/>
                      <a:pt x="359" y="94"/>
                    </a:cubicBezTo>
                    <a:cubicBezTo>
                      <a:pt x="361" y="92"/>
                      <a:pt x="357" y="86"/>
                      <a:pt x="357" y="85"/>
                    </a:cubicBezTo>
                    <a:cubicBezTo>
                      <a:pt x="357" y="83"/>
                      <a:pt x="348" y="73"/>
                      <a:pt x="346" y="70"/>
                    </a:cubicBezTo>
                    <a:cubicBezTo>
                      <a:pt x="344" y="66"/>
                      <a:pt x="355" y="65"/>
                      <a:pt x="359" y="61"/>
                    </a:cubicBezTo>
                    <a:cubicBezTo>
                      <a:pt x="362" y="58"/>
                      <a:pt x="367" y="60"/>
                      <a:pt x="375" y="59"/>
                    </a:cubicBezTo>
                    <a:cubicBezTo>
                      <a:pt x="382" y="58"/>
                      <a:pt x="385" y="58"/>
                      <a:pt x="390" y="58"/>
                    </a:cubicBezTo>
                    <a:cubicBezTo>
                      <a:pt x="395" y="57"/>
                      <a:pt x="395" y="56"/>
                      <a:pt x="404" y="54"/>
                    </a:cubicBezTo>
                    <a:cubicBezTo>
                      <a:pt x="413" y="52"/>
                      <a:pt x="412" y="53"/>
                      <a:pt x="421" y="51"/>
                    </a:cubicBezTo>
                    <a:cubicBezTo>
                      <a:pt x="430" y="49"/>
                      <a:pt x="427" y="50"/>
                      <a:pt x="438" y="49"/>
                    </a:cubicBezTo>
                    <a:cubicBezTo>
                      <a:pt x="448" y="47"/>
                      <a:pt x="449" y="42"/>
                      <a:pt x="449" y="42"/>
                    </a:cubicBezTo>
                    <a:cubicBezTo>
                      <a:pt x="449" y="42"/>
                      <a:pt x="461" y="39"/>
                      <a:pt x="467" y="36"/>
                    </a:cubicBezTo>
                    <a:cubicBezTo>
                      <a:pt x="473" y="34"/>
                      <a:pt x="474" y="34"/>
                      <a:pt x="480" y="31"/>
                    </a:cubicBezTo>
                    <a:cubicBezTo>
                      <a:pt x="485" y="28"/>
                      <a:pt x="489" y="28"/>
                      <a:pt x="495" y="24"/>
                    </a:cubicBezTo>
                    <a:cubicBezTo>
                      <a:pt x="501" y="21"/>
                      <a:pt x="507" y="25"/>
                      <a:pt x="510" y="24"/>
                    </a:cubicBezTo>
                    <a:cubicBezTo>
                      <a:pt x="513" y="22"/>
                      <a:pt x="515" y="23"/>
                      <a:pt x="522" y="21"/>
                    </a:cubicBezTo>
                    <a:cubicBezTo>
                      <a:pt x="528" y="19"/>
                      <a:pt x="539" y="21"/>
                      <a:pt x="543" y="19"/>
                    </a:cubicBezTo>
                    <a:cubicBezTo>
                      <a:pt x="547" y="17"/>
                      <a:pt x="553" y="17"/>
                      <a:pt x="565" y="13"/>
                    </a:cubicBezTo>
                    <a:cubicBezTo>
                      <a:pt x="577" y="9"/>
                      <a:pt x="578" y="14"/>
                      <a:pt x="586" y="13"/>
                    </a:cubicBezTo>
                    <a:cubicBezTo>
                      <a:pt x="595" y="12"/>
                      <a:pt x="602" y="9"/>
                      <a:pt x="617" y="5"/>
                    </a:cubicBezTo>
                    <a:cubicBezTo>
                      <a:pt x="633" y="0"/>
                      <a:pt x="623" y="2"/>
                      <a:pt x="632" y="1"/>
                    </a:cubicBezTo>
                    <a:cubicBezTo>
                      <a:pt x="642" y="1"/>
                      <a:pt x="643" y="5"/>
                      <a:pt x="651" y="6"/>
                    </a:cubicBezTo>
                    <a:cubicBezTo>
                      <a:pt x="660" y="6"/>
                      <a:pt x="655" y="7"/>
                      <a:pt x="651" y="10"/>
                    </a:cubicBezTo>
                    <a:cubicBezTo>
                      <a:pt x="647" y="12"/>
                      <a:pt x="652" y="11"/>
                      <a:pt x="665" y="11"/>
                    </a:cubicBezTo>
                    <a:cubicBezTo>
                      <a:pt x="679" y="11"/>
                      <a:pt x="675" y="9"/>
                      <a:pt x="684" y="10"/>
                    </a:cubicBezTo>
                    <a:cubicBezTo>
                      <a:pt x="692" y="11"/>
                      <a:pt x="689" y="15"/>
                      <a:pt x="687" y="20"/>
                    </a:cubicBezTo>
                    <a:cubicBezTo>
                      <a:pt x="685" y="25"/>
                      <a:pt x="689" y="22"/>
                      <a:pt x="697" y="21"/>
                    </a:cubicBezTo>
                    <a:cubicBezTo>
                      <a:pt x="705" y="19"/>
                      <a:pt x="702" y="20"/>
                      <a:pt x="714" y="20"/>
                    </a:cubicBezTo>
                    <a:cubicBezTo>
                      <a:pt x="725" y="20"/>
                      <a:pt x="722" y="21"/>
                      <a:pt x="730" y="22"/>
                    </a:cubicBezTo>
                    <a:cubicBezTo>
                      <a:pt x="738" y="23"/>
                      <a:pt x="745" y="25"/>
                      <a:pt x="755" y="27"/>
                    </a:cubicBezTo>
                    <a:cubicBezTo>
                      <a:pt x="764" y="29"/>
                      <a:pt x="761" y="27"/>
                      <a:pt x="773" y="25"/>
                    </a:cubicBezTo>
                    <a:cubicBezTo>
                      <a:pt x="785" y="24"/>
                      <a:pt x="779" y="26"/>
                      <a:pt x="795" y="30"/>
                    </a:cubicBezTo>
                    <a:cubicBezTo>
                      <a:pt x="810" y="33"/>
                      <a:pt x="800" y="30"/>
                      <a:pt x="810" y="27"/>
                    </a:cubicBezTo>
                    <a:cubicBezTo>
                      <a:pt x="820" y="25"/>
                      <a:pt x="815" y="27"/>
                      <a:pt x="826" y="27"/>
                    </a:cubicBezTo>
                    <a:cubicBezTo>
                      <a:pt x="837" y="27"/>
                      <a:pt x="834" y="29"/>
                      <a:pt x="844" y="36"/>
                    </a:cubicBezTo>
                    <a:cubicBezTo>
                      <a:pt x="849" y="40"/>
                      <a:pt x="851" y="40"/>
                      <a:pt x="851" y="40"/>
                    </a:cubicBezTo>
                    <a:cubicBezTo>
                      <a:pt x="823" y="63"/>
                      <a:pt x="590" y="249"/>
                      <a:pt x="575" y="269"/>
                    </a:cubicBezTo>
                    <a:cubicBezTo>
                      <a:pt x="584" y="270"/>
                      <a:pt x="580" y="273"/>
                      <a:pt x="589" y="272"/>
                    </a:cubicBezTo>
                    <a:cubicBezTo>
                      <a:pt x="597" y="270"/>
                      <a:pt x="600" y="268"/>
                      <a:pt x="604" y="268"/>
                    </a:cubicBezTo>
                    <a:cubicBezTo>
                      <a:pt x="608" y="268"/>
                      <a:pt x="614" y="266"/>
                      <a:pt x="610" y="269"/>
                    </a:cubicBezTo>
                    <a:cubicBezTo>
                      <a:pt x="607" y="273"/>
                      <a:pt x="604" y="273"/>
                      <a:pt x="604" y="276"/>
                    </a:cubicBezTo>
                    <a:cubicBezTo>
                      <a:pt x="605" y="280"/>
                      <a:pt x="605" y="280"/>
                      <a:pt x="606" y="286"/>
                    </a:cubicBezTo>
                    <a:cubicBezTo>
                      <a:pt x="608" y="292"/>
                      <a:pt x="611" y="292"/>
                      <a:pt x="609" y="296"/>
                    </a:cubicBezTo>
                    <a:cubicBezTo>
                      <a:pt x="607" y="300"/>
                      <a:pt x="605" y="303"/>
                      <a:pt x="608" y="304"/>
                    </a:cubicBezTo>
                    <a:cubicBezTo>
                      <a:pt x="610" y="304"/>
                      <a:pt x="612" y="306"/>
                      <a:pt x="616" y="304"/>
                    </a:cubicBezTo>
                    <a:cubicBezTo>
                      <a:pt x="620" y="301"/>
                      <a:pt x="624" y="301"/>
                      <a:pt x="630" y="298"/>
                    </a:cubicBezTo>
                    <a:cubicBezTo>
                      <a:pt x="635" y="296"/>
                      <a:pt x="639" y="292"/>
                      <a:pt x="641" y="290"/>
                    </a:cubicBezTo>
                    <a:cubicBezTo>
                      <a:pt x="643" y="288"/>
                      <a:pt x="648" y="287"/>
                      <a:pt x="654" y="286"/>
                    </a:cubicBezTo>
                    <a:cubicBezTo>
                      <a:pt x="659" y="285"/>
                      <a:pt x="660" y="285"/>
                      <a:pt x="662" y="285"/>
                    </a:cubicBezTo>
                    <a:cubicBezTo>
                      <a:pt x="663" y="284"/>
                      <a:pt x="666" y="282"/>
                      <a:pt x="668" y="284"/>
                    </a:cubicBezTo>
                    <a:cubicBezTo>
                      <a:pt x="670" y="286"/>
                      <a:pt x="670" y="286"/>
                      <a:pt x="669" y="289"/>
                    </a:cubicBezTo>
                    <a:cubicBezTo>
                      <a:pt x="667" y="292"/>
                      <a:pt x="665" y="293"/>
                      <a:pt x="667" y="297"/>
                    </a:cubicBezTo>
                    <a:cubicBezTo>
                      <a:pt x="670" y="301"/>
                      <a:pt x="671" y="303"/>
                      <a:pt x="670" y="306"/>
                    </a:cubicBezTo>
                    <a:cubicBezTo>
                      <a:pt x="669" y="309"/>
                      <a:pt x="674" y="311"/>
                      <a:pt x="673" y="314"/>
                    </a:cubicBezTo>
                    <a:cubicBezTo>
                      <a:pt x="673" y="314"/>
                      <a:pt x="670" y="318"/>
                      <a:pt x="670" y="322"/>
                    </a:cubicBezTo>
                    <a:cubicBezTo>
                      <a:pt x="670" y="326"/>
                      <a:pt x="667" y="331"/>
                      <a:pt x="668" y="334"/>
                    </a:cubicBezTo>
                    <a:cubicBezTo>
                      <a:pt x="668" y="338"/>
                      <a:pt x="666" y="342"/>
                      <a:pt x="665" y="347"/>
                    </a:cubicBezTo>
                    <a:cubicBezTo>
                      <a:pt x="664" y="351"/>
                      <a:pt x="663" y="351"/>
                      <a:pt x="662" y="354"/>
                    </a:cubicBezTo>
                    <a:cubicBezTo>
                      <a:pt x="661" y="358"/>
                      <a:pt x="658" y="361"/>
                      <a:pt x="659" y="363"/>
                    </a:cubicBezTo>
                    <a:cubicBezTo>
                      <a:pt x="660" y="365"/>
                      <a:pt x="663" y="366"/>
                      <a:pt x="666" y="368"/>
                    </a:cubicBezTo>
                    <a:cubicBezTo>
                      <a:pt x="669" y="370"/>
                      <a:pt x="668" y="369"/>
                      <a:pt x="673" y="373"/>
                    </a:cubicBezTo>
                    <a:cubicBezTo>
                      <a:pt x="677" y="377"/>
                      <a:pt x="681" y="379"/>
                      <a:pt x="681" y="381"/>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983">
                <a:extLst>
                  <a:ext uri="{FF2B5EF4-FFF2-40B4-BE49-F238E27FC236}">
                    <a16:creationId xmlns:a16="http://schemas.microsoft.com/office/drawing/2014/main" id="{662381E9-6BFF-4543-7441-44A2758DDB87}"/>
                  </a:ext>
                </a:extLst>
              </p:cNvPr>
              <p:cNvSpPr>
                <a:spLocks/>
              </p:cNvSpPr>
              <p:nvPr/>
            </p:nvSpPr>
            <p:spPr bwMode="auto">
              <a:xfrm>
                <a:off x="1713" y="1207"/>
                <a:ext cx="42" cy="20"/>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84">
                <a:extLst>
                  <a:ext uri="{FF2B5EF4-FFF2-40B4-BE49-F238E27FC236}">
                    <a16:creationId xmlns:a16="http://schemas.microsoft.com/office/drawing/2014/main" id="{352147A6-E1C8-AFFA-A05A-4C8EF87A42D5}"/>
                  </a:ext>
                </a:extLst>
              </p:cNvPr>
              <p:cNvSpPr>
                <a:spLocks/>
              </p:cNvSpPr>
              <p:nvPr/>
            </p:nvSpPr>
            <p:spPr bwMode="auto">
              <a:xfrm>
                <a:off x="1696" y="1255"/>
                <a:ext cx="32" cy="20"/>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985">
                <a:extLst>
                  <a:ext uri="{FF2B5EF4-FFF2-40B4-BE49-F238E27FC236}">
                    <a16:creationId xmlns:a16="http://schemas.microsoft.com/office/drawing/2014/main" id="{AE74DF25-4451-FF1E-F0DD-A2777B98FD54}"/>
                  </a:ext>
                </a:extLst>
              </p:cNvPr>
              <p:cNvSpPr>
                <a:spLocks/>
              </p:cNvSpPr>
              <p:nvPr/>
            </p:nvSpPr>
            <p:spPr bwMode="auto">
              <a:xfrm>
                <a:off x="1770" y="1182"/>
                <a:ext cx="91" cy="83"/>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986">
                <a:extLst>
                  <a:ext uri="{FF2B5EF4-FFF2-40B4-BE49-F238E27FC236}">
                    <a16:creationId xmlns:a16="http://schemas.microsoft.com/office/drawing/2014/main" id="{D0959C18-6CAB-8B88-DF94-5D92C33EE685}"/>
                  </a:ext>
                </a:extLst>
              </p:cNvPr>
              <p:cNvSpPr>
                <a:spLocks/>
              </p:cNvSpPr>
              <p:nvPr/>
            </p:nvSpPr>
            <p:spPr bwMode="auto">
              <a:xfrm>
                <a:off x="1258" y="837"/>
                <a:ext cx="137" cy="51"/>
              </a:xfrm>
              <a:custGeom>
                <a:avLst/>
                <a:gdLst>
                  <a:gd name="T0" fmla="*/ 90 w 229"/>
                  <a:gd name="T1" fmla="*/ 11 h 84"/>
                  <a:gd name="T2" fmla="*/ 79 w 229"/>
                  <a:gd name="T3" fmla="*/ 25 h 84"/>
                  <a:gd name="T4" fmla="*/ 55 w 229"/>
                  <a:gd name="T5" fmla="*/ 33 h 84"/>
                  <a:gd name="T6" fmla="*/ 45 w 229"/>
                  <a:gd name="T7" fmla="*/ 43 h 84"/>
                  <a:gd name="T8" fmla="*/ 25 w 229"/>
                  <a:gd name="T9" fmla="*/ 52 h 84"/>
                  <a:gd name="T10" fmla="*/ 6 w 229"/>
                  <a:gd name="T11" fmla="*/ 61 h 84"/>
                  <a:gd name="T12" fmla="*/ 22 w 229"/>
                  <a:gd name="T13" fmla="*/ 72 h 84"/>
                  <a:gd name="T14" fmla="*/ 23 w 229"/>
                  <a:gd name="T15" fmla="*/ 84 h 84"/>
                  <a:gd name="T16" fmla="*/ 47 w 229"/>
                  <a:gd name="T17" fmla="*/ 80 h 84"/>
                  <a:gd name="T18" fmla="*/ 73 w 229"/>
                  <a:gd name="T19" fmla="*/ 74 h 84"/>
                  <a:gd name="T20" fmla="*/ 86 w 229"/>
                  <a:gd name="T21" fmla="*/ 67 h 84"/>
                  <a:gd name="T22" fmla="*/ 106 w 229"/>
                  <a:gd name="T23" fmla="*/ 57 h 84"/>
                  <a:gd name="T24" fmla="*/ 118 w 229"/>
                  <a:gd name="T25" fmla="*/ 53 h 84"/>
                  <a:gd name="T26" fmla="*/ 147 w 229"/>
                  <a:gd name="T27" fmla="*/ 45 h 84"/>
                  <a:gd name="T28" fmla="*/ 162 w 229"/>
                  <a:gd name="T29" fmla="*/ 41 h 84"/>
                  <a:gd name="T30" fmla="*/ 199 w 229"/>
                  <a:gd name="T31" fmla="*/ 33 h 84"/>
                  <a:gd name="T32" fmla="*/ 227 w 229"/>
                  <a:gd name="T33" fmla="*/ 27 h 84"/>
                  <a:gd name="T34" fmla="*/ 220 w 229"/>
                  <a:gd name="T35" fmla="*/ 15 h 84"/>
                  <a:gd name="T36" fmla="*/ 197 w 229"/>
                  <a:gd name="T37" fmla="*/ 11 h 84"/>
                  <a:gd name="T38" fmla="*/ 180 w 229"/>
                  <a:gd name="T39" fmla="*/ 11 h 84"/>
                  <a:gd name="T40" fmla="*/ 164 w 229"/>
                  <a:gd name="T41" fmla="*/ 3 h 84"/>
                  <a:gd name="T42" fmla="*/ 150 w 229"/>
                  <a:gd name="T43" fmla="*/ 1 h 84"/>
                  <a:gd name="T44" fmla="*/ 131 w 229"/>
                  <a:gd name="T45" fmla="*/ 4 h 84"/>
                  <a:gd name="T46" fmla="*/ 107 w 229"/>
                  <a:gd name="T47" fmla="*/ 8 h 84"/>
                  <a:gd name="T48" fmla="*/ 90 w 229"/>
                  <a:gd name="T49"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84">
                    <a:moveTo>
                      <a:pt x="90" y="11"/>
                    </a:moveTo>
                    <a:cubicBezTo>
                      <a:pt x="89" y="22"/>
                      <a:pt x="91" y="20"/>
                      <a:pt x="79" y="25"/>
                    </a:cubicBezTo>
                    <a:cubicBezTo>
                      <a:pt x="66" y="30"/>
                      <a:pt x="57" y="27"/>
                      <a:pt x="55" y="33"/>
                    </a:cubicBezTo>
                    <a:cubicBezTo>
                      <a:pt x="53" y="39"/>
                      <a:pt x="54" y="39"/>
                      <a:pt x="45" y="43"/>
                    </a:cubicBezTo>
                    <a:cubicBezTo>
                      <a:pt x="35" y="46"/>
                      <a:pt x="37" y="45"/>
                      <a:pt x="25" y="52"/>
                    </a:cubicBezTo>
                    <a:cubicBezTo>
                      <a:pt x="13" y="59"/>
                      <a:pt x="0" y="56"/>
                      <a:pt x="6" y="61"/>
                    </a:cubicBezTo>
                    <a:cubicBezTo>
                      <a:pt x="13" y="66"/>
                      <a:pt x="25" y="68"/>
                      <a:pt x="22" y="72"/>
                    </a:cubicBezTo>
                    <a:cubicBezTo>
                      <a:pt x="20" y="76"/>
                      <a:pt x="13" y="84"/>
                      <a:pt x="23" y="84"/>
                    </a:cubicBezTo>
                    <a:cubicBezTo>
                      <a:pt x="34" y="84"/>
                      <a:pt x="39" y="83"/>
                      <a:pt x="47" y="80"/>
                    </a:cubicBezTo>
                    <a:cubicBezTo>
                      <a:pt x="55" y="77"/>
                      <a:pt x="64" y="78"/>
                      <a:pt x="73" y="74"/>
                    </a:cubicBezTo>
                    <a:cubicBezTo>
                      <a:pt x="82" y="70"/>
                      <a:pt x="72" y="74"/>
                      <a:pt x="86" y="67"/>
                    </a:cubicBezTo>
                    <a:cubicBezTo>
                      <a:pt x="101" y="60"/>
                      <a:pt x="94" y="61"/>
                      <a:pt x="106" y="57"/>
                    </a:cubicBezTo>
                    <a:cubicBezTo>
                      <a:pt x="118" y="53"/>
                      <a:pt x="107" y="55"/>
                      <a:pt x="118" y="53"/>
                    </a:cubicBezTo>
                    <a:cubicBezTo>
                      <a:pt x="129" y="51"/>
                      <a:pt x="139" y="49"/>
                      <a:pt x="147" y="45"/>
                    </a:cubicBezTo>
                    <a:cubicBezTo>
                      <a:pt x="155" y="42"/>
                      <a:pt x="130" y="44"/>
                      <a:pt x="162" y="41"/>
                    </a:cubicBezTo>
                    <a:cubicBezTo>
                      <a:pt x="193" y="37"/>
                      <a:pt x="185" y="35"/>
                      <a:pt x="199" y="33"/>
                    </a:cubicBezTo>
                    <a:cubicBezTo>
                      <a:pt x="213" y="30"/>
                      <a:pt x="229" y="36"/>
                      <a:pt x="227" y="27"/>
                    </a:cubicBezTo>
                    <a:cubicBezTo>
                      <a:pt x="225" y="18"/>
                      <a:pt x="226" y="16"/>
                      <a:pt x="220" y="15"/>
                    </a:cubicBezTo>
                    <a:cubicBezTo>
                      <a:pt x="215" y="14"/>
                      <a:pt x="202" y="12"/>
                      <a:pt x="197" y="11"/>
                    </a:cubicBezTo>
                    <a:cubicBezTo>
                      <a:pt x="193" y="10"/>
                      <a:pt x="189" y="11"/>
                      <a:pt x="180" y="11"/>
                    </a:cubicBezTo>
                    <a:cubicBezTo>
                      <a:pt x="172" y="11"/>
                      <a:pt x="165" y="6"/>
                      <a:pt x="164" y="3"/>
                    </a:cubicBezTo>
                    <a:cubicBezTo>
                      <a:pt x="162" y="1"/>
                      <a:pt x="156" y="0"/>
                      <a:pt x="150" y="1"/>
                    </a:cubicBezTo>
                    <a:cubicBezTo>
                      <a:pt x="145" y="2"/>
                      <a:pt x="145" y="2"/>
                      <a:pt x="131" y="4"/>
                    </a:cubicBezTo>
                    <a:cubicBezTo>
                      <a:pt x="117" y="7"/>
                      <a:pt x="117" y="6"/>
                      <a:pt x="107" y="8"/>
                    </a:cubicBezTo>
                    <a:cubicBezTo>
                      <a:pt x="97" y="9"/>
                      <a:pt x="86" y="4"/>
                      <a:pt x="90" y="11"/>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987">
                <a:extLst>
                  <a:ext uri="{FF2B5EF4-FFF2-40B4-BE49-F238E27FC236}">
                    <a16:creationId xmlns:a16="http://schemas.microsoft.com/office/drawing/2014/main" id="{87860611-D916-46B7-11BB-24599D1183F7}"/>
                  </a:ext>
                </a:extLst>
              </p:cNvPr>
              <p:cNvSpPr>
                <a:spLocks/>
              </p:cNvSpPr>
              <p:nvPr/>
            </p:nvSpPr>
            <p:spPr bwMode="auto">
              <a:xfrm>
                <a:off x="1512" y="845"/>
                <a:ext cx="77" cy="40"/>
              </a:xfrm>
              <a:custGeom>
                <a:avLst/>
                <a:gdLst>
                  <a:gd name="T0" fmla="*/ 3 w 129"/>
                  <a:gd name="T1" fmla="*/ 33 h 67"/>
                  <a:gd name="T2" fmla="*/ 12 w 129"/>
                  <a:gd name="T3" fmla="*/ 26 h 67"/>
                  <a:gd name="T4" fmla="*/ 24 w 129"/>
                  <a:gd name="T5" fmla="*/ 24 h 67"/>
                  <a:gd name="T6" fmla="*/ 27 w 129"/>
                  <a:gd name="T7" fmla="*/ 33 h 67"/>
                  <a:gd name="T8" fmla="*/ 38 w 129"/>
                  <a:gd name="T9" fmla="*/ 33 h 67"/>
                  <a:gd name="T10" fmla="*/ 49 w 129"/>
                  <a:gd name="T11" fmla="*/ 27 h 67"/>
                  <a:gd name="T12" fmla="*/ 54 w 129"/>
                  <a:gd name="T13" fmla="*/ 23 h 67"/>
                  <a:gd name="T14" fmla="*/ 47 w 129"/>
                  <a:gd name="T15" fmla="*/ 20 h 67"/>
                  <a:gd name="T16" fmla="*/ 42 w 129"/>
                  <a:gd name="T17" fmla="*/ 14 h 67"/>
                  <a:gd name="T18" fmla="*/ 52 w 129"/>
                  <a:gd name="T19" fmla="*/ 14 h 67"/>
                  <a:gd name="T20" fmla="*/ 57 w 129"/>
                  <a:gd name="T21" fmla="*/ 13 h 67"/>
                  <a:gd name="T22" fmla="*/ 61 w 129"/>
                  <a:gd name="T23" fmla="*/ 9 h 67"/>
                  <a:gd name="T24" fmla="*/ 72 w 129"/>
                  <a:gd name="T25" fmla="*/ 5 h 67"/>
                  <a:gd name="T26" fmla="*/ 81 w 129"/>
                  <a:gd name="T27" fmla="*/ 5 h 67"/>
                  <a:gd name="T28" fmla="*/ 88 w 129"/>
                  <a:gd name="T29" fmla="*/ 9 h 67"/>
                  <a:gd name="T30" fmla="*/ 94 w 129"/>
                  <a:gd name="T31" fmla="*/ 9 h 67"/>
                  <a:gd name="T32" fmla="*/ 100 w 129"/>
                  <a:gd name="T33" fmla="*/ 5 h 67"/>
                  <a:gd name="T34" fmla="*/ 109 w 129"/>
                  <a:gd name="T35" fmla="*/ 4 h 67"/>
                  <a:gd name="T36" fmla="*/ 123 w 129"/>
                  <a:gd name="T37" fmla="*/ 1 h 67"/>
                  <a:gd name="T38" fmla="*/ 119 w 129"/>
                  <a:gd name="T39" fmla="*/ 7 h 67"/>
                  <a:gd name="T40" fmla="*/ 125 w 129"/>
                  <a:gd name="T41" fmla="*/ 10 h 67"/>
                  <a:gd name="T42" fmla="*/ 122 w 129"/>
                  <a:gd name="T43" fmla="*/ 15 h 67"/>
                  <a:gd name="T44" fmla="*/ 111 w 129"/>
                  <a:gd name="T45" fmla="*/ 17 h 67"/>
                  <a:gd name="T46" fmla="*/ 101 w 129"/>
                  <a:gd name="T47" fmla="*/ 21 h 67"/>
                  <a:gd name="T48" fmla="*/ 88 w 129"/>
                  <a:gd name="T49" fmla="*/ 26 h 67"/>
                  <a:gd name="T50" fmla="*/ 95 w 129"/>
                  <a:gd name="T51" fmla="*/ 28 h 67"/>
                  <a:gd name="T52" fmla="*/ 101 w 129"/>
                  <a:gd name="T53" fmla="*/ 28 h 67"/>
                  <a:gd name="T54" fmla="*/ 106 w 129"/>
                  <a:gd name="T55" fmla="*/ 32 h 67"/>
                  <a:gd name="T56" fmla="*/ 112 w 129"/>
                  <a:gd name="T57" fmla="*/ 24 h 67"/>
                  <a:gd name="T58" fmla="*/ 116 w 129"/>
                  <a:gd name="T59" fmla="*/ 27 h 67"/>
                  <a:gd name="T60" fmla="*/ 109 w 129"/>
                  <a:gd name="T61" fmla="*/ 36 h 67"/>
                  <a:gd name="T62" fmla="*/ 101 w 129"/>
                  <a:gd name="T63" fmla="*/ 43 h 67"/>
                  <a:gd name="T64" fmla="*/ 92 w 129"/>
                  <a:gd name="T65" fmla="*/ 51 h 67"/>
                  <a:gd name="T66" fmla="*/ 83 w 129"/>
                  <a:gd name="T67" fmla="*/ 56 h 67"/>
                  <a:gd name="T68" fmla="*/ 64 w 129"/>
                  <a:gd name="T69" fmla="*/ 59 h 67"/>
                  <a:gd name="T70" fmla="*/ 59 w 129"/>
                  <a:gd name="T71" fmla="*/ 59 h 67"/>
                  <a:gd name="T72" fmla="*/ 51 w 129"/>
                  <a:gd name="T73" fmla="*/ 59 h 67"/>
                  <a:gd name="T74" fmla="*/ 49 w 129"/>
                  <a:gd name="T75" fmla="*/ 65 h 67"/>
                  <a:gd name="T76" fmla="*/ 36 w 129"/>
                  <a:gd name="T77" fmla="*/ 65 h 67"/>
                  <a:gd name="T78" fmla="*/ 28 w 129"/>
                  <a:gd name="T79" fmla="*/ 62 h 67"/>
                  <a:gd name="T80" fmla="*/ 27 w 129"/>
                  <a:gd name="T81" fmla="*/ 54 h 67"/>
                  <a:gd name="T82" fmla="*/ 15 w 129"/>
                  <a:gd name="T83" fmla="*/ 43 h 67"/>
                  <a:gd name="T84" fmla="*/ 6 w 129"/>
                  <a:gd name="T85" fmla="*/ 41 h 67"/>
                  <a:gd name="T86" fmla="*/ 3 w 129"/>
                  <a:gd name="T8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67">
                    <a:moveTo>
                      <a:pt x="3" y="33"/>
                    </a:moveTo>
                    <a:cubicBezTo>
                      <a:pt x="6" y="27"/>
                      <a:pt x="10" y="26"/>
                      <a:pt x="12" y="26"/>
                    </a:cubicBezTo>
                    <a:cubicBezTo>
                      <a:pt x="13" y="27"/>
                      <a:pt x="23" y="21"/>
                      <a:pt x="24" y="24"/>
                    </a:cubicBezTo>
                    <a:cubicBezTo>
                      <a:pt x="26" y="27"/>
                      <a:pt x="21" y="33"/>
                      <a:pt x="27" y="33"/>
                    </a:cubicBezTo>
                    <a:cubicBezTo>
                      <a:pt x="33" y="34"/>
                      <a:pt x="31" y="34"/>
                      <a:pt x="38" y="33"/>
                    </a:cubicBezTo>
                    <a:cubicBezTo>
                      <a:pt x="46" y="32"/>
                      <a:pt x="44" y="29"/>
                      <a:pt x="49" y="27"/>
                    </a:cubicBezTo>
                    <a:cubicBezTo>
                      <a:pt x="54" y="25"/>
                      <a:pt x="58" y="24"/>
                      <a:pt x="54" y="23"/>
                    </a:cubicBezTo>
                    <a:cubicBezTo>
                      <a:pt x="51" y="21"/>
                      <a:pt x="52" y="21"/>
                      <a:pt x="47" y="20"/>
                    </a:cubicBezTo>
                    <a:cubicBezTo>
                      <a:pt x="42" y="18"/>
                      <a:pt x="38" y="15"/>
                      <a:pt x="42" y="14"/>
                    </a:cubicBezTo>
                    <a:cubicBezTo>
                      <a:pt x="46" y="14"/>
                      <a:pt x="48" y="15"/>
                      <a:pt x="52" y="14"/>
                    </a:cubicBezTo>
                    <a:cubicBezTo>
                      <a:pt x="55" y="14"/>
                      <a:pt x="57" y="17"/>
                      <a:pt x="57" y="13"/>
                    </a:cubicBezTo>
                    <a:cubicBezTo>
                      <a:pt x="57" y="10"/>
                      <a:pt x="56" y="9"/>
                      <a:pt x="61" y="9"/>
                    </a:cubicBezTo>
                    <a:cubicBezTo>
                      <a:pt x="67" y="8"/>
                      <a:pt x="68" y="4"/>
                      <a:pt x="72" y="5"/>
                    </a:cubicBezTo>
                    <a:cubicBezTo>
                      <a:pt x="76" y="6"/>
                      <a:pt x="78" y="3"/>
                      <a:pt x="81" y="5"/>
                    </a:cubicBezTo>
                    <a:cubicBezTo>
                      <a:pt x="84" y="7"/>
                      <a:pt x="84" y="8"/>
                      <a:pt x="88" y="9"/>
                    </a:cubicBezTo>
                    <a:cubicBezTo>
                      <a:pt x="91" y="9"/>
                      <a:pt x="94" y="12"/>
                      <a:pt x="94" y="9"/>
                    </a:cubicBezTo>
                    <a:cubicBezTo>
                      <a:pt x="94" y="6"/>
                      <a:pt x="93" y="5"/>
                      <a:pt x="100" y="5"/>
                    </a:cubicBezTo>
                    <a:cubicBezTo>
                      <a:pt x="106" y="5"/>
                      <a:pt x="101" y="5"/>
                      <a:pt x="109" y="4"/>
                    </a:cubicBezTo>
                    <a:cubicBezTo>
                      <a:pt x="116" y="3"/>
                      <a:pt x="123" y="0"/>
                      <a:pt x="123" y="1"/>
                    </a:cubicBezTo>
                    <a:cubicBezTo>
                      <a:pt x="124" y="2"/>
                      <a:pt x="114" y="4"/>
                      <a:pt x="119" y="7"/>
                    </a:cubicBezTo>
                    <a:cubicBezTo>
                      <a:pt x="123" y="9"/>
                      <a:pt x="125" y="7"/>
                      <a:pt x="125" y="10"/>
                    </a:cubicBezTo>
                    <a:cubicBezTo>
                      <a:pt x="125" y="12"/>
                      <a:pt x="129" y="15"/>
                      <a:pt x="122" y="15"/>
                    </a:cubicBezTo>
                    <a:cubicBezTo>
                      <a:pt x="116" y="15"/>
                      <a:pt x="112" y="16"/>
                      <a:pt x="111" y="17"/>
                    </a:cubicBezTo>
                    <a:cubicBezTo>
                      <a:pt x="109" y="18"/>
                      <a:pt x="108" y="18"/>
                      <a:pt x="101" y="21"/>
                    </a:cubicBezTo>
                    <a:cubicBezTo>
                      <a:pt x="94" y="24"/>
                      <a:pt x="87" y="25"/>
                      <a:pt x="88" y="26"/>
                    </a:cubicBezTo>
                    <a:cubicBezTo>
                      <a:pt x="89" y="28"/>
                      <a:pt x="88" y="28"/>
                      <a:pt x="95" y="28"/>
                    </a:cubicBezTo>
                    <a:cubicBezTo>
                      <a:pt x="101" y="28"/>
                      <a:pt x="99" y="23"/>
                      <a:pt x="101" y="28"/>
                    </a:cubicBezTo>
                    <a:cubicBezTo>
                      <a:pt x="103" y="33"/>
                      <a:pt x="105" y="36"/>
                      <a:pt x="106" y="32"/>
                    </a:cubicBezTo>
                    <a:cubicBezTo>
                      <a:pt x="107" y="28"/>
                      <a:pt x="109" y="24"/>
                      <a:pt x="112" y="24"/>
                    </a:cubicBezTo>
                    <a:cubicBezTo>
                      <a:pt x="115" y="24"/>
                      <a:pt x="117" y="24"/>
                      <a:pt x="116" y="27"/>
                    </a:cubicBezTo>
                    <a:cubicBezTo>
                      <a:pt x="114" y="30"/>
                      <a:pt x="110" y="33"/>
                      <a:pt x="109" y="36"/>
                    </a:cubicBezTo>
                    <a:cubicBezTo>
                      <a:pt x="109" y="39"/>
                      <a:pt x="104" y="39"/>
                      <a:pt x="101" y="43"/>
                    </a:cubicBezTo>
                    <a:cubicBezTo>
                      <a:pt x="97" y="47"/>
                      <a:pt x="96" y="47"/>
                      <a:pt x="92" y="51"/>
                    </a:cubicBezTo>
                    <a:cubicBezTo>
                      <a:pt x="89" y="54"/>
                      <a:pt x="94" y="55"/>
                      <a:pt x="83" y="56"/>
                    </a:cubicBezTo>
                    <a:cubicBezTo>
                      <a:pt x="72" y="58"/>
                      <a:pt x="68" y="59"/>
                      <a:pt x="64" y="59"/>
                    </a:cubicBezTo>
                    <a:cubicBezTo>
                      <a:pt x="61" y="60"/>
                      <a:pt x="62" y="58"/>
                      <a:pt x="59" y="59"/>
                    </a:cubicBezTo>
                    <a:cubicBezTo>
                      <a:pt x="55" y="60"/>
                      <a:pt x="51" y="56"/>
                      <a:pt x="51" y="59"/>
                    </a:cubicBezTo>
                    <a:cubicBezTo>
                      <a:pt x="52" y="63"/>
                      <a:pt x="56" y="64"/>
                      <a:pt x="49" y="65"/>
                    </a:cubicBezTo>
                    <a:cubicBezTo>
                      <a:pt x="43" y="66"/>
                      <a:pt x="43" y="64"/>
                      <a:pt x="36" y="65"/>
                    </a:cubicBezTo>
                    <a:cubicBezTo>
                      <a:pt x="30" y="66"/>
                      <a:pt x="26" y="67"/>
                      <a:pt x="28" y="62"/>
                    </a:cubicBezTo>
                    <a:cubicBezTo>
                      <a:pt x="30" y="57"/>
                      <a:pt x="35" y="60"/>
                      <a:pt x="27" y="54"/>
                    </a:cubicBezTo>
                    <a:cubicBezTo>
                      <a:pt x="18" y="49"/>
                      <a:pt x="19" y="45"/>
                      <a:pt x="15" y="43"/>
                    </a:cubicBezTo>
                    <a:cubicBezTo>
                      <a:pt x="10" y="42"/>
                      <a:pt x="10" y="43"/>
                      <a:pt x="6" y="41"/>
                    </a:cubicBezTo>
                    <a:cubicBezTo>
                      <a:pt x="1" y="38"/>
                      <a:pt x="0" y="37"/>
                      <a:pt x="3" y="3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988">
                <a:extLst>
                  <a:ext uri="{FF2B5EF4-FFF2-40B4-BE49-F238E27FC236}">
                    <a16:creationId xmlns:a16="http://schemas.microsoft.com/office/drawing/2014/main" id="{2E4F200B-2F11-84B0-34E9-073C55388198}"/>
                  </a:ext>
                </a:extLst>
              </p:cNvPr>
              <p:cNvSpPr>
                <a:spLocks/>
              </p:cNvSpPr>
              <p:nvPr/>
            </p:nvSpPr>
            <p:spPr bwMode="auto">
              <a:xfrm>
                <a:off x="1365" y="801"/>
                <a:ext cx="99" cy="24"/>
              </a:xfrm>
              <a:custGeom>
                <a:avLst/>
                <a:gdLst>
                  <a:gd name="T0" fmla="*/ 4 w 165"/>
                  <a:gd name="T1" fmla="*/ 28 h 40"/>
                  <a:gd name="T2" fmla="*/ 28 w 165"/>
                  <a:gd name="T3" fmla="*/ 24 h 40"/>
                  <a:gd name="T4" fmla="*/ 58 w 165"/>
                  <a:gd name="T5" fmla="*/ 17 h 40"/>
                  <a:gd name="T6" fmla="*/ 74 w 165"/>
                  <a:gd name="T7" fmla="*/ 11 h 40"/>
                  <a:gd name="T8" fmla="*/ 109 w 165"/>
                  <a:gd name="T9" fmla="*/ 6 h 40"/>
                  <a:gd name="T10" fmla="*/ 134 w 165"/>
                  <a:gd name="T11" fmla="*/ 3 h 40"/>
                  <a:gd name="T12" fmla="*/ 164 w 165"/>
                  <a:gd name="T13" fmla="*/ 3 h 40"/>
                  <a:gd name="T14" fmla="*/ 149 w 165"/>
                  <a:gd name="T15" fmla="*/ 10 h 40"/>
                  <a:gd name="T16" fmla="*/ 142 w 165"/>
                  <a:gd name="T17" fmla="*/ 14 h 40"/>
                  <a:gd name="T18" fmla="*/ 133 w 165"/>
                  <a:gd name="T19" fmla="*/ 20 h 40"/>
                  <a:gd name="T20" fmla="*/ 112 w 165"/>
                  <a:gd name="T21" fmla="*/ 22 h 40"/>
                  <a:gd name="T22" fmla="*/ 94 w 165"/>
                  <a:gd name="T23" fmla="*/ 26 h 40"/>
                  <a:gd name="T24" fmla="*/ 93 w 165"/>
                  <a:gd name="T25" fmla="*/ 18 h 40"/>
                  <a:gd name="T26" fmla="*/ 78 w 165"/>
                  <a:gd name="T27" fmla="*/ 25 h 40"/>
                  <a:gd name="T28" fmla="*/ 70 w 165"/>
                  <a:gd name="T29" fmla="*/ 30 h 40"/>
                  <a:gd name="T30" fmla="*/ 60 w 165"/>
                  <a:gd name="T31" fmla="*/ 32 h 40"/>
                  <a:gd name="T32" fmla="*/ 43 w 165"/>
                  <a:gd name="T33" fmla="*/ 37 h 40"/>
                  <a:gd name="T34" fmla="*/ 34 w 165"/>
                  <a:gd name="T35" fmla="*/ 35 h 40"/>
                  <a:gd name="T36" fmla="*/ 21 w 165"/>
                  <a:gd name="T37" fmla="*/ 39 h 40"/>
                  <a:gd name="T38" fmla="*/ 7 w 165"/>
                  <a:gd name="T39" fmla="*/ 37 h 40"/>
                  <a:gd name="T40" fmla="*/ 0 w 165"/>
                  <a:gd name="T41" fmla="*/ 34 h 40"/>
                  <a:gd name="T42" fmla="*/ 4 w 165"/>
                  <a:gd name="T4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40">
                    <a:moveTo>
                      <a:pt x="4" y="28"/>
                    </a:moveTo>
                    <a:cubicBezTo>
                      <a:pt x="14" y="25"/>
                      <a:pt x="10" y="25"/>
                      <a:pt x="28" y="24"/>
                    </a:cubicBezTo>
                    <a:cubicBezTo>
                      <a:pt x="46" y="24"/>
                      <a:pt x="47" y="19"/>
                      <a:pt x="58" y="17"/>
                    </a:cubicBezTo>
                    <a:cubicBezTo>
                      <a:pt x="70" y="14"/>
                      <a:pt x="46" y="15"/>
                      <a:pt x="74" y="11"/>
                    </a:cubicBezTo>
                    <a:cubicBezTo>
                      <a:pt x="102" y="7"/>
                      <a:pt x="92" y="8"/>
                      <a:pt x="109" y="6"/>
                    </a:cubicBezTo>
                    <a:cubicBezTo>
                      <a:pt x="127" y="3"/>
                      <a:pt x="119" y="6"/>
                      <a:pt x="134" y="3"/>
                    </a:cubicBezTo>
                    <a:cubicBezTo>
                      <a:pt x="149" y="0"/>
                      <a:pt x="165" y="0"/>
                      <a:pt x="164" y="3"/>
                    </a:cubicBezTo>
                    <a:cubicBezTo>
                      <a:pt x="163" y="6"/>
                      <a:pt x="153" y="8"/>
                      <a:pt x="149" y="10"/>
                    </a:cubicBezTo>
                    <a:cubicBezTo>
                      <a:pt x="144" y="12"/>
                      <a:pt x="145" y="10"/>
                      <a:pt x="142" y="14"/>
                    </a:cubicBezTo>
                    <a:cubicBezTo>
                      <a:pt x="138" y="18"/>
                      <a:pt x="143" y="18"/>
                      <a:pt x="133" y="20"/>
                    </a:cubicBezTo>
                    <a:cubicBezTo>
                      <a:pt x="122" y="21"/>
                      <a:pt x="118" y="17"/>
                      <a:pt x="112" y="22"/>
                    </a:cubicBezTo>
                    <a:cubicBezTo>
                      <a:pt x="106" y="27"/>
                      <a:pt x="89" y="31"/>
                      <a:pt x="94" y="26"/>
                    </a:cubicBezTo>
                    <a:cubicBezTo>
                      <a:pt x="100" y="22"/>
                      <a:pt x="99" y="16"/>
                      <a:pt x="93" y="18"/>
                    </a:cubicBezTo>
                    <a:cubicBezTo>
                      <a:pt x="88" y="20"/>
                      <a:pt x="81" y="21"/>
                      <a:pt x="78" y="25"/>
                    </a:cubicBezTo>
                    <a:cubicBezTo>
                      <a:pt x="74" y="29"/>
                      <a:pt x="74" y="29"/>
                      <a:pt x="70" y="30"/>
                    </a:cubicBezTo>
                    <a:cubicBezTo>
                      <a:pt x="66" y="31"/>
                      <a:pt x="66" y="28"/>
                      <a:pt x="60" y="32"/>
                    </a:cubicBezTo>
                    <a:cubicBezTo>
                      <a:pt x="54" y="36"/>
                      <a:pt x="45" y="36"/>
                      <a:pt x="43" y="37"/>
                    </a:cubicBezTo>
                    <a:cubicBezTo>
                      <a:pt x="41" y="38"/>
                      <a:pt x="38" y="33"/>
                      <a:pt x="34" y="35"/>
                    </a:cubicBezTo>
                    <a:cubicBezTo>
                      <a:pt x="30" y="37"/>
                      <a:pt x="25" y="37"/>
                      <a:pt x="21" y="39"/>
                    </a:cubicBezTo>
                    <a:cubicBezTo>
                      <a:pt x="17" y="40"/>
                      <a:pt x="11" y="37"/>
                      <a:pt x="7" y="37"/>
                    </a:cubicBezTo>
                    <a:cubicBezTo>
                      <a:pt x="3" y="37"/>
                      <a:pt x="0" y="37"/>
                      <a:pt x="0" y="34"/>
                    </a:cubicBezTo>
                    <a:cubicBezTo>
                      <a:pt x="0" y="32"/>
                      <a:pt x="1" y="29"/>
                      <a:pt x="4" y="2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989">
                <a:extLst>
                  <a:ext uri="{FF2B5EF4-FFF2-40B4-BE49-F238E27FC236}">
                    <a16:creationId xmlns:a16="http://schemas.microsoft.com/office/drawing/2014/main" id="{2F147736-302C-9EFC-24DB-E37A99D81413}"/>
                  </a:ext>
                </a:extLst>
              </p:cNvPr>
              <p:cNvSpPr>
                <a:spLocks/>
              </p:cNvSpPr>
              <p:nvPr/>
            </p:nvSpPr>
            <p:spPr bwMode="auto">
              <a:xfrm>
                <a:off x="1400" y="810"/>
                <a:ext cx="137" cy="36"/>
              </a:xfrm>
              <a:custGeom>
                <a:avLst/>
                <a:gdLst>
                  <a:gd name="T0" fmla="*/ 13 w 229"/>
                  <a:gd name="T1" fmla="*/ 36 h 60"/>
                  <a:gd name="T2" fmla="*/ 30 w 229"/>
                  <a:gd name="T3" fmla="*/ 41 h 60"/>
                  <a:gd name="T4" fmla="*/ 47 w 229"/>
                  <a:gd name="T5" fmla="*/ 39 h 60"/>
                  <a:gd name="T6" fmla="*/ 65 w 229"/>
                  <a:gd name="T7" fmla="*/ 34 h 60"/>
                  <a:gd name="T8" fmla="*/ 85 w 229"/>
                  <a:gd name="T9" fmla="*/ 36 h 60"/>
                  <a:gd name="T10" fmla="*/ 94 w 229"/>
                  <a:gd name="T11" fmla="*/ 38 h 60"/>
                  <a:gd name="T12" fmla="*/ 70 w 229"/>
                  <a:gd name="T13" fmla="*/ 41 h 60"/>
                  <a:gd name="T14" fmla="*/ 41 w 229"/>
                  <a:gd name="T15" fmla="*/ 47 h 60"/>
                  <a:gd name="T16" fmla="*/ 46 w 229"/>
                  <a:gd name="T17" fmla="*/ 58 h 60"/>
                  <a:gd name="T18" fmla="*/ 70 w 229"/>
                  <a:gd name="T19" fmla="*/ 56 h 60"/>
                  <a:gd name="T20" fmla="*/ 88 w 229"/>
                  <a:gd name="T21" fmla="*/ 51 h 60"/>
                  <a:gd name="T22" fmla="*/ 100 w 229"/>
                  <a:gd name="T23" fmla="*/ 46 h 60"/>
                  <a:gd name="T24" fmla="*/ 118 w 229"/>
                  <a:gd name="T25" fmla="*/ 45 h 60"/>
                  <a:gd name="T26" fmla="*/ 151 w 229"/>
                  <a:gd name="T27" fmla="*/ 42 h 60"/>
                  <a:gd name="T28" fmla="*/ 159 w 229"/>
                  <a:gd name="T29" fmla="*/ 41 h 60"/>
                  <a:gd name="T30" fmla="*/ 178 w 229"/>
                  <a:gd name="T31" fmla="*/ 41 h 60"/>
                  <a:gd name="T32" fmla="*/ 212 w 229"/>
                  <a:gd name="T33" fmla="*/ 31 h 60"/>
                  <a:gd name="T34" fmla="*/ 227 w 229"/>
                  <a:gd name="T35" fmla="*/ 21 h 60"/>
                  <a:gd name="T36" fmla="*/ 210 w 229"/>
                  <a:gd name="T37" fmla="*/ 15 h 60"/>
                  <a:gd name="T38" fmla="*/ 198 w 229"/>
                  <a:gd name="T39" fmla="*/ 21 h 60"/>
                  <a:gd name="T40" fmla="*/ 187 w 229"/>
                  <a:gd name="T41" fmla="*/ 18 h 60"/>
                  <a:gd name="T42" fmla="*/ 193 w 229"/>
                  <a:gd name="T43" fmla="*/ 14 h 60"/>
                  <a:gd name="T44" fmla="*/ 197 w 229"/>
                  <a:gd name="T45" fmla="*/ 5 h 60"/>
                  <a:gd name="T46" fmla="*/ 197 w 229"/>
                  <a:gd name="T47" fmla="*/ 1 h 60"/>
                  <a:gd name="T48" fmla="*/ 182 w 229"/>
                  <a:gd name="T49" fmla="*/ 3 h 60"/>
                  <a:gd name="T50" fmla="*/ 169 w 229"/>
                  <a:gd name="T51" fmla="*/ 9 h 60"/>
                  <a:gd name="T52" fmla="*/ 160 w 229"/>
                  <a:gd name="T53" fmla="*/ 12 h 60"/>
                  <a:gd name="T54" fmla="*/ 165 w 229"/>
                  <a:gd name="T55" fmla="*/ 18 h 60"/>
                  <a:gd name="T56" fmla="*/ 154 w 229"/>
                  <a:gd name="T57" fmla="*/ 22 h 60"/>
                  <a:gd name="T58" fmla="*/ 158 w 229"/>
                  <a:gd name="T59" fmla="*/ 30 h 60"/>
                  <a:gd name="T60" fmla="*/ 132 w 229"/>
                  <a:gd name="T61" fmla="*/ 30 h 60"/>
                  <a:gd name="T62" fmla="*/ 122 w 229"/>
                  <a:gd name="T63" fmla="*/ 24 h 60"/>
                  <a:gd name="T64" fmla="*/ 123 w 229"/>
                  <a:gd name="T65" fmla="*/ 18 h 60"/>
                  <a:gd name="T66" fmla="*/ 110 w 229"/>
                  <a:gd name="T67" fmla="*/ 13 h 60"/>
                  <a:gd name="T68" fmla="*/ 99 w 229"/>
                  <a:gd name="T69" fmla="*/ 12 h 60"/>
                  <a:gd name="T70" fmla="*/ 88 w 229"/>
                  <a:gd name="T71" fmla="*/ 7 h 60"/>
                  <a:gd name="T72" fmla="*/ 78 w 229"/>
                  <a:gd name="T73" fmla="*/ 9 h 60"/>
                  <a:gd name="T74" fmla="*/ 65 w 229"/>
                  <a:gd name="T75" fmla="*/ 13 h 60"/>
                  <a:gd name="T76" fmla="*/ 56 w 229"/>
                  <a:gd name="T77" fmla="*/ 16 h 60"/>
                  <a:gd name="T78" fmla="*/ 40 w 229"/>
                  <a:gd name="T79" fmla="*/ 20 h 60"/>
                  <a:gd name="T80" fmla="*/ 31 w 229"/>
                  <a:gd name="T81" fmla="*/ 24 h 60"/>
                  <a:gd name="T82" fmla="*/ 19 w 229"/>
                  <a:gd name="T83" fmla="*/ 30 h 60"/>
                  <a:gd name="T84" fmla="*/ 4 w 229"/>
                  <a:gd name="T85" fmla="*/ 36 h 60"/>
                  <a:gd name="T86" fmla="*/ 8 w 229"/>
                  <a:gd name="T87" fmla="*/ 40 h 60"/>
                  <a:gd name="T88" fmla="*/ 13 w 229"/>
                  <a:gd name="T8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60">
                    <a:moveTo>
                      <a:pt x="13" y="36"/>
                    </a:moveTo>
                    <a:cubicBezTo>
                      <a:pt x="24" y="42"/>
                      <a:pt x="16" y="41"/>
                      <a:pt x="30" y="41"/>
                    </a:cubicBezTo>
                    <a:cubicBezTo>
                      <a:pt x="43" y="41"/>
                      <a:pt x="31" y="41"/>
                      <a:pt x="47" y="39"/>
                    </a:cubicBezTo>
                    <a:cubicBezTo>
                      <a:pt x="63" y="36"/>
                      <a:pt x="60" y="33"/>
                      <a:pt x="65" y="34"/>
                    </a:cubicBezTo>
                    <a:cubicBezTo>
                      <a:pt x="70" y="35"/>
                      <a:pt x="79" y="36"/>
                      <a:pt x="85" y="36"/>
                    </a:cubicBezTo>
                    <a:cubicBezTo>
                      <a:pt x="91" y="36"/>
                      <a:pt x="104" y="35"/>
                      <a:pt x="94" y="38"/>
                    </a:cubicBezTo>
                    <a:cubicBezTo>
                      <a:pt x="83" y="40"/>
                      <a:pt x="85" y="37"/>
                      <a:pt x="70" y="41"/>
                    </a:cubicBezTo>
                    <a:cubicBezTo>
                      <a:pt x="55" y="45"/>
                      <a:pt x="39" y="40"/>
                      <a:pt x="41" y="47"/>
                    </a:cubicBezTo>
                    <a:cubicBezTo>
                      <a:pt x="43" y="54"/>
                      <a:pt x="36" y="57"/>
                      <a:pt x="46" y="58"/>
                    </a:cubicBezTo>
                    <a:cubicBezTo>
                      <a:pt x="56" y="58"/>
                      <a:pt x="59" y="60"/>
                      <a:pt x="70" y="56"/>
                    </a:cubicBezTo>
                    <a:cubicBezTo>
                      <a:pt x="81" y="52"/>
                      <a:pt x="76" y="55"/>
                      <a:pt x="88" y="51"/>
                    </a:cubicBezTo>
                    <a:cubicBezTo>
                      <a:pt x="100" y="46"/>
                      <a:pt x="84" y="47"/>
                      <a:pt x="100" y="46"/>
                    </a:cubicBezTo>
                    <a:cubicBezTo>
                      <a:pt x="116" y="45"/>
                      <a:pt x="108" y="46"/>
                      <a:pt x="118" y="45"/>
                    </a:cubicBezTo>
                    <a:cubicBezTo>
                      <a:pt x="128" y="44"/>
                      <a:pt x="150" y="42"/>
                      <a:pt x="151" y="42"/>
                    </a:cubicBezTo>
                    <a:cubicBezTo>
                      <a:pt x="152" y="42"/>
                      <a:pt x="144" y="40"/>
                      <a:pt x="159" y="41"/>
                    </a:cubicBezTo>
                    <a:cubicBezTo>
                      <a:pt x="174" y="41"/>
                      <a:pt x="158" y="46"/>
                      <a:pt x="178" y="41"/>
                    </a:cubicBezTo>
                    <a:cubicBezTo>
                      <a:pt x="199" y="36"/>
                      <a:pt x="207" y="35"/>
                      <a:pt x="212" y="31"/>
                    </a:cubicBezTo>
                    <a:cubicBezTo>
                      <a:pt x="218" y="27"/>
                      <a:pt x="229" y="27"/>
                      <a:pt x="227" y="21"/>
                    </a:cubicBezTo>
                    <a:cubicBezTo>
                      <a:pt x="225" y="15"/>
                      <a:pt x="218" y="12"/>
                      <a:pt x="210" y="15"/>
                    </a:cubicBezTo>
                    <a:cubicBezTo>
                      <a:pt x="202" y="18"/>
                      <a:pt x="208" y="19"/>
                      <a:pt x="198" y="21"/>
                    </a:cubicBezTo>
                    <a:cubicBezTo>
                      <a:pt x="188" y="22"/>
                      <a:pt x="183" y="21"/>
                      <a:pt x="187" y="18"/>
                    </a:cubicBezTo>
                    <a:cubicBezTo>
                      <a:pt x="191" y="15"/>
                      <a:pt x="190" y="17"/>
                      <a:pt x="193" y="14"/>
                    </a:cubicBezTo>
                    <a:cubicBezTo>
                      <a:pt x="197" y="11"/>
                      <a:pt x="195" y="6"/>
                      <a:pt x="197" y="5"/>
                    </a:cubicBezTo>
                    <a:cubicBezTo>
                      <a:pt x="199" y="4"/>
                      <a:pt x="204" y="1"/>
                      <a:pt x="197" y="1"/>
                    </a:cubicBezTo>
                    <a:cubicBezTo>
                      <a:pt x="191" y="1"/>
                      <a:pt x="184" y="0"/>
                      <a:pt x="182" y="3"/>
                    </a:cubicBezTo>
                    <a:cubicBezTo>
                      <a:pt x="180" y="6"/>
                      <a:pt x="172" y="7"/>
                      <a:pt x="169" y="9"/>
                    </a:cubicBezTo>
                    <a:cubicBezTo>
                      <a:pt x="166" y="11"/>
                      <a:pt x="157" y="9"/>
                      <a:pt x="160" y="12"/>
                    </a:cubicBezTo>
                    <a:cubicBezTo>
                      <a:pt x="164" y="15"/>
                      <a:pt x="170" y="16"/>
                      <a:pt x="165" y="18"/>
                    </a:cubicBezTo>
                    <a:cubicBezTo>
                      <a:pt x="160" y="21"/>
                      <a:pt x="151" y="20"/>
                      <a:pt x="154" y="22"/>
                    </a:cubicBezTo>
                    <a:cubicBezTo>
                      <a:pt x="157" y="24"/>
                      <a:pt x="167" y="30"/>
                      <a:pt x="158" y="30"/>
                    </a:cubicBezTo>
                    <a:cubicBezTo>
                      <a:pt x="148" y="29"/>
                      <a:pt x="139" y="30"/>
                      <a:pt x="132" y="30"/>
                    </a:cubicBezTo>
                    <a:cubicBezTo>
                      <a:pt x="124" y="29"/>
                      <a:pt x="121" y="26"/>
                      <a:pt x="122" y="24"/>
                    </a:cubicBezTo>
                    <a:cubicBezTo>
                      <a:pt x="123" y="23"/>
                      <a:pt x="131" y="20"/>
                      <a:pt x="123" y="18"/>
                    </a:cubicBezTo>
                    <a:cubicBezTo>
                      <a:pt x="115" y="16"/>
                      <a:pt x="112" y="13"/>
                      <a:pt x="110" y="13"/>
                    </a:cubicBezTo>
                    <a:cubicBezTo>
                      <a:pt x="108" y="13"/>
                      <a:pt x="102" y="11"/>
                      <a:pt x="99" y="12"/>
                    </a:cubicBezTo>
                    <a:cubicBezTo>
                      <a:pt x="96" y="12"/>
                      <a:pt x="92" y="7"/>
                      <a:pt x="88" y="7"/>
                    </a:cubicBezTo>
                    <a:cubicBezTo>
                      <a:pt x="84" y="8"/>
                      <a:pt x="82" y="5"/>
                      <a:pt x="78" y="9"/>
                    </a:cubicBezTo>
                    <a:cubicBezTo>
                      <a:pt x="74" y="13"/>
                      <a:pt x="70" y="11"/>
                      <a:pt x="65" y="13"/>
                    </a:cubicBezTo>
                    <a:cubicBezTo>
                      <a:pt x="60" y="15"/>
                      <a:pt x="66" y="12"/>
                      <a:pt x="56" y="16"/>
                    </a:cubicBezTo>
                    <a:cubicBezTo>
                      <a:pt x="45" y="20"/>
                      <a:pt x="44" y="17"/>
                      <a:pt x="40" y="20"/>
                    </a:cubicBezTo>
                    <a:cubicBezTo>
                      <a:pt x="35" y="23"/>
                      <a:pt x="39" y="19"/>
                      <a:pt x="31" y="24"/>
                    </a:cubicBezTo>
                    <a:cubicBezTo>
                      <a:pt x="22" y="29"/>
                      <a:pt x="27" y="24"/>
                      <a:pt x="19" y="30"/>
                    </a:cubicBezTo>
                    <a:cubicBezTo>
                      <a:pt x="11" y="35"/>
                      <a:pt x="0" y="34"/>
                      <a:pt x="4" y="36"/>
                    </a:cubicBezTo>
                    <a:cubicBezTo>
                      <a:pt x="8" y="38"/>
                      <a:pt x="7" y="40"/>
                      <a:pt x="8" y="40"/>
                    </a:cubicBezTo>
                    <a:cubicBezTo>
                      <a:pt x="9" y="39"/>
                      <a:pt x="12" y="36"/>
                      <a:pt x="13" y="3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990">
                <a:extLst>
                  <a:ext uri="{FF2B5EF4-FFF2-40B4-BE49-F238E27FC236}">
                    <a16:creationId xmlns:a16="http://schemas.microsoft.com/office/drawing/2014/main" id="{6F56B84C-852F-4853-357A-4AF60E0D47FB}"/>
                  </a:ext>
                </a:extLst>
              </p:cNvPr>
              <p:cNvSpPr>
                <a:spLocks/>
              </p:cNvSpPr>
              <p:nvPr/>
            </p:nvSpPr>
            <p:spPr bwMode="auto">
              <a:xfrm>
                <a:off x="1392" y="819"/>
                <a:ext cx="28" cy="9"/>
              </a:xfrm>
              <a:custGeom>
                <a:avLst/>
                <a:gdLst>
                  <a:gd name="T0" fmla="*/ 3 w 46"/>
                  <a:gd name="T1" fmla="*/ 14 h 14"/>
                  <a:gd name="T2" fmla="*/ 13 w 46"/>
                  <a:gd name="T3" fmla="*/ 13 h 14"/>
                  <a:gd name="T4" fmla="*/ 21 w 46"/>
                  <a:gd name="T5" fmla="*/ 11 h 14"/>
                  <a:gd name="T6" fmla="*/ 27 w 46"/>
                  <a:gd name="T7" fmla="*/ 9 h 14"/>
                  <a:gd name="T8" fmla="*/ 35 w 46"/>
                  <a:gd name="T9" fmla="*/ 7 h 14"/>
                  <a:gd name="T10" fmla="*/ 39 w 46"/>
                  <a:gd name="T11" fmla="*/ 5 h 14"/>
                  <a:gd name="T12" fmla="*/ 43 w 46"/>
                  <a:gd name="T13" fmla="*/ 2 h 14"/>
                  <a:gd name="T14" fmla="*/ 35 w 46"/>
                  <a:gd name="T15" fmla="*/ 1 h 14"/>
                  <a:gd name="T16" fmla="*/ 27 w 46"/>
                  <a:gd name="T17" fmla="*/ 3 h 14"/>
                  <a:gd name="T18" fmla="*/ 20 w 46"/>
                  <a:gd name="T19" fmla="*/ 5 h 14"/>
                  <a:gd name="T20" fmla="*/ 13 w 46"/>
                  <a:gd name="T21" fmla="*/ 8 h 14"/>
                  <a:gd name="T22" fmla="*/ 4 w 46"/>
                  <a:gd name="T23" fmla="*/ 10 h 14"/>
                  <a:gd name="T24" fmla="*/ 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3" y="14"/>
                    </a:moveTo>
                    <a:cubicBezTo>
                      <a:pt x="8" y="14"/>
                      <a:pt x="10" y="13"/>
                      <a:pt x="13" y="13"/>
                    </a:cubicBezTo>
                    <a:cubicBezTo>
                      <a:pt x="17" y="12"/>
                      <a:pt x="18" y="13"/>
                      <a:pt x="21" y="11"/>
                    </a:cubicBezTo>
                    <a:cubicBezTo>
                      <a:pt x="25" y="10"/>
                      <a:pt x="23" y="11"/>
                      <a:pt x="27" y="9"/>
                    </a:cubicBezTo>
                    <a:cubicBezTo>
                      <a:pt x="32" y="7"/>
                      <a:pt x="31" y="8"/>
                      <a:pt x="35" y="7"/>
                    </a:cubicBezTo>
                    <a:cubicBezTo>
                      <a:pt x="38" y="6"/>
                      <a:pt x="36" y="7"/>
                      <a:pt x="39" y="5"/>
                    </a:cubicBezTo>
                    <a:cubicBezTo>
                      <a:pt x="43" y="3"/>
                      <a:pt x="46" y="3"/>
                      <a:pt x="43" y="2"/>
                    </a:cubicBezTo>
                    <a:cubicBezTo>
                      <a:pt x="40" y="1"/>
                      <a:pt x="38" y="0"/>
                      <a:pt x="35" y="1"/>
                    </a:cubicBezTo>
                    <a:cubicBezTo>
                      <a:pt x="31" y="2"/>
                      <a:pt x="30" y="2"/>
                      <a:pt x="27" y="3"/>
                    </a:cubicBezTo>
                    <a:cubicBezTo>
                      <a:pt x="24" y="4"/>
                      <a:pt x="23" y="4"/>
                      <a:pt x="20" y="5"/>
                    </a:cubicBezTo>
                    <a:cubicBezTo>
                      <a:pt x="17" y="6"/>
                      <a:pt x="18" y="6"/>
                      <a:pt x="13" y="8"/>
                    </a:cubicBezTo>
                    <a:cubicBezTo>
                      <a:pt x="9" y="9"/>
                      <a:pt x="8" y="7"/>
                      <a:pt x="4" y="10"/>
                    </a:cubicBezTo>
                    <a:cubicBezTo>
                      <a:pt x="0" y="13"/>
                      <a:pt x="1" y="14"/>
                      <a:pt x="3" y="1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991">
                <a:extLst>
                  <a:ext uri="{FF2B5EF4-FFF2-40B4-BE49-F238E27FC236}">
                    <a16:creationId xmlns:a16="http://schemas.microsoft.com/office/drawing/2014/main" id="{44D74C29-B667-C978-64F7-AD2EC2BB5365}"/>
                  </a:ext>
                </a:extLst>
              </p:cNvPr>
              <p:cNvSpPr>
                <a:spLocks/>
              </p:cNvSpPr>
              <p:nvPr/>
            </p:nvSpPr>
            <p:spPr bwMode="auto">
              <a:xfrm>
                <a:off x="1488" y="793"/>
                <a:ext cx="47" cy="12"/>
              </a:xfrm>
              <a:custGeom>
                <a:avLst/>
                <a:gdLst>
                  <a:gd name="T0" fmla="*/ 10 w 78"/>
                  <a:gd name="T1" fmla="*/ 9 h 20"/>
                  <a:gd name="T2" fmla="*/ 3 w 78"/>
                  <a:gd name="T3" fmla="*/ 17 h 20"/>
                  <a:gd name="T4" fmla="*/ 16 w 78"/>
                  <a:gd name="T5" fmla="*/ 20 h 20"/>
                  <a:gd name="T6" fmla="*/ 30 w 78"/>
                  <a:gd name="T7" fmla="*/ 18 h 20"/>
                  <a:gd name="T8" fmla="*/ 46 w 78"/>
                  <a:gd name="T9" fmla="*/ 17 h 20"/>
                  <a:gd name="T10" fmla="*/ 59 w 78"/>
                  <a:gd name="T11" fmla="*/ 13 h 20"/>
                  <a:gd name="T12" fmla="*/ 59 w 78"/>
                  <a:gd name="T13" fmla="*/ 8 h 20"/>
                  <a:gd name="T14" fmla="*/ 77 w 78"/>
                  <a:gd name="T15" fmla="*/ 5 h 20"/>
                  <a:gd name="T16" fmla="*/ 67 w 78"/>
                  <a:gd name="T17" fmla="*/ 2 h 20"/>
                  <a:gd name="T18" fmla="*/ 51 w 78"/>
                  <a:gd name="T19" fmla="*/ 2 h 20"/>
                  <a:gd name="T20" fmla="*/ 43 w 78"/>
                  <a:gd name="T21" fmla="*/ 5 h 20"/>
                  <a:gd name="T22" fmla="*/ 32 w 78"/>
                  <a:gd name="T23" fmla="*/ 6 h 20"/>
                  <a:gd name="T24" fmla="*/ 19 w 78"/>
                  <a:gd name="T25" fmla="*/ 7 h 20"/>
                  <a:gd name="T26" fmla="*/ 10 w 78"/>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0">
                    <a:moveTo>
                      <a:pt x="10" y="9"/>
                    </a:moveTo>
                    <a:cubicBezTo>
                      <a:pt x="5" y="11"/>
                      <a:pt x="0" y="13"/>
                      <a:pt x="3" y="17"/>
                    </a:cubicBezTo>
                    <a:cubicBezTo>
                      <a:pt x="6" y="20"/>
                      <a:pt x="7" y="20"/>
                      <a:pt x="16" y="20"/>
                    </a:cubicBezTo>
                    <a:cubicBezTo>
                      <a:pt x="25" y="19"/>
                      <a:pt x="20" y="18"/>
                      <a:pt x="30" y="18"/>
                    </a:cubicBezTo>
                    <a:cubicBezTo>
                      <a:pt x="40" y="18"/>
                      <a:pt x="35" y="19"/>
                      <a:pt x="46" y="17"/>
                    </a:cubicBezTo>
                    <a:cubicBezTo>
                      <a:pt x="56" y="15"/>
                      <a:pt x="57" y="16"/>
                      <a:pt x="59" y="13"/>
                    </a:cubicBezTo>
                    <a:cubicBezTo>
                      <a:pt x="60" y="10"/>
                      <a:pt x="50" y="8"/>
                      <a:pt x="59" y="8"/>
                    </a:cubicBezTo>
                    <a:cubicBezTo>
                      <a:pt x="67" y="7"/>
                      <a:pt x="75" y="7"/>
                      <a:pt x="77" y="5"/>
                    </a:cubicBezTo>
                    <a:cubicBezTo>
                      <a:pt x="78" y="4"/>
                      <a:pt x="75" y="2"/>
                      <a:pt x="67" y="2"/>
                    </a:cubicBezTo>
                    <a:cubicBezTo>
                      <a:pt x="58" y="2"/>
                      <a:pt x="55" y="0"/>
                      <a:pt x="51" y="2"/>
                    </a:cubicBezTo>
                    <a:cubicBezTo>
                      <a:pt x="48" y="4"/>
                      <a:pt x="48" y="5"/>
                      <a:pt x="43" y="5"/>
                    </a:cubicBezTo>
                    <a:cubicBezTo>
                      <a:pt x="38" y="5"/>
                      <a:pt x="37" y="6"/>
                      <a:pt x="32" y="6"/>
                    </a:cubicBezTo>
                    <a:cubicBezTo>
                      <a:pt x="27" y="7"/>
                      <a:pt x="26" y="7"/>
                      <a:pt x="19" y="7"/>
                    </a:cubicBezTo>
                    <a:cubicBezTo>
                      <a:pt x="12" y="8"/>
                      <a:pt x="9" y="7"/>
                      <a:pt x="10" y="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992">
                <a:extLst>
                  <a:ext uri="{FF2B5EF4-FFF2-40B4-BE49-F238E27FC236}">
                    <a16:creationId xmlns:a16="http://schemas.microsoft.com/office/drawing/2014/main" id="{3B51A1F7-0174-EB69-F2B4-61A9DE1630CC}"/>
                  </a:ext>
                </a:extLst>
              </p:cNvPr>
              <p:cNvSpPr>
                <a:spLocks/>
              </p:cNvSpPr>
              <p:nvPr/>
            </p:nvSpPr>
            <p:spPr bwMode="auto">
              <a:xfrm>
                <a:off x="1504" y="785"/>
                <a:ext cx="45" cy="10"/>
              </a:xfrm>
              <a:custGeom>
                <a:avLst/>
                <a:gdLst>
                  <a:gd name="T0" fmla="*/ 8 w 74"/>
                  <a:gd name="T1" fmla="*/ 7 h 17"/>
                  <a:gd name="T2" fmla="*/ 24 w 74"/>
                  <a:gd name="T3" fmla="*/ 5 h 17"/>
                  <a:gd name="T4" fmla="*/ 38 w 74"/>
                  <a:gd name="T5" fmla="*/ 4 h 17"/>
                  <a:gd name="T6" fmla="*/ 53 w 74"/>
                  <a:gd name="T7" fmla="*/ 1 h 17"/>
                  <a:gd name="T8" fmla="*/ 65 w 74"/>
                  <a:gd name="T9" fmla="*/ 4 h 17"/>
                  <a:gd name="T10" fmla="*/ 68 w 74"/>
                  <a:gd name="T11" fmla="*/ 9 h 17"/>
                  <a:gd name="T12" fmla="*/ 56 w 74"/>
                  <a:gd name="T13" fmla="*/ 12 h 17"/>
                  <a:gd name="T14" fmla="*/ 42 w 74"/>
                  <a:gd name="T15" fmla="*/ 11 h 17"/>
                  <a:gd name="T16" fmla="*/ 24 w 74"/>
                  <a:gd name="T17" fmla="*/ 10 h 17"/>
                  <a:gd name="T18" fmla="*/ 13 w 74"/>
                  <a:gd name="T19" fmla="*/ 12 h 17"/>
                  <a:gd name="T20" fmla="*/ 1 w 74"/>
                  <a:gd name="T21" fmla="*/ 13 h 17"/>
                  <a:gd name="T22" fmla="*/ 8 w 74"/>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7">
                    <a:moveTo>
                      <a:pt x="8" y="7"/>
                    </a:moveTo>
                    <a:cubicBezTo>
                      <a:pt x="15" y="6"/>
                      <a:pt x="16" y="6"/>
                      <a:pt x="24" y="5"/>
                    </a:cubicBezTo>
                    <a:cubicBezTo>
                      <a:pt x="31" y="4"/>
                      <a:pt x="29" y="6"/>
                      <a:pt x="38" y="4"/>
                    </a:cubicBezTo>
                    <a:cubicBezTo>
                      <a:pt x="47" y="2"/>
                      <a:pt x="44" y="1"/>
                      <a:pt x="53" y="1"/>
                    </a:cubicBezTo>
                    <a:cubicBezTo>
                      <a:pt x="61" y="2"/>
                      <a:pt x="64" y="0"/>
                      <a:pt x="65" y="4"/>
                    </a:cubicBezTo>
                    <a:cubicBezTo>
                      <a:pt x="67" y="7"/>
                      <a:pt x="74" y="7"/>
                      <a:pt x="68" y="9"/>
                    </a:cubicBezTo>
                    <a:cubicBezTo>
                      <a:pt x="62" y="11"/>
                      <a:pt x="64" y="12"/>
                      <a:pt x="56" y="12"/>
                    </a:cubicBezTo>
                    <a:cubicBezTo>
                      <a:pt x="48" y="12"/>
                      <a:pt x="50" y="11"/>
                      <a:pt x="42" y="11"/>
                    </a:cubicBezTo>
                    <a:cubicBezTo>
                      <a:pt x="35" y="10"/>
                      <a:pt x="29" y="9"/>
                      <a:pt x="24" y="10"/>
                    </a:cubicBezTo>
                    <a:cubicBezTo>
                      <a:pt x="19" y="10"/>
                      <a:pt x="21" y="10"/>
                      <a:pt x="13" y="12"/>
                    </a:cubicBezTo>
                    <a:cubicBezTo>
                      <a:pt x="5" y="13"/>
                      <a:pt x="2" y="17"/>
                      <a:pt x="1" y="13"/>
                    </a:cubicBezTo>
                    <a:cubicBezTo>
                      <a:pt x="0" y="9"/>
                      <a:pt x="4" y="7"/>
                      <a:pt x="8" y="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993">
                <a:extLst>
                  <a:ext uri="{FF2B5EF4-FFF2-40B4-BE49-F238E27FC236}">
                    <a16:creationId xmlns:a16="http://schemas.microsoft.com/office/drawing/2014/main" id="{442298E4-B48C-E07F-2D44-BFC2FEB2A19E}"/>
                  </a:ext>
                </a:extLst>
              </p:cNvPr>
              <p:cNvSpPr>
                <a:spLocks/>
              </p:cNvSpPr>
              <p:nvPr/>
            </p:nvSpPr>
            <p:spPr bwMode="auto">
              <a:xfrm>
                <a:off x="1586" y="778"/>
                <a:ext cx="57" cy="23"/>
              </a:xfrm>
              <a:custGeom>
                <a:avLst/>
                <a:gdLst>
                  <a:gd name="T0" fmla="*/ 34 w 95"/>
                  <a:gd name="T1" fmla="*/ 3 h 38"/>
                  <a:gd name="T2" fmla="*/ 19 w 95"/>
                  <a:gd name="T3" fmla="*/ 5 h 38"/>
                  <a:gd name="T4" fmla="*/ 12 w 95"/>
                  <a:gd name="T5" fmla="*/ 7 h 38"/>
                  <a:gd name="T6" fmla="*/ 21 w 95"/>
                  <a:gd name="T7" fmla="*/ 14 h 38"/>
                  <a:gd name="T8" fmla="*/ 30 w 95"/>
                  <a:gd name="T9" fmla="*/ 16 h 38"/>
                  <a:gd name="T10" fmla="*/ 25 w 95"/>
                  <a:gd name="T11" fmla="*/ 20 h 38"/>
                  <a:gd name="T12" fmla="*/ 11 w 95"/>
                  <a:gd name="T13" fmla="*/ 21 h 38"/>
                  <a:gd name="T14" fmla="*/ 2 w 95"/>
                  <a:gd name="T15" fmla="*/ 22 h 38"/>
                  <a:gd name="T16" fmla="*/ 13 w 95"/>
                  <a:gd name="T17" fmla="*/ 26 h 38"/>
                  <a:gd name="T18" fmla="*/ 26 w 95"/>
                  <a:gd name="T19" fmla="*/ 25 h 38"/>
                  <a:gd name="T20" fmla="*/ 41 w 95"/>
                  <a:gd name="T21" fmla="*/ 26 h 38"/>
                  <a:gd name="T22" fmla="*/ 52 w 95"/>
                  <a:gd name="T23" fmla="*/ 29 h 38"/>
                  <a:gd name="T24" fmla="*/ 57 w 95"/>
                  <a:gd name="T25" fmla="*/ 32 h 38"/>
                  <a:gd name="T26" fmla="*/ 70 w 95"/>
                  <a:gd name="T27" fmla="*/ 35 h 38"/>
                  <a:gd name="T28" fmla="*/ 81 w 95"/>
                  <a:gd name="T29" fmla="*/ 32 h 38"/>
                  <a:gd name="T30" fmla="*/ 84 w 95"/>
                  <a:gd name="T31" fmla="*/ 24 h 38"/>
                  <a:gd name="T32" fmla="*/ 88 w 95"/>
                  <a:gd name="T33" fmla="*/ 19 h 38"/>
                  <a:gd name="T34" fmla="*/ 87 w 95"/>
                  <a:gd name="T35" fmla="*/ 14 h 38"/>
                  <a:gd name="T36" fmla="*/ 72 w 95"/>
                  <a:gd name="T37" fmla="*/ 10 h 38"/>
                  <a:gd name="T38" fmla="*/ 61 w 95"/>
                  <a:gd name="T39" fmla="*/ 8 h 38"/>
                  <a:gd name="T40" fmla="*/ 56 w 95"/>
                  <a:gd name="T41" fmla="*/ 11 h 38"/>
                  <a:gd name="T42" fmla="*/ 50 w 95"/>
                  <a:gd name="T43" fmla="*/ 3 h 38"/>
                  <a:gd name="T44" fmla="*/ 36 w 95"/>
                  <a:gd name="T45" fmla="*/ 2 h 38"/>
                  <a:gd name="T46" fmla="*/ 34 w 95"/>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38">
                    <a:moveTo>
                      <a:pt x="34" y="3"/>
                    </a:moveTo>
                    <a:cubicBezTo>
                      <a:pt x="27" y="2"/>
                      <a:pt x="21" y="4"/>
                      <a:pt x="19" y="5"/>
                    </a:cubicBezTo>
                    <a:cubicBezTo>
                      <a:pt x="16" y="6"/>
                      <a:pt x="6" y="0"/>
                      <a:pt x="12" y="7"/>
                    </a:cubicBezTo>
                    <a:cubicBezTo>
                      <a:pt x="17" y="14"/>
                      <a:pt x="17" y="12"/>
                      <a:pt x="21" y="14"/>
                    </a:cubicBezTo>
                    <a:cubicBezTo>
                      <a:pt x="25" y="16"/>
                      <a:pt x="31" y="13"/>
                      <a:pt x="30" y="16"/>
                    </a:cubicBezTo>
                    <a:cubicBezTo>
                      <a:pt x="28" y="19"/>
                      <a:pt x="35" y="20"/>
                      <a:pt x="25" y="20"/>
                    </a:cubicBezTo>
                    <a:cubicBezTo>
                      <a:pt x="16" y="19"/>
                      <a:pt x="15" y="20"/>
                      <a:pt x="11" y="21"/>
                    </a:cubicBezTo>
                    <a:cubicBezTo>
                      <a:pt x="8" y="21"/>
                      <a:pt x="0" y="18"/>
                      <a:pt x="2" y="22"/>
                    </a:cubicBezTo>
                    <a:cubicBezTo>
                      <a:pt x="4" y="26"/>
                      <a:pt x="6" y="27"/>
                      <a:pt x="13" y="26"/>
                    </a:cubicBezTo>
                    <a:cubicBezTo>
                      <a:pt x="19" y="25"/>
                      <a:pt x="26" y="23"/>
                      <a:pt x="26" y="25"/>
                    </a:cubicBezTo>
                    <a:cubicBezTo>
                      <a:pt x="26" y="28"/>
                      <a:pt x="36" y="24"/>
                      <a:pt x="41" y="26"/>
                    </a:cubicBezTo>
                    <a:cubicBezTo>
                      <a:pt x="45" y="27"/>
                      <a:pt x="47" y="26"/>
                      <a:pt x="52" y="29"/>
                    </a:cubicBezTo>
                    <a:cubicBezTo>
                      <a:pt x="56" y="31"/>
                      <a:pt x="50" y="29"/>
                      <a:pt x="57" y="32"/>
                    </a:cubicBezTo>
                    <a:cubicBezTo>
                      <a:pt x="64" y="35"/>
                      <a:pt x="58" y="35"/>
                      <a:pt x="70" y="35"/>
                    </a:cubicBezTo>
                    <a:cubicBezTo>
                      <a:pt x="81" y="35"/>
                      <a:pt x="78" y="38"/>
                      <a:pt x="81" y="32"/>
                    </a:cubicBezTo>
                    <a:cubicBezTo>
                      <a:pt x="85" y="27"/>
                      <a:pt x="83" y="28"/>
                      <a:pt x="84" y="24"/>
                    </a:cubicBezTo>
                    <a:cubicBezTo>
                      <a:pt x="86" y="21"/>
                      <a:pt x="87" y="23"/>
                      <a:pt x="88" y="19"/>
                    </a:cubicBezTo>
                    <a:cubicBezTo>
                      <a:pt x="89" y="16"/>
                      <a:pt x="95" y="15"/>
                      <a:pt x="87" y="14"/>
                    </a:cubicBezTo>
                    <a:cubicBezTo>
                      <a:pt x="79" y="13"/>
                      <a:pt x="74" y="10"/>
                      <a:pt x="72" y="10"/>
                    </a:cubicBezTo>
                    <a:cubicBezTo>
                      <a:pt x="71" y="10"/>
                      <a:pt x="63" y="6"/>
                      <a:pt x="61" y="8"/>
                    </a:cubicBezTo>
                    <a:cubicBezTo>
                      <a:pt x="59" y="11"/>
                      <a:pt x="56" y="16"/>
                      <a:pt x="56" y="11"/>
                    </a:cubicBezTo>
                    <a:cubicBezTo>
                      <a:pt x="56" y="5"/>
                      <a:pt x="54" y="3"/>
                      <a:pt x="50" y="3"/>
                    </a:cubicBezTo>
                    <a:cubicBezTo>
                      <a:pt x="46" y="3"/>
                      <a:pt x="37" y="1"/>
                      <a:pt x="36" y="2"/>
                    </a:cubicBezTo>
                    <a:cubicBezTo>
                      <a:pt x="35" y="2"/>
                      <a:pt x="37" y="6"/>
                      <a:pt x="34" y="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994">
                <a:extLst>
                  <a:ext uri="{FF2B5EF4-FFF2-40B4-BE49-F238E27FC236}">
                    <a16:creationId xmlns:a16="http://schemas.microsoft.com/office/drawing/2014/main" id="{033AF552-3159-5222-268B-D2CD9BCD9EDB}"/>
                  </a:ext>
                </a:extLst>
              </p:cNvPr>
              <p:cNvSpPr>
                <a:spLocks/>
              </p:cNvSpPr>
              <p:nvPr/>
            </p:nvSpPr>
            <p:spPr bwMode="auto">
              <a:xfrm>
                <a:off x="1558" y="798"/>
                <a:ext cx="14" cy="11"/>
              </a:xfrm>
              <a:custGeom>
                <a:avLst/>
                <a:gdLst>
                  <a:gd name="T0" fmla="*/ 7 w 24"/>
                  <a:gd name="T1" fmla="*/ 3 h 18"/>
                  <a:gd name="T2" fmla="*/ 4 w 24"/>
                  <a:gd name="T3" fmla="*/ 10 h 18"/>
                  <a:gd name="T4" fmla="*/ 13 w 24"/>
                  <a:gd name="T5" fmla="*/ 15 h 18"/>
                  <a:gd name="T6" fmla="*/ 22 w 24"/>
                  <a:gd name="T7" fmla="*/ 14 h 18"/>
                  <a:gd name="T8" fmla="*/ 19 w 24"/>
                  <a:gd name="T9" fmla="*/ 5 h 18"/>
                  <a:gd name="T10" fmla="*/ 8 w 24"/>
                  <a:gd name="T11" fmla="*/ 0 h 18"/>
                  <a:gd name="T12" fmla="*/ 7 w 2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7" y="3"/>
                    </a:moveTo>
                    <a:cubicBezTo>
                      <a:pt x="7" y="6"/>
                      <a:pt x="0" y="5"/>
                      <a:pt x="4" y="10"/>
                    </a:cubicBezTo>
                    <a:cubicBezTo>
                      <a:pt x="9" y="15"/>
                      <a:pt x="5" y="13"/>
                      <a:pt x="13" y="15"/>
                    </a:cubicBezTo>
                    <a:cubicBezTo>
                      <a:pt x="21" y="17"/>
                      <a:pt x="24" y="18"/>
                      <a:pt x="22" y="14"/>
                    </a:cubicBezTo>
                    <a:cubicBezTo>
                      <a:pt x="20" y="10"/>
                      <a:pt x="20" y="8"/>
                      <a:pt x="19" y="5"/>
                    </a:cubicBezTo>
                    <a:cubicBezTo>
                      <a:pt x="19" y="2"/>
                      <a:pt x="8" y="0"/>
                      <a:pt x="8" y="0"/>
                    </a:cubicBezTo>
                    <a:cubicBezTo>
                      <a:pt x="7" y="1"/>
                      <a:pt x="9" y="3"/>
                      <a:pt x="7" y="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995">
                <a:extLst>
                  <a:ext uri="{FF2B5EF4-FFF2-40B4-BE49-F238E27FC236}">
                    <a16:creationId xmlns:a16="http://schemas.microsoft.com/office/drawing/2014/main" id="{96D0867A-B6E5-6FCA-C940-B262205FD207}"/>
                  </a:ext>
                </a:extLst>
              </p:cNvPr>
              <p:cNvSpPr>
                <a:spLocks/>
              </p:cNvSpPr>
              <p:nvPr/>
            </p:nvSpPr>
            <p:spPr bwMode="auto">
              <a:xfrm>
                <a:off x="1529" y="827"/>
                <a:ext cx="14" cy="11"/>
              </a:xfrm>
              <a:custGeom>
                <a:avLst/>
                <a:gdLst>
                  <a:gd name="T0" fmla="*/ 10 w 24"/>
                  <a:gd name="T1" fmla="*/ 4 h 18"/>
                  <a:gd name="T2" fmla="*/ 20 w 24"/>
                  <a:gd name="T3" fmla="*/ 2 h 18"/>
                  <a:gd name="T4" fmla="*/ 22 w 24"/>
                  <a:gd name="T5" fmla="*/ 9 h 18"/>
                  <a:gd name="T6" fmla="*/ 14 w 24"/>
                  <a:gd name="T7" fmla="*/ 13 h 18"/>
                  <a:gd name="T8" fmla="*/ 2 w 24"/>
                  <a:gd name="T9" fmla="*/ 13 h 18"/>
                  <a:gd name="T10" fmla="*/ 10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0" y="4"/>
                    </a:moveTo>
                    <a:cubicBezTo>
                      <a:pt x="17" y="1"/>
                      <a:pt x="19" y="0"/>
                      <a:pt x="20" y="2"/>
                    </a:cubicBezTo>
                    <a:cubicBezTo>
                      <a:pt x="22" y="4"/>
                      <a:pt x="24" y="7"/>
                      <a:pt x="22" y="9"/>
                    </a:cubicBezTo>
                    <a:cubicBezTo>
                      <a:pt x="20" y="11"/>
                      <a:pt x="20" y="13"/>
                      <a:pt x="14" y="13"/>
                    </a:cubicBezTo>
                    <a:cubicBezTo>
                      <a:pt x="9" y="13"/>
                      <a:pt x="0" y="18"/>
                      <a:pt x="2" y="13"/>
                    </a:cubicBezTo>
                    <a:cubicBezTo>
                      <a:pt x="3" y="8"/>
                      <a:pt x="5" y="4"/>
                      <a:pt x="10" y="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996">
                <a:extLst>
                  <a:ext uri="{FF2B5EF4-FFF2-40B4-BE49-F238E27FC236}">
                    <a16:creationId xmlns:a16="http://schemas.microsoft.com/office/drawing/2014/main" id="{836ED1C1-389F-F513-EC14-07BAA41A1B4F}"/>
                  </a:ext>
                </a:extLst>
              </p:cNvPr>
              <p:cNvSpPr>
                <a:spLocks/>
              </p:cNvSpPr>
              <p:nvPr/>
            </p:nvSpPr>
            <p:spPr bwMode="auto">
              <a:xfrm>
                <a:off x="1548" y="810"/>
                <a:ext cx="75" cy="26"/>
              </a:xfrm>
              <a:custGeom>
                <a:avLst/>
                <a:gdLst>
                  <a:gd name="T0" fmla="*/ 15 w 124"/>
                  <a:gd name="T1" fmla="*/ 6 h 42"/>
                  <a:gd name="T2" fmla="*/ 25 w 124"/>
                  <a:gd name="T3" fmla="*/ 4 h 42"/>
                  <a:gd name="T4" fmla="*/ 36 w 124"/>
                  <a:gd name="T5" fmla="*/ 9 h 42"/>
                  <a:gd name="T6" fmla="*/ 40 w 124"/>
                  <a:gd name="T7" fmla="*/ 19 h 42"/>
                  <a:gd name="T8" fmla="*/ 47 w 124"/>
                  <a:gd name="T9" fmla="*/ 20 h 42"/>
                  <a:gd name="T10" fmla="*/ 48 w 124"/>
                  <a:gd name="T11" fmla="*/ 12 h 42"/>
                  <a:gd name="T12" fmla="*/ 59 w 124"/>
                  <a:gd name="T13" fmla="*/ 8 h 42"/>
                  <a:gd name="T14" fmla="*/ 65 w 124"/>
                  <a:gd name="T15" fmla="*/ 13 h 42"/>
                  <a:gd name="T16" fmla="*/ 72 w 124"/>
                  <a:gd name="T17" fmla="*/ 19 h 42"/>
                  <a:gd name="T18" fmla="*/ 76 w 124"/>
                  <a:gd name="T19" fmla="*/ 18 h 42"/>
                  <a:gd name="T20" fmla="*/ 75 w 124"/>
                  <a:gd name="T21" fmla="*/ 13 h 42"/>
                  <a:gd name="T22" fmla="*/ 69 w 124"/>
                  <a:gd name="T23" fmla="*/ 8 h 42"/>
                  <a:gd name="T24" fmla="*/ 68 w 124"/>
                  <a:gd name="T25" fmla="*/ 4 h 42"/>
                  <a:gd name="T26" fmla="*/ 75 w 124"/>
                  <a:gd name="T27" fmla="*/ 3 h 42"/>
                  <a:gd name="T28" fmla="*/ 88 w 124"/>
                  <a:gd name="T29" fmla="*/ 3 h 42"/>
                  <a:gd name="T30" fmla="*/ 99 w 124"/>
                  <a:gd name="T31" fmla="*/ 2 h 42"/>
                  <a:gd name="T32" fmla="*/ 104 w 124"/>
                  <a:gd name="T33" fmla="*/ 4 h 42"/>
                  <a:gd name="T34" fmla="*/ 115 w 124"/>
                  <a:gd name="T35" fmla="*/ 5 h 42"/>
                  <a:gd name="T36" fmla="*/ 123 w 124"/>
                  <a:gd name="T37" fmla="*/ 12 h 42"/>
                  <a:gd name="T38" fmla="*/ 115 w 124"/>
                  <a:gd name="T39" fmla="*/ 19 h 42"/>
                  <a:gd name="T40" fmla="*/ 109 w 124"/>
                  <a:gd name="T41" fmla="*/ 22 h 42"/>
                  <a:gd name="T42" fmla="*/ 105 w 124"/>
                  <a:gd name="T43" fmla="*/ 27 h 42"/>
                  <a:gd name="T44" fmla="*/ 97 w 124"/>
                  <a:gd name="T45" fmla="*/ 31 h 42"/>
                  <a:gd name="T46" fmla="*/ 91 w 124"/>
                  <a:gd name="T47" fmla="*/ 35 h 42"/>
                  <a:gd name="T48" fmla="*/ 84 w 124"/>
                  <a:gd name="T49" fmla="*/ 39 h 42"/>
                  <a:gd name="T50" fmla="*/ 72 w 124"/>
                  <a:gd name="T51" fmla="*/ 41 h 42"/>
                  <a:gd name="T52" fmla="*/ 58 w 124"/>
                  <a:gd name="T53" fmla="*/ 41 h 42"/>
                  <a:gd name="T54" fmla="*/ 48 w 124"/>
                  <a:gd name="T55" fmla="*/ 41 h 42"/>
                  <a:gd name="T56" fmla="*/ 45 w 124"/>
                  <a:gd name="T57" fmla="*/ 37 h 42"/>
                  <a:gd name="T58" fmla="*/ 48 w 124"/>
                  <a:gd name="T59" fmla="*/ 32 h 42"/>
                  <a:gd name="T60" fmla="*/ 39 w 124"/>
                  <a:gd name="T61" fmla="*/ 27 h 42"/>
                  <a:gd name="T62" fmla="*/ 34 w 124"/>
                  <a:gd name="T63" fmla="*/ 28 h 42"/>
                  <a:gd name="T64" fmla="*/ 24 w 124"/>
                  <a:gd name="T65" fmla="*/ 29 h 42"/>
                  <a:gd name="T66" fmla="*/ 15 w 124"/>
                  <a:gd name="T67" fmla="*/ 27 h 42"/>
                  <a:gd name="T68" fmla="*/ 11 w 124"/>
                  <a:gd name="T69" fmla="*/ 23 h 42"/>
                  <a:gd name="T70" fmla="*/ 7 w 124"/>
                  <a:gd name="T71" fmla="*/ 19 h 42"/>
                  <a:gd name="T72" fmla="*/ 2 w 124"/>
                  <a:gd name="T73" fmla="*/ 15 h 42"/>
                  <a:gd name="T74" fmla="*/ 7 w 124"/>
                  <a:gd name="T75" fmla="*/ 10 h 42"/>
                  <a:gd name="T76" fmla="*/ 15 w 124"/>
                  <a:gd name="T7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42">
                    <a:moveTo>
                      <a:pt x="15" y="6"/>
                    </a:moveTo>
                    <a:cubicBezTo>
                      <a:pt x="21" y="4"/>
                      <a:pt x="23" y="3"/>
                      <a:pt x="25" y="4"/>
                    </a:cubicBezTo>
                    <a:cubicBezTo>
                      <a:pt x="27" y="6"/>
                      <a:pt x="36" y="6"/>
                      <a:pt x="36" y="9"/>
                    </a:cubicBezTo>
                    <a:cubicBezTo>
                      <a:pt x="36" y="13"/>
                      <a:pt x="34" y="17"/>
                      <a:pt x="40" y="19"/>
                    </a:cubicBezTo>
                    <a:cubicBezTo>
                      <a:pt x="46" y="21"/>
                      <a:pt x="47" y="24"/>
                      <a:pt x="47" y="20"/>
                    </a:cubicBezTo>
                    <a:cubicBezTo>
                      <a:pt x="47" y="16"/>
                      <a:pt x="39" y="14"/>
                      <a:pt x="48" y="12"/>
                    </a:cubicBezTo>
                    <a:cubicBezTo>
                      <a:pt x="56" y="10"/>
                      <a:pt x="56" y="5"/>
                      <a:pt x="59" y="8"/>
                    </a:cubicBezTo>
                    <a:cubicBezTo>
                      <a:pt x="61" y="10"/>
                      <a:pt x="60" y="9"/>
                      <a:pt x="65" y="13"/>
                    </a:cubicBezTo>
                    <a:cubicBezTo>
                      <a:pt x="69" y="17"/>
                      <a:pt x="69" y="17"/>
                      <a:pt x="72" y="19"/>
                    </a:cubicBezTo>
                    <a:cubicBezTo>
                      <a:pt x="75" y="21"/>
                      <a:pt x="76" y="21"/>
                      <a:pt x="76" y="18"/>
                    </a:cubicBezTo>
                    <a:cubicBezTo>
                      <a:pt x="76" y="16"/>
                      <a:pt x="77" y="15"/>
                      <a:pt x="75" y="13"/>
                    </a:cubicBezTo>
                    <a:cubicBezTo>
                      <a:pt x="72" y="11"/>
                      <a:pt x="71" y="9"/>
                      <a:pt x="69" y="8"/>
                    </a:cubicBezTo>
                    <a:cubicBezTo>
                      <a:pt x="68" y="6"/>
                      <a:pt x="62" y="5"/>
                      <a:pt x="68" y="4"/>
                    </a:cubicBezTo>
                    <a:cubicBezTo>
                      <a:pt x="73" y="4"/>
                      <a:pt x="65" y="3"/>
                      <a:pt x="75" y="3"/>
                    </a:cubicBezTo>
                    <a:cubicBezTo>
                      <a:pt x="86" y="3"/>
                      <a:pt x="81" y="3"/>
                      <a:pt x="88" y="3"/>
                    </a:cubicBezTo>
                    <a:cubicBezTo>
                      <a:pt x="94" y="2"/>
                      <a:pt x="96" y="0"/>
                      <a:pt x="99" y="2"/>
                    </a:cubicBezTo>
                    <a:cubicBezTo>
                      <a:pt x="103" y="3"/>
                      <a:pt x="98" y="3"/>
                      <a:pt x="104" y="4"/>
                    </a:cubicBezTo>
                    <a:cubicBezTo>
                      <a:pt x="111" y="5"/>
                      <a:pt x="114" y="4"/>
                      <a:pt x="115" y="5"/>
                    </a:cubicBezTo>
                    <a:cubicBezTo>
                      <a:pt x="117" y="7"/>
                      <a:pt x="124" y="9"/>
                      <a:pt x="123" y="12"/>
                    </a:cubicBezTo>
                    <a:cubicBezTo>
                      <a:pt x="122" y="14"/>
                      <a:pt x="118" y="17"/>
                      <a:pt x="115" y="19"/>
                    </a:cubicBezTo>
                    <a:cubicBezTo>
                      <a:pt x="113" y="21"/>
                      <a:pt x="110" y="19"/>
                      <a:pt x="109" y="22"/>
                    </a:cubicBezTo>
                    <a:cubicBezTo>
                      <a:pt x="108" y="26"/>
                      <a:pt x="107" y="24"/>
                      <a:pt x="105" y="27"/>
                    </a:cubicBezTo>
                    <a:cubicBezTo>
                      <a:pt x="103" y="30"/>
                      <a:pt x="98" y="28"/>
                      <a:pt x="97" y="31"/>
                    </a:cubicBezTo>
                    <a:cubicBezTo>
                      <a:pt x="96" y="33"/>
                      <a:pt x="91" y="32"/>
                      <a:pt x="91" y="35"/>
                    </a:cubicBezTo>
                    <a:cubicBezTo>
                      <a:pt x="91" y="37"/>
                      <a:pt x="90" y="37"/>
                      <a:pt x="84" y="39"/>
                    </a:cubicBezTo>
                    <a:cubicBezTo>
                      <a:pt x="79" y="40"/>
                      <a:pt x="78" y="40"/>
                      <a:pt x="72" y="41"/>
                    </a:cubicBezTo>
                    <a:cubicBezTo>
                      <a:pt x="66" y="42"/>
                      <a:pt x="64" y="40"/>
                      <a:pt x="58" y="41"/>
                    </a:cubicBezTo>
                    <a:cubicBezTo>
                      <a:pt x="52" y="42"/>
                      <a:pt x="51" y="41"/>
                      <a:pt x="48" y="41"/>
                    </a:cubicBezTo>
                    <a:cubicBezTo>
                      <a:pt x="45" y="41"/>
                      <a:pt x="42" y="39"/>
                      <a:pt x="45" y="37"/>
                    </a:cubicBezTo>
                    <a:cubicBezTo>
                      <a:pt x="48" y="35"/>
                      <a:pt x="52" y="34"/>
                      <a:pt x="48" y="32"/>
                    </a:cubicBezTo>
                    <a:cubicBezTo>
                      <a:pt x="44" y="31"/>
                      <a:pt x="40" y="26"/>
                      <a:pt x="39" y="27"/>
                    </a:cubicBezTo>
                    <a:cubicBezTo>
                      <a:pt x="37" y="28"/>
                      <a:pt x="38" y="26"/>
                      <a:pt x="34" y="28"/>
                    </a:cubicBezTo>
                    <a:cubicBezTo>
                      <a:pt x="30" y="29"/>
                      <a:pt x="30" y="28"/>
                      <a:pt x="24" y="29"/>
                    </a:cubicBezTo>
                    <a:cubicBezTo>
                      <a:pt x="19" y="29"/>
                      <a:pt x="16" y="28"/>
                      <a:pt x="15" y="27"/>
                    </a:cubicBezTo>
                    <a:cubicBezTo>
                      <a:pt x="14" y="26"/>
                      <a:pt x="12" y="24"/>
                      <a:pt x="11" y="23"/>
                    </a:cubicBezTo>
                    <a:cubicBezTo>
                      <a:pt x="9" y="22"/>
                      <a:pt x="12" y="21"/>
                      <a:pt x="7" y="19"/>
                    </a:cubicBezTo>
                    <a:cubicBezTo>
                      <a:pt x="2" y="17"/>
                      <a:pt x="0" y="16"/>
                      <a:pt x="2" y="15"/>
                    </a:cubicBezTo>
                    <a:cubicBezTo>
                      <a:pt x="4" y="14"/>
                      <a:pt x="5" y="10"/>
                      <a:pt x="7" y="10"/>
                    </a:cubicBezTo>
                    <a:cubicBezTo>
                      <a:pt x="9" y="10"/>
                      <a:pt x="13" y="4"/>
                      <a:pt x="15"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997">
                <a:extLst>
                  <a:ext uri="{FF2B5EF4-FFF2-40B4-BE49-F238E27FC236}">
                    <a16:creationId xmlns:a16="http://schemas.microsoft.com/office/drawing/2014/main" id="{64397866-EF7F-CB38-C4F6-9BAB6228E639}"/>
                  </a:ext>
                </a:extLst>
              </p:cNvPr>
              <p:cNvSpPr>
                <a:spLocks/>
              </p:cNvSpPr>
              <p:nvPr/>
            </p:nvSpPr>
            <p:spPr bwMode="auto">
              <a:xfrm>
                <a:off x="1596" y="795"/>
                <a:ext cx="19" cy="6"/>
              </a:xfrm>
              <a:custGeom>
                <a:avLst/>
                <a:gdLst>
                  <a:gd name="T0" fmla="*/ 5 w 32"/>
                  <a:gd name="T1" fmla="*/ 9 h 10"/>
                  <a:gd name="T2" fmla="*/ 20 w 32"/>
                  <a:gd name="T3" fmla="*/ 9 h 10"/>
                  <a:gd name="T4" fmla="*/ 27 w 32"/>
                  <a:gd name="T5" fmla="*/ 6 h 10"/>
                  <a:gd name="T6" fmla="*/ 15 w 32"/>
                  <a:gd name="T7" fmla="*/ 1 h 10"/>
                  <a:gd name="T8" fmla="*/ 4 w 32"/>
                  <a:gd name="T9" fmla="*/ 3 h 10"/>
                  <a:gd name="T10" fmla="*/ 5 w 32"/>
                  <a:gd name="T11" fmla="*/ 9 h 10"/>
                </a:gdLst>
                <a:ahLst/>
                <a:cxnLst>
                  <a:cxn ang="0">
                    <a:pos x="T0" y="T1"/>
                  </a:cxn>
                  <a:cxn ang="0">
                    <a:pos x="T2" y="T3"/>
                  </a:cxn>
                  <a:cxn ang="0">
                    <a:pos x="T4" y="T5"/>
                  </a:cxn>
                  <a:cxn ang="0">
                    <a:pos x="T6" y="T7"/>
                  </a:cxn>
                  <a:cxn ang="0">
                    <a:pos x="T8" y="T9"/>
                  </a:cxn>
                  <a:cxn ang="0">
                    <a:pos x="T10" y="T11"/>
                  </a:cxn>
                </a:cxnLst>
                <a:rect l="0" t="0" r="r" b="b"/>
                <a:pathLst>
                  <a:path w="32" h="10">
                    <a:moveTo>
                      <a:pt x="5" y="9"/>
                    </a:moveTo>
                    <a:cubicBezTo>
                      <a:pt x="12" y="9"/>
                      <a:pt x="13" y="10"/>
                      <a:pt x="20" y="9"/>
                    </a:cubicBezTo>
                    <a:cubicBezTo>
                      <a:pt x="26" y="9"/>
                      <a:pt x="32" y="9"/>
                      <a:pt x="27" y="6"/>
                    </a:cubicBezTo>
                    <a:cubicBezTo>
                      <a:pt x="21" y="4"/>
                      <a:pt x="18" y="0"/>
                      <a:pt x="15" y="1"/>
                    </a:cubicBezTo>
                    <a:cubicBezTo>
                      <a:pt x="12" y="1"/>
                      <a:pt x="4" y="0"/>
                      <a:pt x="4" y="3"/>
                    </a:cubicBezTo>
                    <a:cubicBezTo>
                      <a:pt x="4" y="6"/>
                      <a:pt x="0" y="6"/>
                      <a:pt x="5" y="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998">
                <a:extLst>
                  <a:ext uri="{FF2B5EF4-FFF2-40B4-BE49-F238E27FC236}">
                    <a16:creationId xmlns:a16="http://schemas.microsoft.com/office/drawing/2014/main" id="{7BC44804-F737-30FD-2661-0CA5F9691A5D}"/>
                  </a:ext>
                </a:extLst>
              </p:cNvPr>
              <p:cNvSpPr>
                <a:spLocks/>
              </p:cNvSpPr>
              <p:nvPr/>
            </p:nvSpPr>
            <p:spPr bwMode="auto">
              <a:xfrm>
                <a:off x="1610" y="825"/>
                <a:ext cx="35" cy="15"/>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999">
                <a:extLst>
                  <a:ext uri="{FF2B5EF4-FFF2-40B4-BE49-F238E27FC236}">
                    <a16:creationId xmlns:a16="http://schemas.microsoft.com/office/drawing/2014/main" id="{69BCBB32-1E39-3111-7A07-80A5D25019E9}"/>
                  </a:ext>
                </a:extLst>
              </p:cNvPr>
              <p:cNvSpPr>
                <a:spLocks/>
              </p:cNvSpPr>
              <p:nvPr/>
            </p:nvSpPr>
            <p:spPr bwMode="auto">
              <a:xfrm>
                <a:off x="1651" y="785"/>
                <a:ext cx="38" cy="21"/>
              </a:xfrm>
              <a:custGeom>
                <a:avLst/>
                <a:gdLst>
                  <a:gd name="T0" fmla="*/ 2 w 64"/>
                  <a:gd name="T1" fmla="*/ 17 h 34"/>
                  <a:gd name="T2" fmla="*/ 5 w 64"/>
                  <a:gd name="T3" fmla="*/ 7 h 34"/>
                  <a:gd name="T4" fmla="*/ 15 w 64"/>
                  <a:gd name="T5" fmla="*/ 1 h 34"/>
                  <a:gd name="T6" fmla="*/ 28 w 64"/>
                  <a:gd name="T7" fmla="*/ 4 h 34"/>
                  <a:gd name="T8" fmla="*/ 40 w 64"/>
                  <a:gd name="T9" fmla="*/ 8 h 34"/>
                  <a:gd name="T10" fmla="*/ 60 w 64"/>
                  <a:gd name="T11" fmla="*/ 9 h 34"/>
                  <a:gd name="T12" fmla="*/ 47 w 64"/>
                  <a:gd name="T13" fmla="*/ 14 h 34"/>
                  <a:gd name="T14" fmla="*/ 41 w 64"/>
                  <a:gd name="T15" fmla="*/ 18 h 34"/>
                  <a:gd name="T16" fmla="*/ 25 w 64"/>
                  <a:gd name="T17" fmla="*/ 19 h 34"/>
                  <a:gd name="T18" fmla="*/ 16 w 64"/>
                  <a:gd name="T19" fmla="*/ 19 h 34"/>
                  <a:gd name="T20" fmla="*/ 20 w 64"/>
                  <a:gd name="T21" fmla="*/ 24 h 34"/>
                  <a:gd name="T22" fmla="*/ 43 w 64"/>
                  <a:gd name="T23" fmla="*/ 24 h 34"/>
                  <a:gd name="T24" fmla="*/ 57 w 64"/>
                  <a:gd name="T25" fmla="*/ 22 h 34"/>
                  <a:gd name="T26" fmla="*/ 57 w 64"/>
                  <a:gd name="T27" fmla="*/ 28 h 34"/>
                  <a:gd name="T28" fmla="*/ 44 w 64"/>
                  <a:gd name="T29" fmla="*/ 31 h 34"/>
                  <a:gd name="T30" fmla="*/ 29 w 64"/>
                  <a:gd name="T31" fmla="*/ 33 h 34"/>
                  <a:gd name="T32" fmla="*/ 12 w 64"/>
                  <a:gd name="T33" fmla="*/ 33 h 34"/>
                  <a:gd name="T34" fmla="*/ 6 w 64"/>
                  <a:gd name="T35" fmla="*/ 27 h 34"/>
                  <a:gd name="T36" fmla="*/ 7 w 64"/>
                  <a:gd name="T37" fmla="*/ 22 h 34"/>
                  <a:gd name="T38" fmla="*/ 2 w 64"/>
                  <a:gd name="T3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4">
                    <a:moveTo>
                      <a:pt x="2" y="17"/>
                    </a:moveTo>
                    <a:cubicBezTo>
                      <a:pt x="2" y="9"/>
                      <a:pt x="0" y="8"/>
                      <a:pt x="5" y="7"/>
                    </a:cubicBezTo>
                    <a:cubicBezTo>
                      <a:pt x="10" y="6"/>
                      <a:pt x="8" y="0"/>
                      <a:pt x="15" y="1"/>
                    </a:cubicBezTo>
                    <a:cubicBezTo>
                      <a:pt x="22" y="2"/>
                      <a:pt x="23" y="1"/>
                      <a:pt x="28" y="4"/>
                    </a:cubicBezTo>
                    <a:cubicBezTo>
                      <a:pt x="33" y="8"/>
                      <a:pt x="36" y="6"/>
                      <a:pt x="40" y="8"/>
                    </a:cubicBezTo>
                    <a:cubicBezTo>
                      <a:pt x="44" y="10"/>
                      <a:pt x="64" y="5"/>
                      <a:pt x="60" y="9"/>
                    </a:cubicBezTo>
                    <a:cubicBezTo>
                      <a:pt x="55" y="13"/>
                      <a:pt x="49" y="12"/>
                      <a:pt x="47" y="14"/>
                    </a:cubicBezTo>
                    <a:cubicBezTo>
                      <a:pt x="45" y="16"/>
                      <a:pt x="43" y="17"/>
                      <a:pt x="41" y="18"/>
                    </a:cubicBezTo>
                    <a:cubicBezTo>
                      <a:pt x="39" y="19"/>
                      <a:pt x="28" y="19"/>
                      <a:pt x="25" y="19"/>
                    </a:cubicBezTo>
                    <a:cubicBezTo>
                      <a:pt x="22" y="20"/>
                      <a:pt x="16" y="17"/>
                      <a:pt x="16" y="19"/>
                    </a:cubicBezTo>
                    <a:cubicBezTo>
                      <a:pt x="16" y="22"/>
                      <a:pt x="7" y="23"/>
                      <a:pt x="20" y="24"/>
                    </a:cubicBezTo>
                    <a:cubicBezTo>
                      <a:pt x="34" y="25"/>
                      <a:pt x="32" y="24"/>
                      <a:pt x="43" y="24"/>
                    </a:cubicBezTo>
                    <a:cubicBezTo>
                      <a:pt x="53" y="23"/>
                      <a:pt x="56" y="21"/>
                      <a:pt x="57" y="22"/>
                    </a:cubicBezTo>
                    <a:cubicBezTo>
                      <a:pt x="59" y="24"/>
                      <a:pt x="64" y="26"/>
                      <a:pt x="57" y="28"/>
                    </a:cubicBezTo>
                    <a:cubicBezTo>
                      <a:pt x="50" y="30"/>
                      <a:pt x="53" y="30"/>
                      <a:pt x="44" y="31"/>
                    </a:cubicBezTo>
                    <a:cubicBezTo>
                      <a:pt x="34" y="31"/>
                      <a:pt x="34" y="32"/>
                      <a:pt x="29" y="33"/>
                    </a:cubicBezTo>
                    <a:cubicBezTo>
                      <a:pt x="23" y="34"/>
                      <a:pt x="15" y="33"/>
                      <a:pt x="12" y="33"/>
                    </a:cubicBezTo>
                    <a:cubicBezTo>
                      <a:pt x="10" y="33"/>
                      <a:pt x="5" y="29"/>
                      <a:pt x="6" y="27"/>
                    </a:cubicBezTo>
                    <a:cubicBezTo>
                      <a:pt x="7" y="25"/>
                      <a:pt x="12" y="23"/>
                      <a:pt x="7" y="22"/>
                    </a:cubicBezTo>
                    <a:cubicBezTo>
                      <a:pt x="3" y="22"/>
                      <a:pt x="6" y="16"/>
                      <a:pt x="2" y="1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000">
                <a:extLst>
                  <a:ext uri="{FF2B5EF4-FFF2-40B4-BE49-F238E27FC236}">
                    <a16:creationId xmlns:a16="http://schemas.microsoft.com/office/drawing/2014/main" id="{73F9162D-8DFD-E217-1E1C-04E58FF6B774}"/>
                  </a:ext>
                </a:extLst>
              </p:cNvPr>
              <p:cNvSpPr>
                <a:spLocks/>
              </p:cNvSpPr>
              <p:nvPr/>
            </p:nvSpPr>
            <p:spPr bwMode="auto">
              <a:xfrm>
                <a:off x="1633" y="736"/>
                <a:ext cx="417" cy="107"/>
              </a:xfrm>
              <a:custGeom>
                <a:avLst/>
                <a:gdLst>
                  <a:gd name="T0" fmla="*/ 7 w 695"/>
                  <a:gd name="T1" fmla="*/ 128 h 178"/>
                  <a:gd name="T2" fmla="*/ 44 w 695"/>
                  <a:gd name="T3" fmla="*/ 123 h 178"/>
                  <a:gd name="T4" fmla="*/ 93 w 695"/>
                  <a:gd name="T5" fmla="*/ 128 h 178"/>
                  <a:gd name="T6" fmla="*/ 133 w 695"/>
                  <a:gd name="T7" fmla="*/ 124 h 178"/>
                  <a:gd name="T8" fmla="*/ 175 w 695"/>
                  <a:gd name="T9" fmla="*/ 107 h 178"/>
                  <a:gd name="T10" fmla="*/ 222 w 695"/>
                  <a:gd name="T11" fmla="*/ 111 h 178"/>
                  <a:gd name="T12" fmla="*/ 207 w 695"/>
                  <a:gd name="T13" fmla="*/ 97 h 178"/>
                  <a:gd name="T14" fmla="*/ 183 w 695"/>
                  <a:gd name="T15" fmla="*/ 94 h 178"/>
                  <a:gd name="T16" fmla="*/ 150 w 695"/>
                  <a:gd name="T17" fmla="*/ 97 h 178"/>
                  <a:gd name="T18" fmla="*/ 112 w 695"/>
                  <a:gd name="T19" fmla="*/ 82 h 178"/>
                  <a:gd name="T20" fmla="*/ 133 w 695"/>
                  <a:gd name="T21" fmla="*/ 69 h 178"/>
                  <a:gd name="T22" fmla="*/ 98 w 695"/>
                  <a:gd name="T23" fmla="*/ 61 h 178"/>
                  <a:gd name="T24" fmla="*/ 141 w 695"/>
                  <a:gd name="T25" fmla="*/ 48 h 178"/>
                  <a:gd name="T26" fmla="*/ 199 w 695"/>
                  <a:gd name="T27" fmla="*/ 40 h 178"/>
                  <a:gd name="T28" fmla="*/ 232 w 695"/>
                  <a:gd name="T29" fmla="*/ 57 h 178"/>
                  <a:gd name="T30" fmla="*/ 254 w 695"/>
                  <a:gd name="T31" fmla="*/ 79 h 178"/>
                  <a:gd name="T32" fmla="*/ 266 w 695"/>
                  <a:gd name="T33" fmla="*/ 71 h 178"/>
                  <a:gd name="T34" fmla="*/ 299 w 695"/>
                  <a:gd name="T35" fmla="*/ 55 h 178"/>
                  <a:gd name="T36" fmla="*/ 322 w 695"/>
                  <a:gd name="T37" fmla="*/ 53 h 178"/>
                  <a:gd name="T38" fmla="*/ 287 w 695"/>
                  <a:gd name="T39" fmla="*/ 48 h 178"/>
                  <a:gd name="T40" fmla="*/ 230 w 695"/>
                  <a:gd name="T41" fmla="*/ 38 h 178"/>
                  <a:gd name="T42" fmla="*/ 268 w 695"/>
                  <a:gd name="T43" fmla="*/ 24 h 178"/>
                  <a:gd name="T44" fmla="*/ 358 w 695"/>
                  <a:gd name="T45" fmla="*/ 17 h 178"/>
                  <a:gd name="T46" fmla="*/ 418 w 695"/>
                  <a:gd name="T47" fmla="*/ 7 h 178"/>
                  <a:gd name="T48" fmla="*/ 492 w 695"/>
                  <a:gd name="T49" fmla="*/ 7 h 178"/>
                  <a:gd name="T50" fmla="*/ 574 w 695"/>
                  <a:gd name="T51" fmla="*/ 8 h 178"/>
                  <a:gd name="T52" fmla="*/ 659 w 695"/>
                  <a:gd name="T53" fmla="*/ 11 h 178"/>
                  <a:gd name="T54" fmla="*/ 634 w 695"/>
                  <a:gd name="T55" fmla="*/ 30 h 178"/>
                  <a:gd name="T56" fmla="*/ 588 w 695"/>
                  <a:gd name="T57" fmla="*/ 43 h 178"/>
                  <a:gd name="T58" fmla="*/ 496 w 695"/>
                  <a:gd name="T59" fmla="*/ 63 h 178"/>
                  <a:gd name="T60" fmla="*/ 434 w 695"/>
                  <a:gd name="T61" fmla="*/ 73 h 178"/>
                  <a:gd name="T62" fmla="*/ 385 w 695"/>
                  <a:gd name="T63" fmla="*/ 96 h 178"/>
                  <a:gd name="T64" fmla="*/ 303 w 695"/>
                  <a:gd name="T65" fmla="*/ 118 h 178"/>
                  <a:gd name="T66" fmla="*/ 270 w 695"/>
                  <a:gd name="T67" fmla="*/ 136 h 178"/>
                  <a:gd name="T68" fmla="*/ 193 w 695"/>
                  <a:gd name="T69" fmla="*/ 134 h 178"/>
                  <a:gd name="T70" fmla="*/ 114 w 695"/>
                  <a:gd name="T71" fmla="*/ 141 h 178"/>
                  <a:gd name="T72" fmla="*/ 167 w 695"/>
                  <a:gd name="T73" fmla="*/ 151 h 178"/>
                  <a:gd name="T74" fmla="*/ 240 w 695"/>
                  <a:gd name="T75" fmla="*/ 148 h 178"/>
                  <a:gd name="T76" fmla="*/ 222 w 695"/>
                  <a:gd name="T77" fmla="*/ 171 h 178"/>
                  <a:gd name="T78" fmla="*/ 158 w 695"/>
                  <a:gd name="T79" fmla="*/ 174 h 178"/>
                  <a:gd name="T80" fmla="*/ 90 w 695"/>
                  <a:gd name="T81" fmla="*/ 173 h 178"/>
                  <a:gd name="T82" fmla="*/ 37 w 695"/>
                  <a:gd name="T83" fmla="*/ 167 h 178"/>
                  <a:gd name="T84" fmla="*/ 54 w 695"/>
                  <a:gd name="T85" fmla="*/ 145 h 178"/>
                  <a:gd name="T86" fmla="*/ 28 w 695"/>
                  <a:gd name="T87"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5" h="178">
                    <a:moveTo>
                      <a:pt x="28" y="138"/>
                    </a:moveTo>
                    <a:cubicBezTo>
                      <a:pt x="21" y="136"/>
                      <a:pt x="23" y="136"/>
                      <a:pt x="17" y="134"/>
                    </a:cubicBezTo>
                    <a:cubicBezTo>
                      <a:pt x="11" y="132"/>
                      <a:pt x="6" y="133"/>
                      <a:pt x="7" y="128"/>
                    </a:cubicBezTo>
                    <a:cubicBezTo>
                      <a:pt x="8" y="124"/>
                      <a:pt x="0" y="121"/>
                      <a:pt x="12" y="122"/>
                    </a:cubicBezTo>
                    <a:cubicBezTo>
                      <a:pt x="24" y="123"/>
                      <a:pt x="19" y="121"/>
                      <a:pt x="28" y="122"/>
                    </a:cubicBezTo>
                    <a:cubicBezTo>
                      <a:pt x="37" y="123"/>
                      <a:pt x="37" y="122"/>
                      <a:pt x="44" y="123"/>
                    </a:cubicBezTo>
                    <a:cubicBezTo>
                      <a:pt x="52" y="125"/>
                      <a:pt x="63" y="122"/>
                      <a:pt x="65" y="125"/>
                    </a:cubicBezTo>
                    <a:cubicBezTo>
                      <a:pt x="66" y="128"/>
                      <a:pt x="65" y="128"/>
                      <a:pt x="74" y="128"/>
                    </a:cubicBezTo>
                    <a:cubicBezTo>
                      <a:pt x="82" y="128"/>
                      <a:pt x="90" y="126"/>
                      <a:pt x="93" y="128"/>
                    </a:cubicBezTo>
                    <a:cubicBezTo>
                      <a:pt x="95" y="130"/>
                      <a:pt x="109" y="135"/>
                      <a:pt x="109" y="131"/>
                    </a:cubicBezTo>
                    <a:cubicBezTo>
                      <a:pt x="109" y="127"/>
                      <a:pt x="116" y="125"/>
                      <a:pt x="118" y="125"/>
                    </a:cubicBezTo>
                    <a:cubicBezTo>
                      <a:pt x="121" y="125"/>
                      <a:pt x="129" y="127"/>
                      <a:pt x="133" y="124"/>
                    </a:cubicBezTo>
                    <a:cubicBezTo>
                      <a:pt x="137" y="121"/>
                      <a:pt x="134" y="119"/>
                      <a:pt x="148" y="118"/>
                    </a:cubicBezTo>
                    <a:cubicBezTo>
                      <a:pt x="162" y="117"/>
                      <a:pt x="174" y="115"/>
                      <a:pt x="177" y="115"/>
                    </a:cubicBezTo>
                    <a:cubicBezTo>
                      <a:pt x="180" y="115"/>
                      <a:pt x="172" y="110"/>
                      <a:pt x="175" y="107"/>
                    </a:cubicBezTo>
                    <a:cubicBezTo>
                      <a:pt x="179" y="105"/>
                      <a:pt x="186" y="101"/>
                      <a:pt x="193" y="103"/>
                    </a:cubicBezTo>
                    <a:cubicBezTo>
                      <a:pt x="200" y="106"/>
                      <a:pt x="197" y="106"/>
                      <a:pt x="206" y="109"/>
                    </a:cubicBezTo>
                    <a:cubicBezTo>
                      <a:pt x="216" y="111"/>
                      <a:pt x="220" y="115"/>
                      <a:pt x="222" y="111"/>
                    </a:cubicBezTo>
                    <a:cubicBezTo>
                      <a:pt x="225" y="108"/>
                      <a:pt x="225" y="104"/>
                      <a:pt x="224" y="104"/>
                    </a:cubicBezTo>
                    <a:cubicBezTo>
                      <a:pt x="223" y="104"/>
                      <a:pt x="223" y="94"/>
                      <a:pt x="220" y="96"/>
                    </a:cubicBezTo>
                    <a:cubicBezTo>
                      <a:pt x="216" y="97"/>
                      <a:pt x="210" y="96"/>
                      <a:pt x="207" y="97"/>
                    </a:cubicBezTo>
                    <a:cubicBezTo>
                      <a:pt x="203" y="98"/>
                      <a:pt x="189" y="100"/>
                      <a:pt x="197" y="96"/>
                    </a:cubicBezTo>
                    <a:cubicBezTo>
                      <a:pt x="205" y="91"/>
                      <a:pt x="200" y="83"/>
                      <a:pt x="197" y="85"/>
                    </a:cubicBezTo>
                    <a:cubicBezTo>
                      <a:pt x="194" y="88"/>
                      <a:pt x="184" y="93"/>
                      <a:pt x="183" y="94"/>
                    </a:cubicBezTo>
                    <a:cubicBezTo>
                      <a:pt x="182" y="95"/>
                      <a:pt x="172" y="95"/>
                      <a:pt x="171" y="96"/>
                    </a:cubicBezTo>
                    <a:cubicBezTo>
                      <a:pt x="169" y="98"/>
                      <a:pt x="163" y="89"/>
                      <a:pt x="161" y="92"/>
                    </a:cubicBezTo>
                    <a:cubicBezTo>
                      <a:pt x="158" y="95"/>
                      <a:pt x="156" y="94"/>
                      <a:pt x="150" y="97"/>
                    </a:cubicBezTo>
                    <a:cubicBezTo>
                      <a:pt x="145" y="99"/>
                      <a:pt x="136" y="100"/>
                      <a:pt x="133" y="99"/>
                    </a:cubicBezTo>
                    <a:cubicBezTo>
                      <a:pt x="131" y="99"/>
                      <a:pt x="118" y="96"/>
                      <a:pt x="116" y="96"/>
                    </a:cubicBezTo>
                    <a:cubicBezTo>
                      <a:pt x="115" y="95"/>
                      <a:pt x="96" y="82"/>
                      <a:pt x="112" y="82"/>
                    </a:cubicBezTo>
                    <a:cubicBezTo>
                      <a:pt x="129" y="81"/>
                      <a:pt x="134" y="78"/>
                      <a:pt x="141" y="78"/>
                    </a:cubicBezTo>
                    <a:cubicBezTo>
                      <a:pt x="148" y="78"/>
                      <a:pt x="156" y="74"/>
                      <a:pt x="149" y="72"/>
                    </a:cubicBezTo>
                    <a:cubicBezTo>
                      <a:pt x="141" y="70"/>
                      <a:pt x="143" y="67"/>
                      <a:pt x="133" y="69"/>
                    </a:cubicBezTo>
                    <a:cubicBezTo>
                      <a:pt x="124" y="70"/>
                      <a:pt x="124" y="72"/>
                      <a:pt x="113" y="73"/>
                    </a:cubicBezTo>
                    <a:cubicBezTo>
                      <a:pt x="101" y="75"/>
                      <a:pt x="99" y="81"/>
                      <a:pt x="99" y="74"/>
                    </a:cubicBezTo>
                    <a:cubicBezTo>
                      <a:pt x="98" y="66"/>
                      <a:pt x="88" y="64"/>
                      <a:pt x="98" y="61"/>
                    </a:cubicBezTo>
                    <a:cubicBezTo>
                      <a:pt x="108" y="58"/>
                      <a:pt x="110" y="50"/>
                      <a:pt x="115" y="51"/>
                    </a:cubicBezTo>
                    <a:cubicBezTo>
                      <a:pt x="120" y="52"/>
                      <a:pt x="123" y="51"/>
                      <a:pt x="128" y="51"/>
                    </a:cubicBezTo>
                    <a:cubicBezTo>
                      <a:pt x="134" y="52"/>
                      <a:pt x="137" y="49"/>
                      <a:pt x="141" y="48"/>
                    </a:cubicBezTo>
                    <a:cubicBezTo>
                      <a:pt x="146" y="48"/>
                      <a:pt x="147" y="40"/>
                      <a:pt x="159" y="41"/>
                    </a:cubicBezTo>
                    <a:cubicBezTo>
                      <a:pt x="170" y="41"/>
                      <a:pt x="173" y="38"/>
                      <a:pt x="177" y="38"/>
                    </a:cubicBezTo>
                    <a:cubicBezTo>
                      <a:pt x="182" y="38"/>
                      <a:pt x="195" y="36"/>
                      <a:pt x="199" y="40"/>
                    </a:cubicBezTo>
                    <a:cubicBezTo>
                      <a:pt x="203" y="44"/>
                      <a:pt x="212" y="40"/>
                      <a:pt x="215" y="45"/>
                    </a:cubicBezTo>
                    <a:cubicBezTo>
                      <a:pt x="217" y="49"/>
                      <a:pt x="223" y="47"/>
                      <a:pt x="224" y="51"/>
                    </a:cubicBezTo>
                    <a:cubicBezTo>
                      <a:pt x="226" y="55"/>
                      <a:pt x="222" y="61"/>
                      <a:pt x="232" y="57"/>
                    </a:cubicBezTo>
                    <a:cubicBezTo>
                      <a:pt x="242" y="53"/>
                      <a:pt x="246" y="57"/>
                      <a:pt x="247" y="59"/>
                    </a:cubicBezTo>
                    <a:cubicBezTo>
                      <a:pt x="247" y="61"/>
                      <a:pt x="231" y="69"/>
                      <a:pt x="241" y="69"/>
                    </a:cubicBezTo>
                    <a:cubicBezTo>
                      <a:pt x="252" y="70"/>
                      <a:pt x="249" y="74"/>
                      <a:pt x="254" y="79"/>
                    </a:cubicBezTo>
                    <a:cubicBezTo>
                      <a:pt x="259" y="83"/>
                      <a:pt x="259" y="79"/>
                      <a:pt x="269" y="83"/>
                    </a:cubicBezTo>
                    <a:cubicBezTo>
                      <a:pt x="279" y="87"/>
                      <a:pt x="294" y="85"/>
                      <a:pt x="284" y="82"/>
                    </a:cubicBezTo>
                    <a:cubicBezTo>
                      <a:pt x="274" y="79"/>
                      <a:pt x="274" y="78"/>
                      <a:pt x="266" y="71"/>
                    </a:cubicBezTo>
                    <a:cubicBezTo>
                      <a:pt x="259" y="63"/>
                      <a:pt x="253" y="67"/>
                      <a:pt x="258" y="62"/>
                    </a:cubicBezTo>
                    <a:cubicBezTo>
                      <a:pt x="263" y="57"/>
                      <a:pt x="259" y="56"/>
                      <a:pt x="271" y="56"/>
                    </a:cubicBezTo>
                    <a:cubicBezTo>
                      <a:pt x="282" y="56"/>
                      <a:pt x="291" y="53"/>
                      <a:pt x="299" y="55"/>
                    </a:cubicBezTo>
                    <a:cubicBezTo>
                      <a:pt x="307" y="57"/>
                      <a:pt x="313" y="63"/>
                      <a:pt x="319" y="66"/>
                    </a:cubicBezTo>
                    <a:cubicBezTo>
                      <a:pt x="326" y="69"/>
                      <a:pt x="333" y="65"/>
                      <a:pt x="326" y="61"/>
                    </a:cubicBezTo>
                    <a:cubicBezTo>
                      <a:pt x="320" y="57"/>
                      <a:pt x="315" y="57"/>
                      <a:pt x="322" y="53"/>
                    </a:cubicBezTo>
                    <a:cubicBezTo>
                      <a:pt x="329" y="49"/>
                      <a:pt x="332" y="47"/>
                      <a:pt x="326" y="47"/>
                    </a:cubicBezTo>
                    <a:cubicBezTo>
                      <a:pt x="319" y="47"/>
                      <a:pt x="320" y="45"/>
                      <a:pt x="310" y="47"/>
                    </a:cubicBezTo>
                    <a:cubicBezTo>
                      <a:pt x="301" y="49"/>
                      <a:pt x="297" y="48"/>
                      <a:pt x="287" y="48"/>
                    </a:cubicBezTo>
                    <a:cubicBezTo>
                      <a:pt x="277" y="48"/>
                      <a:pt x="268" y="47"/>
                      <a:pt x="261" y="48"/>
                    </a:cubicBezTo>
                    <a:cubicBezTo>
                      <a:pt x="254" y="50"/>
                      <a:pt x="255" y="49"/>
                      <a:pt x="245" y="46"/>
                    </a:cubicBezTo>
                    <a:cubicBezTo>
                      <a:pt x="235" y="42"/>
                      <a:pt x="234" y="38"/>
                      <a:pt x="230" y="38"/>
                    </a:cubicBezTo>
                    <a:cubicBezTo>
                      <a:pt x="225" y="37"/>
                      <a:pt x="212" y="32"/>
                      <a:pt x="224" y="30"/>
                    </a:cubicBezTo>
                    <a:cubicBezTo>
                      <a:pt x="236" y="27"/>
                      <a:pt x="237" y="23"/>
                      <a:pt x="248" y="24"/>
                    </a:cubicBezTo>
                    <a:cubicBezTo>
                      <a:pt x="260" y="25"/>
                      <a:pt x="256" y="25"/>
                      <a:pt x="268" y="24"/>
                    </a:cubicBezTo>
                    <a:cubicBezTo>
                      <a:pt x="281" y="24"/>
                      <a:pt x="294" y="23"/>
                      <a:pt x="298" y="23"/>
                    </a:cubicBezTo>
                    <a:cubicBezTo>
                      <a:pt x="303" y="23"/>
                      <a:pt x="316" y="15"/>
                      <a:pt x="329" y="15"/>
                    </a:cubicBezTo>
                    <a:cubicBezTo>
                      <a:pt x="343" y="16"/>
                      <a:pt x="350" y="13"/>
                      <a:pt x="358" y="17"/>
                    </a:cubicBezTo>
                    <a:cubicBezTo>
                      <a:pt x="366" y="21"/>
                      <a:pt x="368" y="15"/>
                      <a:pt x="377" y="12"/>
                    </a:cubicBezTo>
                    <a:cubicBezTo>
                      <a:pt x="387" y="10"/>
                      <a:pt x="378" y="7"/>
                      <a:pt x="395" y="7"/>
                    </a:cubicBezTo>
                    <a:cubicBezTo>
                      <a:pt x="412" y="8"/>
                      <a:pt x="403" y="5"/>
                      <a:pt x="418" y="7"/>
                    </a:cubicBezTo>
                    <a:cubicBezTo>
                      <a:pt x="433" y="9"/>
                      <a:pt x="429" y="9"/>
                      <a:pt x="442" y="9"/>
                    </a:cubicBezTo>
                    <a:cubicBezTo>
                      <a:pt x="455" y="10"/>
                      <a:pt x="459" y="7"/>
                      <a:pt x="463" y="8"/>
                    </a:cubicBezTo>
                    <a:cubicBezTo>
                      <a:pt x="466" y="9"/>
                      <a:pt x="481" y="4"/>
                      <a:pt x="492" y="7"/>
                    </a:cubicBezTo>
                    <a:cubicBezTo>
                      <a:pt x="503" y="9"/>
                      <a:pt x="499" y="7"/>
                      <a:pt x="515" y="8"/>
                    </a:cubicBezTo>
                    <a:cubicBezTo>
                      <a:pt x="531" y="10"/>
                      <a:pt x="527" y="3"/>
                      <a:pt x="544" y="6"/>
                    </a:cubicBezTo>
                    <a:cubicBezTo>
                      <a:pt x="561" y="9"/>
                      <a:pt x="561" y="10"/>
                      <a:pt x="574" y="8"/>
                    </a:cubicBezTo>
                    <a:cubicBezTo>
                      <a:pt x="587" y="7"/>
                      <a:pt x="578" y="0"/>
                      <a:pt x="596" y="3"/>
                    </a:cubicBezTo>
                    <a:cubicBezTo>
                      <a:pt x="614" y="6"/>
                      <a:pt x="615" y="5"/>
                      <a:pt x="630" y="6"/>
                    </a:cubicBezTo>
                    <a:cubicBezTo>
                      <a:pt x="645" y="7"/>
                      <a:pt x="647" y="9"/>
                      <a:pt x="659" y="11"/>
                    </a:cubicBezTo>
                    <a:cubicBezTo>
                      <a:pt x="671" y="13"/>
                      <a:pt x="695" y="11"/>
                      <a:pt x="689" y="16"/>
                    </a:cubicBezTo>
                    <a:cubicBezTo>
                      <a:pt x="683" y="21"/>
                      <a:pt x="675" y="23"/>
                      <a:pt x="665" y="25"/>
                    </a:cubicBezTo>
                    <a:cubicBezTo>
                      <a:pt x="654" y="28"/>
                      <a:pt x="641" y="29"/>
                      <a:pt x="634" y="30"/>
                    </a:cubicBezTo>
                    <a:cubicBezTo>
                      <a:pt x="627" y="32"/>
                      <a:pt x="617" y="31"/>
                      <a:pt x="609" y="34"/>
                    </a:cubicBezTo>
                    <a:cubicBezTo>
                      <a:pt x="601" y="37"/>
                      <a:pt x="560" y="33"/>
                      <a:pt x="572" y="36"/>
                    </a:cubicBezTo>
                    <a:cubicBezTo>
                      <a:pt x="584" y="39"/>
                      <a:pt x="605" y="41"/>
                      <a:pt x="588" y="43"/>
                    </a:cubicBezTo>
                    <a:cubicBezTo>
                      <a:pt x="571" y="45"/>
                      <a:pt x="542" y="47"/>
                      <a:pt x="533" y="49"/>
                    </a:cubicBezTo>
                    <a:cubicBezTo>
                      <a:pt x="525" y="50"/>
                      <a:pt x="537" y="45"/>
                      <a:pt x="519" y="51"/>
                    </a:cubicBezTo>
                    <a:cubicBezTo>
                      <a:pt x="500" y="58"/>
                      <a:pt x="488" y="60"/>
                      <a:pt x="496" y="63"/>
                    </a:cubicBezTo>
                    <a:cubicBezTo>
                      <a:pt x="504" y="65"/>
                      <a:pt x="481" y="69"/>
                      <a:pt x="484" y="70"/>
                    </a:cubicBezTo>
                    <a:cubicBezTo>
                      <a:pt x="487" y="71"/>
                      <a:pt x="450" y="67"/>
                      <a:pt x="452" y="70"/>
                    </a:cubicBezTo>
                    <a:cubicBezTo>
                      <a:pt x="453" y="73"/>
                      <a:pt x="435" y="69"/>
                      <a:pt x="434" y="73"/>
                    </a:cubicBezTo>
                    <a:cubicBezTo>
                      <a:pt x="434" y="77"/>
                      <a:pt x="421" y="76"/>
                      <a:pt x="406" y="76"/>
                    </a:cubicBezTo>
                    <a:cubicBezTo>
                      <a:pt x="390" y="76"/>
                      <a:pt x="373" y="81"/>
                      <a:pt x="384" y="83"/>
                    </a:cubicBezTo>
                    <a:cubicBezTo>
                      <a:pt x="396" y="86"/>
                      <a:pt x="399" y="94"/>
                      <a:pt x="385" y="96"/>
                    </a:cubicBezTo>
                    <a:cubicBezTo>
                      <a:pt x="371" y="99"/>
                      <a:pt x="353" y="100"/>
                      <a:pt x="358" y="102"/>
                    </a:cubicBezTo>
                    <a:cubicBezTo>
                      <a:pt x="363" y="103"/>
                      <a:pt x="334" y="106"/>
                      <a:pt x="335" y="110"/>
                    </a:cubicBezTo>
                    <a:cubicBezTo>
                      <a:pt x="336" y="115"/>
                      <a:pt x="301" y="116"/>
                      <a:pt x="303" y="118"/>
                    </a:cubicBezTo>
                    <a:cubicBezTo>
                      <a:pt x="305" y="121"/>
                      <a:pt x="260" y="109"/>
                      <a:pt x="274" y="117"/>
                    </a:cubicBezTo>
                    <a:cubicBezTo>
                      <a:pt x="289" y="125"/>
                      <a:pt x="314" y="128"/>
                      <a:pt x="301" y="131"/>
                    </a:cubicBezTo>
                    <a:cubicBezTo>
                      <a:pt x="288" y="134"/>
                      <a:pt x="286" y="136"/>
                      <a:pt x="270" y="136"/>
                    </a:cubicBezTo>
                    <a:cubicBezTo>
                      <a:pt x="254" y="136"/>
                      <a:pt x="252" y="121"/>
                      <a:pt x="244" y="128"/>
                    </a:cubicBezTo>
                    <a:cubicBezTo>
                      <a:pt x="235" y="135"/>
                      <a:pt x="233" y="135"/>
                      <a:pt x="219" y="135"/>
                    </a:cubicBezTo>
                    <a:cubicBezTo>
                      <a:pt x="206" y="135"/>
                      <a:pt x="201" y="131"/>
                      <a:pt x="193" y="134"/>
                    </a:cubicBezTo>
                    <a:cubicBezTo>
                      <a:pt x="184" y="137"/>
                      <a:pt x="187" y="136"/>
                      <a:pt x="171" y="138"/>
                    </a:cubicBezTo>
                    <a:cubicBezTo>
                      <a:pt x="156" y="139"/>
                      <a:pt x="150" y="135"/>
                      <a:pt x="142" y="138"/>
                    </a:cubicBezTo>
                    <a:cubicBezTo>
                      <a:pt x="134" y="141"/>
                      <a:pt x="119" y="138"/>
                      <a:pt x="114" y="141"/>
                    </a:cubicBezTo>
                    <a:cubicBezTo>
                      <a:pt x="110" y="143"/>
                      <a:pt x="101" y="147"/>
                      <a:pt x="110" y="149"/>
                    </a:cubicBezTo>
                    <a:cubicBezTo>
                      <a:pt x="119" y="151"/>
                      <a:pt x="118" y="152"/>
                      <a:pt x="141" y="153"/>
                    </a:cubicBezTo>
                    <a:cubicBezTo>
                      <a:pt x="164" y="154"/>
                      <a:pt x="152" y="152"/>
                      <a:pt x="167" y="151"/>
                    </a:cubicBezTo>
                    <a:cubicBezTo>
                      <a:pt x="183" y="150"/>
                      <a:pt x="170" y="146"/>
                      <a:pt x="189" y="147"/>
                    </a:cubicBezTo>
                    <a:cubicBezTo>
                      <a:pt x="207" y="148"/>
                      <a:pt x="197" y="147"/>
                      <a:pt x="217" y="148"/>
                    </a:cubicBezTo>
                    <a:cubicBezTo>
                      <a:pt x="236" y="149"/>
                      <a:pt x="229" y="146"/>
                      <a:pt x="240" y="148"/>
                    </a:cubicBezTo>
                    <a:cubicBezTo>
                      <a:pt x="251" y="151"/>
                      <a:pt x="255" y="153"/>
                      <a:pt x="253" y="158"/>
                    </a:cubicBezTo>
                    <a:cubicBezTo>
                      <a:pt x="251" y="163"/>
                      <a:pt x="255" y="160"/>
                      <a:pt x="242" y="164"/>
                    </a:cubicBezTo>
                    <a:cubicBezTo>
                      <a:pt x="228" y="168"/>
                      <a:pt x="234" y="166"/>
                      <a:pt x="222" y="171"/>
                    </a:cubicBezTo>
                    <a:cubicBezTo>
                      <a:pt x="210" y="175"/>
                      <a:pt x="208" y="175"/>
                      <a:pt x="196" y="176"/>
                    </a:cubicBezTo>
                    <a:cubicBezTo>
                      <a:pt x="185" y="178"/>
                      <a:pt x="175" y="170"/>
                      <a:pt x="172" y="171"/>
                    </a:cubicBezTo>
                    <a:cubicBezTo>
                      <a:pt x="170" y="172"/>
                      <a:pt x="171" y="172"/>
                      <a:pt x="158" y="174"/>
                    </a:cubicBezTo>
                    <a:cubicBezTo>
                      <a:pt x="144" y="176"/>
                      <a:pt x="153" y="173"/>
                      <a:pt x="135" y="175"/>
                    </a:cubicBezTo>
                    <a:cubicBezTo>
                      <a:pt x="117" y="177"/>
                      <a:pt x="111" y="176"/>
                      <a:pt x="105" y="177"/>
                    </a:cubicBezTo>
                    <a:cubicBezTo>
                      <a:pt x="100" y="177"/>
                      <a:pt x="95" y="173"/>
                      <a:pt x="90" y="173"/>
                    </a:cubicBezTo>
                    <a:cubicBezTo>
                      <a:pt x="84" y="173"/>
                      <a:pt x="86" y="168"/>
                      <a:pt x="75" y="171"/>
                    </a:cubicBezTo>
                    <a:cubicBezTo>
                      <a:pt x="65" y="174"/>
                      <a:pt x="56" y="172"/>
                      <a:pt x="53" y="172"/>
                    </a:cubicBezTo>
                    <a:cubicBezTo>
                      <a:pt x="50" y="173"/>
                      <a:pt x="40" y="166"/>
                      <a:pt x="37" y="167"/>
                    </a:cubicBezTo>
                    <a:cubicBezTo>
                      <a:pt x="34" y="168"/>
                      <a:pt x="24" y="163"/>
                      <a:pt x="32" y="161"/>
                    </a:cubicBezTo>
                    <a:cubicBezTo>
                      <a:pt x="40" y="158"/>
                      <a:pt x="38" y="157"/>
                      <a:pt x="44" y="154"/>
                    </a:cubicBezTo>
                    <a:cubicBezTo>
                      <a:pt x="50" y="150"/>
                      <a:pt x="51" y="150"/>
                      <a:pt x="54" y="145"/>
                    </a:cubicBezTo>
                    <a:cubicBezTo>
                      <a:pt x="57" y="141"/>
                      <a:pt x="60" y="134"/>
                      <a:pt x="53" y="134"/>
                    </a:cubicBezTo>
                    <a:cubicBezTo>
                      <a:pt x="45" y="134"/>
                      <a:pt x="45" y="135"/>
                      <a:pt x="40" y="136"/>
                    </a:cubicBezTo>
                    <a:cubicBezTo>
                      <a:pt x="36" y="137"/>
                      <a:pt x="33" y="136"/>
                      <a:pt x="28" y="13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001">
                <a:extLst>
                  <a:ext uri="{FF2B5EF4-FFF2-40B4-BE49-F238E27FC236}">
                    <a16:creationId xmlns:a16="http://schemas.microsoft.com/office/drawing/2014/main" id="{0DBA78F7-A0AE-BE71-2836-D5167E93096A}"/>
                  </a:ext>
                </a:extLst>
              </p:cNvPr>
              <p:cNvSpPr>
                <a:spLocks/>
              </p:cNvSpPr>
              <p:nvPr/>
            </p:nvSpPr>
            <p:spPr bwMode="auto">
              <a:xfrm>
                <a:off x="1558" y="960"/>
                <a:ext cx="92" cy="44"/>
              </a:xfrm>
              <a:custGeom>
                <a:avLst/>
                <a:gdLst>
                  <a:gd name="T0" fmla="*/ 60 w 153"/>
                  <a:gd name="T1" fmla="*/ 16 h 73"/>
                  <a:gd name="T2" fmla="*/ 49 w 153"/>
                  <a:gd name="T3" fmla="*/ 27 h 73"/>
                  <a:gd name="T4" fmla="*/ 43 w 153"/>
                  <a:gd name="T5" fmla="*/ 35 h 73"/>
                  <a:gd name="T6" fmla="*/ 37 w 153"/>
                  <a:gd name="T7" fmla="*/ 43 h 73"/>
                  <a:gd name="T8" fmla="*/ 24 w 153"/>
                  <a:gd name="T9" fmla="*/ 48 h 73"/>
                  <a:gd name="T10" fmla="*/ 8 w 153"/>
                  <a:gd name="T11" fmla="*/ 52 h 73"/>
                  <a:gd name="T12" fmla="*/ 13 w 153"/>
                  <a:gd name="T13" fmla="*/ 60 h 73"/>
                  <a:gd name="T14" fmla="*/ 33 w 153"/>
                  <a:gd name="T15" fmla="*/ 57 h 73"/>
                  <a:gd name="T16" fmla="*/ 36 w 153"/>
                  <a:gd name="T17" fmla="*/ 58 h 73"/>
                  <a:gd name="T18" fmla="*/ 31 w 153"/>
                  <a:gd name="T19" fmla="*/ 69 h 73"/>
                  <a:gd name="T20" fmla="*/ 54 w 153"/>
                  <a:gd name="T21" fmla="*/ 67 h 73"/>
                  <a:gd name="T22" fmla="*/ 66 w 153"/>
                  <a:gd name="T23" fmla="*/ 59 h 73"/>
                  <a:gd name="T24" fmla="*/ 86 w 153"/>
                  <a:gd name="T25" fmla="*/ 46 h 73"/>
                  <a:gd name="T26" fmla="*/ 99 w 153"/>
                  <a:gd name="T27" fmla="*/ 46 h 73"/>
                  <a:gd name="T28" fmla="*/ 106 w 153"/>
                  <a:gd name="T29" fmla="*/ 54 h 73"/>
                  <a:gd name="T30" fmla="*/ 121 w 153"/>
                  <a:gd name="T31" fmla="*/ 59 h 73"/>
                  <a:gd name="T32" fmla="*/ 135 w 153"/>
                  <a:gd name="T33" fmla="*/ 58 h 73"/>
                  <a:gd name="T34" fmla="*/ 144 w 153"/>
                  <a:gd name="T35" fmla="*/ 48 h 73"/>
                  <a:gd name="T36" fmla="*/ 123 w 153"/>
                  <a:gd name="T37" fmla="*/ 44 h 73"/>
                  <a:gd name="T38" fmla="*/ 127 w 153"/>
                  <a:gd name="T39" fmla="*/ 32 h 73"/>
                  <a:gd name="T40" fmla="*/ 111 w 153"/>
                  <a:gd name="T41" fmla="*/ 27 h 73"/>
                  <a:gd name="T42" fmla="*/ 100 w 153"/>
                  <a:gd name="T43" fmla="*/ 19 h 73"/>
                  <a:gd name="T44" fmla="*/ 89 w 153"/>
                  <a:gd name="T45" fmla="*/ 13 h 73"/>
                  <a:gd name="T46" fmla="*/ 77 w 153"/>
                  <a:gd name="T47" fmla="*/ 2 h 73"/>
                  <a:gd name="T48" fmla="*/ 65 w 153"/>
                  <a:gd name="T49" fmla="*/ 11 h 73"/>
                  <a:gd name="T50" fmla="*/ 60 w 153"/>
                  <a:gd name="T5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73">
                    <a:moveTo>
                      <a:pt x="60" y="16"/>
                    </a:moveTo>
                    <a:cubicBezTo>
                      <a:pt x="54" y="22"/>
                      <a:pt x="49" y="20"/>
                      <a:pt x="49" y="27"/>
                    </a:cubicBezTo>
                    <a:cubicBezTo>
                      <a:pt x="48" y="34"/>
                      <a:pt x="45" y="30"/>
                      <a:pt x="43" y="35"/>
                    </a:cubicBezTo>
                    <a:cubicBezTo>
                      <a:pt x="41" y="40"/>
                      <a:pt x="43" y="40"/>
                      <a:pt x="37" y="43"/>
                    </a:cubicBezTo>
                    <a:cubicBezTo>
                      <a:pt x="31" y="46"/>
                      <a:pt x="29" y="45"/>
                      <a:pt x="24" y="48"/>
                    </a:cubicBezTo>
                    <a:cubicBezTo>
                      <a:pt x="19" y="50"/>
                      <a:pt x="8" y="47"/>
                      <a:pt x="8" y="52"/>
                    </a:cubicBezTo>
                    <a:cubicBezTo>
                      <a:pt x="8" y="57"/>
                      <a:pt x="0" y="64"/>
                      <a:pt x="13" y="60"/>
                    </a:cubicBezTo>
                    <a:cubicBezTo>
                      <a:pt x="26" y="57"/>
                      <a:pt x="29" y="55"/>
                      <a:pt x="33" y="57"/>
                    </a:cubicBezTo>
                    <a:cubicBezTo>
                      <a:pt x="36" y="58"/>
                      <a:pt x="37" y="54"/>
                      <a:pt x="36" y="58"/>
                    </a:cubicBezTo>
                    <a:cubicBezTo>
                      <a:pt x="35" y="62"/>
                      <a:pt x="15" y="66"/>
                      <a:pt x="31" y="69"/>
                    </a:cubicBezTo>
                    <a:cubicBezTo>
                      <a:pt x="48" y="72"/>
                      <a:pt x="47" y="73"/>
                      <a:pt x="54" y="67"/>
                    </a:cubicBezTo>
                    <a:cubicBezTo>
                      <a:pt x="62" y="61"/>
                      <a:pt x="50" y="67"/>
                      <a:pt x="66" y="59"/>
                    </a:cubicBezTo>
                    <a:cubicBezTo>
                      <a:pt x="82" y="51"/>
                      <a:pt x="80" y="46"/>
                      <a:pt x="86" y="46"/>
                    </a:cubicBezTo>
                    <a:cubicBezTo>
                      <a:pt x="92" y="46"/>
                      <a:pt x="95" y="41"/>
                      <a:pt x="99" y="46"/>
                    </a:cubicBezTo>
                    <a:cubicBezTo>
                      <a:pt x="104" y="52"/>
                      <a:pt x="99" y="50"/>
                      <a:pt x="106" y="54"/>
                    </a:cubicBezTo>
                    <a:cubicBezTo>
                      <a:pt x="112" y="58"/>
                      <a:pt x="111" y="59"/>
                      <a:pt x="121" y="59"/>
                    </a:cubicBezTo>
                    <a:cubicBezTo>
                      <a:pt x="130" y="59"/>
                      <a:pt x="116" y="60"/>
                      <a:pt x="135" y="58"/>
                    </a:cubicBezTo>
                    <a:cubicBezTo>
                      <a:pt x="153" y="56"/>
                      <a:pt x="153" y="48"/>
                      <a:pt x="144" y="48"/>
                    </a:cubicBezTo>
                    <a:cubicBezTo>
                      <a:pt x="134" y="48"/>
                      <a:pt x="121" y="52"/>
                      <a:pt x="123" y="44"/>
                    </a:cubicBezTo>
                    <a:cubicBezTo>
                      <a:pt x="126" y="36"/>
                      <a:pt x="139" y="37"/>
                      <a:pt x="127" y="32"/>
                    </a:cubicBezTo>
                    <a:cubicBezTo>
                      <a:pt x="114" y="28"/>
                      <a:pt x="113" y="28"/>
                      <a:pt x="111" y="27"/>
                    </a:cubicBezTo>
                    <a:cubicBezTo>
                      <a:pt x="108" y="27"/>
                      <a:pt x="102" y="19"/>
                      <a:pt x="100" y="19"/>
                    </a:cubicBezTo>
                    <a:cubicBezTo>
                      <a:pt x="97" y="19"/>
                      <a:pt x="90" y="12"/>
                      <a:pt x="89" y="13"/>
                    </a:cubicBezTo>
                    <a:cubicBezTo>
                      <a:pt x="87" y="13"/>
                      <a:pt x="82" y="0"/>
                      <a:pt x="77" y="2"/>
                    </a:cubicBezTo>
                    <a:cubicBezTo>
                      <a:pt x="71" y="5"/>
                      <a:pt x="66" y="8"/>
                      <a:pt x="65" y="11"/>
                    </a:cubicBezTo>
                    <a:cubicBezTo>
                      <a:pt x="65" y="13"/>
                      <a:pt x="60" y="10"/>
                      <a:pt x="60" y="1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002">
                <a:extLst>
                  <a:ext uri="{FF2B5EF4-FFF2-40B4-BE49-F238E27FC236}">
                    <a16:creationId xmlns:a16="http://schemas.microsoft.com/office/drawing/2014/main" id="{95617C6F-5CA2-DD23-D2F3-210DFC2808F6}"/>
                  </a:ext>
                </a:extLst>
              </p:cNvPr>
              <p:cNvSpPr>
                <a:spLocks/>
              </p:cNvSpPr>
              <p:nvPr/>
            </p:nvSpPr>
            <p:spPr bwMode="auto">
              <a:xfrm>
                <a:off x="1583" y="1003"/>
                <a:ext cx="35" cy="17"/>
              </a:xfrm>
              <a:custGeom>
                <a:avLst/>
                <a:gdLst>
                  <a:gd name="T0" fmla="*/ 23 w 58"/>
                  <a:gd name="T1" fmla="*/ 6 h 28"/>
                  <a:gd name="T2" fmla="*/ 11 w 58"/>
                  <a:gd name="T3" fmla="*/ 17 h 28"/>
                  <a:gd name="T4" fmla="*/ 13 w 58"/>
                  <a:gd name="T5" fmla="*/ 23 h 28"/>
                  <a:gd name="T6" fmla="*/ 29 w 58"/>
                  <a:gd name="T7" fmla="*/ 23 h 28"/>
                  <a:gd name="T8" fmla="*/ 43 w 58"/>
                  <a:gd name="T9" fmla="*/ 14 h 28"/>
                  <a:gd name="T10" fmla="*/ 56 w 58"/>
                  <a:gd name="T11" fmla="*/ 6 h 28"/>
                  <a:gd name="T12" fmla="*/ 52 w 58"/>
                  <a:gd name="T13" fmla="*/ 3 h 28"/>
                  <a:gd name="T14" fmla="*/ 37 w 58"/>
                  <a:gd name="T15" fmla="*/ 3 h 28"/>
                  <a:gd name="T16" fmla="*/ 23 w 58"/>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
                    <a:moveTo>
                      <a:pt x="23" y="6"/>
                    </a:moveTo>
                    <a:cubicBezTo>
                      <a:pt x="18" y="9"/>
                      <a:pt x="13" y="15"/>
                      <a:pt x="11" y="17"/>
                    </a:cubicBezTo>
                    <a:cubicBezTo>
                      <a:pt x="10" y="18"/>
                      <a:pt x="0" y="22"/>
                      <a:pt x="13" y="23"/>
                    </a:cubicBezTo>
                    <a:cubicBezTo>
                      <a:pt x="26" y="23"/>
                      <a:pt x="19" y="28"/>
                      <a:pt x="29" y="23"/>
                    </a:cubicBezTo>
                    <a:cubicBezTo>
                      <a:pt x="39" y="17"/>
                      <a:pt x="33" y="19"/>
                      <a:pt x="43" y="14"/>
                    </a:cubicBezTo>
                    <a:cubicBezTo>
                      <a:pt x="52" y="9"/>
                      <a:pt x="55" y="7"/>
                      <a:pt x="56" y="6"/>
                    </a:cubicBezTo>
                    <a:cubicBezTo>
                      <a:pt x="57" y="4"/>
                      <a:pt x="58" y="3"/>
                      <a:pt x="52" y="3"/>
                    </a:cubicBezTo>
                    <a:cubicBezTo>
                      <a:pt x="47" y="3"/>
                      <a:pt x="40" y="0"/>
                      <a:pt x="37" y="3"/>
                    </a:cubicBezTo>
                    <a:cubicBezTo>
                      <a:pt x="34" y="6"/>
                      <a:pt x="22" y="2"/>
                      <a:pt x="23"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003">
                <a:extLst>
                  <a:ext uri="{FF2B5EF4-FFF2-40B4-BE49-F238E27FC236}">
                    <a16:creationId xmlns:a16="http://schemas.microsoft.com/office/drawing/2014/main" id="{766680EE-114F-2097-073B-63664565B52F}"/>
                  </a:ext>
                </a:extLst>
              </p:cNvPr>
              <p:cNvSpPr>
                <a:spLocks/>
              </p:cNvSpPr>
              <p:nvPr/>
            </p:nvSpPr>
            <p:spPr bwMode="auto">
              <a:xfrm>
                <a:off x="1623" y="1010"/>
                <a:ext cx="17" cy="18"/>
              </a:xfrm>
              <a:custGeom>
                <a:avLst/>
                <a:gdLst>
                  <a:gd name="T0" fmla="*/ 22 w 29"/>
                  <a:gd name="T1" fmla="*/ 6 h 30"/>
                  <a:gd name="T2" fmla="*/ 6 w 29"/>
                  <a:gd name="T3" fmla="*/ 11 h 30"/>
                  <a:gd name="T4" fmla="*/ 4 w 29"/>
                  <a:gd name="T5" fmla="*/ 18 h 30"/>
                  <a:gd name="T6" fmla="*/ 9 w 29"/>
                  <a:gd name="T7" fmla="*/ 26 h 30"/>
                  <a:gd name="T8" fmla="*/ 19 w 29"/>
                  <a:gd name="T9" fmla="*/ 24 h 30"/>
                  <a:gd name="T10" fmla="*/ 26 w 29"/>
                  <a:gd name="T11" fmla="*/ 14 h 30"/>
                  <a:gd name="T12" fmla="*/ 29 w 29"/>
                  <a:gd name="T13" fmla="*/ 6 h 30"/>
                  <a:gd name="T14" fmla="*/ 22 w 29"/>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2" y="6"/>
                    </a:moveTo>
                    <a:cubicBezTo>
                      <a:pt x="18" y="9"/>
                      <a:pt x="8" y="8"/>
                      <a:pt x="6" y="11"/>
                    </a:cubicBezTo>
                    <a:cubicBezTo>
                      <a:pt x="4" y="14"/>
                      <a:pt x="0" y="11"/>
                      <a:pt x="4" y="18"/>
                    </a:cubicBezTo>
                    <a:cubicBezTo>
                      <a:pt x="7" y="24"/>
                      <a:pt x="2" y="26"/>
                      <a:pt x="9" y="26"/>
                    </a:cubicBezTo>
                    <a:cubicBezTo>
                      <a:pt x="16" y="27"/>
                      <a:pt x="14" y="30"/>
                      <a:pt x="19" y="24"/>
                    </a:cubicBezTo>
                    <a:cubicBezTo>
                      <a:pt x="25" y="17"/>
                      <a:pt x="23" y="19"/>
                      <a:pt x="26" y="14"/>
                    </a:cubicBezTo>
                    <a:cubicBezTo>
                      <a:pt x="29" y="10"/>
                      <a:pt x="29" y="9"/>
                      <a:pt x="29" y="6"/>
                    </a:cubicBezTo>
                    <a:cubicBezTo>
                      <a:pt x="29" y="4"/>
                      <a:pt x="21" y="0"/>
                      <a:pt x="22"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004">
                <a:extLst>
                  <a:ext uri="{FF2B5EF4-FFF2-40B4-BE49-F238E27FC236}">
                    <a16:creationId xmlns:a16="http://schemas.microsoft.com/office/drawing/2014/main" id="{33B693DC-7C65-5B27-8272-22D98B1B6CB6}"/>
                  </a:ext>
                </a:extLst>
              </p:cNvPr>
              <p:cNvSpPr>
                <a:spLocks/>
              </p:cNvSpPr>
              <p:nvPr/>
            </p:nvSpPr>
            <p:spPr bwMode="auto">
              <a:xfrm>
                <a:off x="1657" y="993"/>
                <a:ext cx="17" cy="13"/>
              </a:xfrm>
              <a:custGeom>
                <a:avLst/>
                <a:gdLst>
                  <a:gd name="T0" fmla="*/ 5 w 28"/>
                  <a:gd name="T1" fmla="*/ 6 h 21"/>
                  <a:gd name="T2" fmla="*/ 10 w 28"/>
                  <a:gd name="T3" fmla="*/ 15 h 21"/>
                  <a:gd name="T4" fmla="*/ 24 w 28"/>
                  <a:gd name="T5" fmla="*/ 15 h 21"/>
                  <a:gd name="T6" fmla="*/ 22 w 28"/>
                  <a:gd name="T7" fmla="*/ 6 h 21"/>
                  <a:gd name="T8" fmla="*/ 10 w 28"/>
                  <a:gd name="T9" fmla="*/ 2 h 21"/>
                  <a:gd name="T10" fmla="*/ 5 w 28"/>
                  <a:gd name="T11" fmla="*/ 6 h 21"/>
                </a:gdLst>
                <a:ahLst/>
                <a:cxnLst>
                  <a:cxn ang="0">
                    <a:pos x="T0" y="T1"/>
                  </a:cxn>
                  <a:cxn ang="0">
                    <a:pos x="T2" y="T3"/>
                  </a:cxn>
                  <a:cxn ang="0">
                    <a:pos x="T4" y="T5"/>
                  </a:cxn>
                  <a:cxn ang="0">
                    <a:pos x="T6" y="T7"/>
                  </a:cxn>
                  <a:cxn ang="0">
                    <a:pos x="T8" y="T9"/>
                  </a:cxn>
                  <a:cxn ang="0">
                    <a:pos x="T10" y="T11"/>
                  </a:cxn>
                </a:cxnLst>
                <a:rect l="0" t="0" r="r" b="b"/>
                <a:pathLst>
                  <a:path w="28" h="21">
                    <a:moveTo>
                      <a:pt x="5" y="6"/>
                    </a:moveTo>
                    <a:cubicBezTo>
                      <a:pt x="5" y="11"/>
                      <a:pt x="0" y="13"/>
                      <a:pt x="10" y="15"/>
                    </a:cubicBezTo>
                    <a:cubicBezTo>
                      <a:pt x="21" y="18"/>
                      <a:pt x="23" y="21"/>
                      <a:pt x="24" y="15"/>
                    </a:cubicBezTo>
                    <a:cubicBezTo>
                      <a:pt x="26" y="9"/>
                      <a:pt x="28" y="9"/>
                      <a:pt x="22" y="6"/>
                    </a:cubicBezTo>
                    <a:cubicBezTo>
                      <a:pt x="17" y="3"/>
                      <a:pt x="14" y="0"/>
                      <a:pt x="10" y="2"/>
                    </a:cubicBezTo>
                    <a:cubicBezTo>
                      <a:pt x="7" y="4"/>
                      <a:pt x="3" y="4"/>
                      <a:pt x="5" y="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005">
                <a:extLst>
                  <a:ext uri="{FF2B5EF4-FFF2-40B4-BE49-F238E27FC236}">
                    <a16:creationId xmlns:a16="http://schemas.microsoft.com/office/drawing/2014/main" id="{E05641C5-9B8F-B703-8D3C-9547281A6BE9}"/>
                  </a:ext>
                </a:extLst>
              </p:cNvPr>
              <p:cNvSpPr>
                <a:spLocks/>
              </p:cNvSpPr>
              <p:nvPr/>
            </p:nvSpPr>
            <p:spPr bwMode="auto">
              <a:xfrm>
                <a:off x="1676" y="992"/>
                <a:ext cx="10" cy="9"/>
              </a:xfrm>
              <a:custGeom>
                <a:avLst/>
                <a:gdLst>
                  <a:gd name="T0" fmla="*/ 1 w 17"/>
                  <a:gd name="T1" fmla="*/ 4 h 14"/>
                  <a:gd name="T2" fmla="*/ 7 w 17"/>
                  <a:gd name="T3" fmla="*/ 10 h 14"/>
                  <a:gd name="T4" fmla="*/ 15 w 17"/>
                  <a:gd name="T5" fmla="*/ 10 h 14"/>
                  <a:gd name="T6" fmla="*/ 12 w 17"/>
                  <a:gd name="T7" fmla="*/ 4 h 14"/>
                  <a:gd name="T8" fmla="*/ 1 w 17"/>
                  <a:gd name="T9" fmla="*/ 0 h 14"/>
                  <a:gd name="T10" fmla="*/ 1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 y="4"/>
                    </a:moveTo>
                    <a:cubicBezTo>
                      <a:pt x="2" y="7"/>
                      <a:pt x="1" y="10"/>
                      <a:pt x="7" y="10"/>
                    </a:cubicBezTo>
                    <a:cubicBezTo>
                      <a:pt x="13" y="11"/>
                      <a:pt x="15" y="14"/>
                      <a:pt x="15" y="10"/>
                    </a:cubicBezTo>
                    <a:cubicBezTo>
                      <a:pt x="15" y="7"/>
                      <a:pt x="17" y="6"/>
                      <a:pt x="12" y="4"/>
                    </a:cubicBezTo>
                    <a:cubicBezTo>
                      <a:pt x="7" y="1"/>
                      <a:pt x="1" y="0"/>
                      <a:pt x="1" y="0"/>
                    </a:cubicBezTo>
                    <a:cubicBezTo>
                      <a:pt x="1" y="0"/>
                      <a:pt x="0" y="1"/>
                      <a:pt x="1" y="4"/>
                    </a:cubicBezTo>
                    <a:close/>
                  </a:path>
                </a:pathLst>
              </a:custGeom>
              <a:no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006">
                <a:extLst>
                  <a:ext uri="{FF2B5EF4-FFF2-40B4-BE49-F238E27FC236}">
                    <a16:creationId xmlns:a16="http://schemas.microsoft.com/office/drawing/2014/main" id="{BB9DD1AD-DA39-4ED4-25D4-7C98FA58DF53}"/>
                  </a:ext>
                </a:extLst>
              </p:cNvPr>
              <p:cNvSpPr>
                <a:spLocks/>
              </p:cNvSpPr>
              <p:nvPr/>
            </p:nvSpPr>
            <p:spPr bwMode="auto">
              <a:xfrm>
                <a:off x="1716" y="926"/>
                <a:ext cx="36" cy="18"/>
              </a:xfrm>
              <a:custGeom>
                <a:avLst/>
                <a:gdLst>
                  <a:gd name="T0" fmla="*/ 28 w 59"/>
                  <a:gd name="T1" fmla="*/ 3 h 30"/>
                  <a:gd name="T2" fmla="*/ 9 w 59"/>
                  <a:gd name="T3" fmla="*/ 12 h 30"/>
                  <a:gd name="T4" fmla="*/ 3 w 59"/>
                  <a:gd name="T5" fmla="*/ 19 h 30"/>
                  <a:gd name="T6" fmla="*/ 12 w 59"/>
                  <a:gd name="T7" fmla="*/ 29 h 30"/>
                  <a:gd name="T8" fmla="*/ 30 w 59"/>
                  <a:gd name="T9" fmla="*/ 26 h 30"/>
                  <a:gd name="T10" fmla="*/ 42 w 59"/>
                  <a:gd name="T11" fmla="*/ 20 h 30"/>
                  <a:gd name="T12" fmla="*/ 52 w 59"/>
                  <a:gd name="T13" fmla="*/ 12 h 30"/>
                  <a:gd name="T14" fmla="*/ 54 w 59"/>
                  <a:gd name="T15" fmla="*/ 3 h 30"/>
                  <a:gd name="T16" fmla="*/ 40 w 59"/>
                  <a:gd name="T17" fmla="*/ 1 h 30"/>
                  <a:gd name="T18" fmla="*/ 29 w 59"/>
                  <a:gd name="T19" fmla="*/ 3 h 30"/>
                  <a:gd name="T20" fmla="*/ 28 w 59"/>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
                    <a:moveTo>
                      <a:pt x="28" y="3"/>
                    </a:moveTo>
                    <a:cubicBezTo>
                      <a:pt x="17" y="7"/>
                      <a:pt x="14" y="8"/>
                      <a:pt x="9" y="12"/>
                    </a:cubicBezTo>
                    <a:cubicBezTo>
                      <a:pt x="5" y="15"/>
                      <a:pt x="0" y="11"/>
                      <a:pt x="3" y="19"/>
                    </a:cubicBezTo>
                    <a:cubicBezTo>
                      <a:pt x="6" y="27"/>
                      <a:pt x="4" y="30"/>
                      <a:pt x="12" y="29"/>
                    </a:cubicBezTo>
                    <a:cubicBezTo>
                      <a:pt x="19" y="29"/>
                      <a:pt x="22" y="28"/>
                      <a:pt x="30" y="26"/>
                    </a:cubicBezTo>
                    <a:cubicBezTo>
                      <a:pt x="37" y="23"/>
                      <a:pt x="37" y="25"/>
                      <a:pt x="42" y="20"/>
                    </a:cubicBezTo>
                    <a:cubicBezTo>
                      <a:pt x="48" y="16"/>
                      <a:pt x="49" y="15"/>
                      <a:pt x="52" y="12"/>
                    </a:cubicBezTo>
                    <a:cubicBezTo>
                      <a:pt x="56" y="8"/>
                      <a:pt x="59" y="4"/>
                      <a:pt x="54" y="3"/>
                    </a:cubicBezTo>
                    <a:cubicBezTo>
                      <a:pt x="48" y="2"/>
                      <a:pt x="47" y="0"/>
                      <a:pt x="40" y="1"/>
                    </a:cubicBezTo>
                    <a:cubicBezTo>
                      <a:pt x="33" y="3"/>
                      <a:pt x="29" y="3"/>
                      <a:pt x="29" y="3"/>
                    </a:cubicBezTo>
                    <a:lnTo>
                      <a:pt x="28" y="3"/>
                    </a:ln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007">
                <a:extLst>
                  <a:ext uri="{FF2B5EF4-FFF2-40B4-BE49-F238E27FC236}">
                    <a16:creationId xmlns:a16="http://schemas.microsoft.com/office/drawing/2014/main" id="{E9612E98-0C98-ABCA-0166-CD6E8B93B343}"/>
                  </a:ext>
                </a:extLst>
              </p:cNvPr>
              <p:cNvSpPr>
                <a:spLocks/>
              </p:cNvSpPr>
              <p:nvPr/>
            </p:nvSpPr>
            <p:spPr bwMode="auto">
              <a:xfrm>
                <a:off x="1568" y="1102"/>
                <a:ext cx="26" cy="16"/>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008">
                <a:extLst>
                  <a:ext uri="{FF2B5EF4-FFF2-40B4-BE49-F238E27FC236}">
                    <a16:creationId xmlns:a16="http://schemas.microsoft.com/office/drawing/2014/main" id="{9BE20A92-6F27-912C-21FD-551C7E691A9E}"/>
                  </a:ext>
                </a:extLst>
              </p:cNvPr>
              <p:cNvSpPr>
                <a:spLocks/>
              </p:cNvSpPr>
              <p:nvPr/>
            </p:nvSpPr>
            <p:spPr bwMode="auto">
              <a:xfrm>
                <a:off x="1696" y="798"/>
                <a:ext cx="23" cy="11"/>
              </a:xfrm>
              <a:custGeom>
                <a:avLst/>
                <a:gdLst>
                  <a:gd name="T0" fmla="*/ 18 w 39"/>
                  <a:gd name="T1" fmla="*/ 4 h 17"/>
                  <a:gd name="T2" fmla="*/ 11 w 39"/>
                  <a:gd name="T3" fmla="*/ 10 h 17"/>
                  <a:gd name="T4" fmla="*/ 9 w 39"/>
                  <a:gd name="T5" fmla="*/ 15 h 17"/>
                  <a:gd name="T6" fmla="*/ 24 w 39"/>
                  <a:gd name="T7" fmla="*/ 11 h 17"/>
                  <a:gd name="T8" fmla="*/ 35 w 39"/>
                  <a:gd name="T9" fmla="*/ 6 h 17"/>
                  <a:gd name="T10" fmla="*/ 18 w 39"/>
                  <a:gd name="T11" fmla="*/ 4 h 17"/>
                </a:gdLst>
                <a:ahLst/>
                <a:cxnLst>
                  <a:cxn ang="0">
                    <a:pos x="T0" y="T1"/>
                  </a:cxn>
                  <a:cxn ang="0">
                    <a:pos x="T2" y="T3"/>
                  </a:cxn>
                  <a:cxn ang="0">
                    <a:pos x="T4" y="T5"/>
                  </a:cxn>
                  <a:cxn ang="0">
                    <a:pos x="T6" y="T7"/>
                  </a:cxn>
                  <a:cxn ang="0">
                    <a:pos x="T8" y="T9"/>
                  </a:cxn>
                  <a:cxn ang="0">
                    <a:pos x="T10" y="T11"/>
                  </a:cxn>
                </a:cxnLst>
                <a:rect l="0" t="0" r="r" b="b"/>
                <a:pathLst>
                  <a:path w="39" h="17">
                    <a:moveTo>
                      <a:pt x="18" y="4"/>
                    </a:moveTo>
                    <a:cubicBezTo>
                      <a:pt x="15" y="5"/>
                      <a:pt x="12" y="8"/>
                      <a:pt x="11" y="10"/>
                    </a:cubicBezTo>
                    <a:cubicBezTo>
                      <a:pt x="10" y="11"/>
                      <a:pt x="0" y="13"/>
                      <a:pt x="9" y="15"/>
                    </a:cubicBezTo>
                    <a:cubicBezTo>
                      <a:pt x="18" y="17"/>
                      <a:pt x="17" y="11"/>
                      <a:pt x="24" y="11"/>
                    </a:cubicBezTo>
                    <a:cubicBezTo>
                      <a:pt x="30" y="11"/>
                      <a:pt x="39" y="9"/>
                      <a:pt x="35" y="6"/>
                    </a:cubicBezTo>
                    <a:cubicBezTo>
                      <a:pt x="30" y="3"/>
                      <a:pt x="19" y="0"/>
                      <a:pt x="18" y="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009">
                <a:extLst>
                  <a:ext uri="{FF2B5EF4-FFF2-40B4-BE49-F238E27FC236}">
                    <a16:creationId xmlns:a16="http://schemas.microsoft.com/office/drawing/2014/main" id="{752B7922-7764-4E45-E8A6-88B4DF9BB873}"/>
                  </a:ext>
                </a:extLst>
              </p:cNvPr>
              <p:cNvSpPr>
                <a:spLocks/>
              </p:cNvSpPr>
              <p:nvPr/>
            </p:nvSpPr>
            <p:spPr bwMode="auto">
              <a:xfrm>
                <a:off x="1657" y="768"/>
                <a:ext cx="18" cy="10"/>
              </a:xfrm>
              <a:custGeom>
                <a:avLst/>
                <a:gdLst>
                  <a:gd name="T0" fmla="*/ 10 w 30"/>
                  <a:gd name="T1" fmla="*/ 3 h 17"/>
                  <a:gd name="T2" fmla="*/ 4 w 30"/>
                  <a:gd name="T3" fmla="*/ 11 h 17"/>
                  <a:gd name="T4" fmla="*/ 13 w 30"/>
                  <a:gd name="T5" fmla="*/ 14 h 17"/>
                  <a:gd name="T6" fmla="*/ 23 w 30"/>
                  <a:gd name="T7" fmla="*/ 14 h 17"/>
                  <a:gd name="T8" fmla="*/ 25 w 30"/>
                  <a:gd name="T9" fmla="*/ 5 h 17"/>
                  <a:gd name="T10" fmla="*/ 15 w 30"/>
                  <a:gd name="T11" fmla="*/ 1 h 17"/>
                  <a:gd name="T12" fmla="*/ 10 w 30"/>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0" y="3"/>
                    </a:moveTo>
                    <a:cubicBezTo>
                      <a:pt x="6" y="5"/>
                      <a:pt x="0" y="8"/>
                      <a:pt x="4" y="11"/>
                    </a:cubicBezTo>
                    <a:cubicBezTo>
                      <a:pt x="9" y="13"/>
                      <a:pt x="9" y="10"/>
                      <a:pt x="13" y="14"/>
                    </a:cubicBezTo>
                    <a:cubicBezTo>
                      <a:pt x="18" y="17"/>
                      <a:pt x="17" y="17"/>
                      <a:pt x="23" y="14"/>
                    </a:cubicBezTo>
                    <a:cubicBezTo>
                      <a:pt x="29" y="10"/>
                      <a:pt x="30" y="7"/>
                      <a:pt x="25" y="5"/>
                    </a:cubicBezTo>
                    <a:cubicBezTo>
                      <a:pt x="19" y="3"/>
                      <a:pt x="17" y="0"/>
                      <a:pt x="15" y="1"/>
                    </a:cubicBezTo>
                    <a:cubicBezTo>
                      <a:pt x="14" y="2"/>
                      <a:pt x="10" y="1"/>
                      <a:pt x="10" y="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010">
                <a:extLst>
                  <a:ext uri="{FF2B5EF4-FFF2-40B4-BE49-F238E27FC236}">
                    <a16:creationId xmlns:a16="http://schemas.microsoft.com/office/drawing/2014/main" id="{5695E3C6-8851-C927-5F79-89E675B0F85E}"/>
                  </a:ext>
                </a:extLst>
              </p:cNvPr>
              <p:cNvSpPr>
                <a:spLocks/>
              </p:cNvSpPr>
              <p:nvPr/>
            </p:nvSpPr>
            <p:spPr bwMode="auto">
              <a:xfrm>
                <a:off x="1708" y="904"/>
                <a:ext cx="25" cy="16"/>
              </a:xfrm>
              <a:custGeom>
                <a:avLst/>
                <a:gdLst>
                  <a:gd name="T0" fmla="*/ 27 w 41"/>
                  <a:gd name="T1" fmla="*/ 9 h 27"/>
                  <a:gd name="T2" fmla="*/ 17 w 41"/>
                  <a:gd name="T3" fmla="*/ 17 h 27"/>
                  <a:gd name="T4" fmla="*/ 4 w 41"/>
                  <a:gd name="T5" fmla="*/ 24 h 27"/>
                  <a:gd name="T6" fmla="*/ 23 w 41"/>
                  <a:gd name="T7" fmla="*/ 24 h 27"/>
                  <a:gd name="T8" fmla="*/ 33 w 41"/>
                  <a:gd name="T9" fmla="*/ 16 h 27"/>
                  <a:gd name="T10" fmla="*/ 37 w 41"/>
                  <a:gd name="T11" fmla="*/ 7 h 27"/>
                  <a:gd name="T12" fmla="*/ 33 w 41"/>
                  <a:gd name="T13" fmla="*/ 4 h 27"/>
                  <a:gd name="T14" fmla="*/ 27 w 41"/>
                  <a:gd name="T15" fmla="*/ 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27" y="9"/>
                    </a:moveTo>
                    <a:cubicBezTo>
                      <a:pt x="26" y="14"/>
                      <a:pt x="25" y="15"/>
                      <a:pt x="17" y="17"/>
                    </a:cubicBezTo>
                    <a:cubicBezTo>
                      <a:pt x="10" y="20"/>
                      <a:pt x="0" y="21"/>
                      <a:pt x="4" y="24"/>
                    </a:cubicBezTo>
                    <a:cubicBezTo>
                      <a:pt x="8" y="27"/>
                      <a:pt x="18" y="27"/>
                      <a:pt x="23" y="24"/>
                    </a:cubicBezTo>
                    <a:cubicBezTo>
                      <a:pt x="28" y="21"/>
                      <a:pt x="30" y="21"/>
                      <a:pt x="33" y="16"/>
                    </a:cubicBezTo>
                    <a:cubicBezTo>
                      <a:pt x="37" y="10"/>
                      <a:pt x="34" y="7"/>
                      <a:pt x="37" y="7"/>
                    </a:cubicBezTo>
                    <a:cubicBezTo>
                      <a:pt x="41" y="6"/>
                      <a:pt x="37" y="0"/>
                      <a:pt x="33" y="4"/>
                    </a:cubicBezTo>
                    <a:cubicBezTo>
                      <a:pt x="29" y="8"/>
                      <a:pt x="26" y="4"/>
                      <a:pt x="27" y="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011">
                <a:extLst>
                  <a:ext uri="{FF2B5EF4-FFF2-40B4-BE49-F238E27FC236}">
                    <a16:creationId xmlns:a16="http://schemas.microsoft.com/office/drawing/2014/main" id="{A74E4205-552A-D834-EA79-4AB8CD16D04A}"/>
                  </a:ext>
                </a:extLst>
              </p:cNvPr>
              <p:cNvSpPr>
                <a:spLocks/>
              </p:cNvSpPr>
              <p:nvPr/>
            </p:nvSpPr>
            <p:spPr bwMode="auto">
              <a:xfrm>
                <a:off x="1751" y="928"/>
                <a:ext cx="19" cy="7"/>
              </a:xfrm>
              <a:custGeom>
                <a:avLst/>
                <a:gdLst>
                  <a:gd name="T0" fmla="*/ 1 w 31"/>
                  <a:gd name="T1" fmla="*/ 5 h 12"/>
                  <a:gd name="T2" fmla="*/ 11 w 31"/>
                  <a:gd name="T3" fmla="*/ 10 h 12"/>
                  <a:gd name="T4" fmla="*/ 25 w 31"/>
                  <a:gd name="T5" fmla="*/ 10 h 12"/>
                  <a:gd name="T6" fmla="*/ 25 w 31"/>
                  <a:gd name="T7" fmla="*/ 4 h 12"/>
                  <a:gd name="T8" fmla="*/ 15 w 31"/>
                  <a:gd name="T9" fmla="*/ 0 h 12"/>
                  <a:gd name="T10" fmla="*/ 4 w 31"/>
                  <a:gd name="T11" fmla="*/ 3 h 12"/>
                  <a:gd name="T12" fmla="*/ 1 w 31"/>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 y="5"/>
                    </a:moveTo>
                    <a:cubicBezTo>
                      <a:pt x="3" y="8"/>
                      <a:pt x="3" y="9"/>
                      <a:pt x="11" y="10"/>
                    </a:cubicBezTo>
                    <a:cubicBezTo>
                      <a:pt x="19" y="11"/>
                      <a:pt x="23" y="12"/>
                      <a:pt x="25" y="10"/>
                    </a:cubicBezTo>
                    <a:cubicBezTo>
                      <a:pt x="26" y="8"/>
                      <a:pt x="31" y="5"/>
                      <a:pt x="25" y="4"/>
                    </a:cubicBezTo>
                    <a:cubicBezTo>
                      <a:pt x="18" y="2"/>
                      <a:pt x="20" y="0"/>
                      <a:pt x="15" y="0"/>
                    </a:cubicBezTo>
                    <a:cubicBezTo>
                      <a:pt x="9" y="0"/>
                      <a:pt x="5" y="1"/>
                      <a:pt x="4" y="3"/>
                    </a:cubicBezTo>
                    <a:cubicBezTo>
                      <a:pt x="3" y="4"/>
                      <a:pt x="0" y="3"/>
                      <a:pt x="1" y="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012">
                <a:extLst>
                  <a:ext uri="{FF2B5EF4-FFF2-40B4-BE49-F238E27FC236}">
                    <a16:creationId xmlns:a16="http://schemas.microsoft.com/office/drawing/2014/main" id="{1A1DE9C1-D9D3-41CA-D21E-D6117D31BF6B}"/>
                  </a:ext>
                </a:extLst>
              </p:cNvPr>
              <p:cNvSpPr>
                <a:spLocks/>
              </p:cNvSpPr>
              <p:nvPr/>
            </p:nvSpPr>
            <p:spPr bwMode="auto">
              <a:xfrm>
                <a:off x="1749" y="1039"/>
                <a:ext cx="10" cy="8"/>
              </a:xfrm>
              <a:custGeom>
                <a:avLst/>
                <a:gdLst>
                  <a:gd name="T0" fmla="*/ 4 w 17"/>
                  <a:gd name="T1" fmla="*/ 7 h 14"/>
                  <a:gd name="T2" fmla="*/ 4 w 17"/>
                  <a:gd name="T3" fmla="*/ 12 h 14"/>
                  <a:gd name="T4" fmla="*/ 12 w 17"/>
                  <a:gd name="T5" fmla="*/ 11 h 14"/>
                  <a:gd name="T6" fmla="*/ 17 w 17"/>
                  <a:gd name="T7" fmla="*/ 6 h 14"/>
                  <a:gd name="T8" fmla="*/ 11 w 17"/>
                  <a:gd name="T9" fmla="*/ 2 h 14"/>
                  <a:gd name="T10" fmla="*/ 4 w 17"/>
                  <a:gd name="T11" fmla="*/ 7 h 14"/>
                </a:gdLst>
                <a:ahLst/>
                <a:cxnLst>
                  <a:cxn ang="0">
                    <a:pos x="T0" y="T1"/>
                  </a:cxn>
                  <a:cxn ang="0">
                    <a:pos x="T2" y="T3"/>
                  </a:cxn>
                  <a:cxn ang="0">
                    <a:pos x="T4" y="T5"/>
                  </a:cxn>
                  <a:cxn ang="0">
                    <a:pos x="T6" y="T7"/>
                  </a:cxn>
                  <a:cxn ang="0">
                    <a:pos x="T8" y="T9"/>
                  </a:cxn>
                  <a:cxn ang="0">
                    <a:pos x="T10" y="T11"/>
                  </a:cxn>
                </a:cxnLst>
                <a:rect l="0" t="0" r="r" b="b"/>
                <a:pathLst>
                  <a:path w="17" h="14">
                    <a:moveTo>
                      <a:pt x="4" y="7"/>
                    </a:moveTo>
                    <a:cubicBezTo>
                      <a:pt x="3" y="9"/>
                      <a:pt x="0" y="12"/>
                      <a:pt x="4" y="12"/>
                    </a:cubicBezTo>
                    <a:cubicBezTo>
                      <a:pt x="7" y="13"/>
                      <a:pt x="9" y="14"/>
                      <a:pt x="12" y="11"/>
                    </a:cubicBezTo>
                    <a:cubicBezTo>
                      <a:pt x="15" y="9"/>
                      <a:pt x="17" y="9"/>
                      <a:pt x="17" y="6"/>
                    </a:cubicBezTo>
                    <a:cubicBezTo>
                      <a:pt x="16" y="3"/>
                      <a:pt x="14" y="0"/>
                      <a:pt x="11" y="2"/>
                    </a:cubicBezTo>
                    <a:cubicBezTo>
                      <a:pt x="8" y="4"/>
                      <a:pt x="3" y="6"/>
                      <a:pt x="4" y="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013">
                <a:extLst>
                  <a:ext uri="{FF2B5EF4-FFF2-40B4-BE49-F238E27FC236}">
                    <a16:creationId xmlns:a16="http://schemas.microsoft.com/office/drawing/2014/main" id="{3891FBF9-7DA9-A109-696D-B576BF2DF1EF}"/>
                  </a:ext>
                </a:extLst>
              </p:cNvPr>
              <p:cNvSpPr>
                <a:spLocks/>
              </p:cNvSpPr>
              <p:nvPr/>
            </p:nvSpPr>
            <p:spPr bwMode="auto">
              <a:xfrm>
                <a:off x="1798" y="1020"/>
                <a:ext cx="11" cy="10"/>
              </a:xfrm>
              <a:custGeom>
                <a:avLst/>
                <a:gdLst>
                  <a:gd name="T0" fmla="*/ 1 w 18"/>
                  <a:gd name="T1" fmla="*/ 8 h 17"/>
                  <a:gd name="T2" fmla="*/ 3 w 18"/>
                  <a:gd name="T3" fmla="*/ 12 h 17"/>
                  <a:gd name="T4" fmla="*/ 10 w 18"/>
                  <a:gd name="T5" fmla="*/ 15 h 17"/>
                  <a:gd name="T6" fmla="*/ 16 w 18"/>
                  <a:gd name="T7" fmla="*/ 10 h 17"/>
                  <a:gd name="T8" fmla="*/ 12 w 18"/>
                  <a:gd name="T9" fmla="*/ 6 h 17"/>
                  <a:gd name="T10" fmla="*/ 10 w 18"/>
                  <a:gd name="T11" fmla="*/ 3 h 17"/>
                  <a:gd name="T12" fmla="*/ 4 w 18"/>
                  <a:gd name="T13" fmla="*/ 6 h 17"/>
                  <a:gd name="T14" fmla="*/ 1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 y="8"/>
                    </a:moveTo>
                    <a:cubicBezTo>
                      <a:pt x="1" y="9"/>
                      <a:pt x="0" y="10"/>
                      <a:pt x="3" y="12"/>
                    </a:cubicBezTo>
                    <a:cubicBezTo>
                      <a:pt x="5" y="14"/>
                      <a:pt x="7" y="17"/>
                      <a:pt x="10" y="15"/>
                    </a:cubicBezTo>
                    <a:cubicBezTo>
                      <a:pt x="13" y="12"/>
                      <a:pt x="18" y="11"/>
                      <a:pt x="16" y="10"/>
                    </a:cubicBezTo>
                    <a:cubicBezTo>
                      <a:pt x="13" y="8"/>
                      <a:pt x="12" y="8"/>
                      <a:pt x="12" y="6"/>
                    </a:cubicBezTo>
                    <a:cubicBezTo>
                      <a:pt x="13" y="5"/>
                      <a:pt x="10" y="0"/>
                      <a:pt x="10" y="3"/>
                    </a:cubicBezTo>
                    <a:cubicBezTo>
                      <a:pt x="9" y="5"/>
                      <a:pt x="6" y="6"/>
                      <a:pt x="4" y="6"/>
                    </a:cubicBezTo>
                    <a:cubicBezTo>
                      <a:pt x="3" y="6"/>
                      <a:pt x="1" y="5"/>
                      <a:pt x="1" y="8"/>
                    </a:cubicBezTo>
                    <a:close/>
                  </a:path>
                </a:pathLst>
              </a:custGeom>
              <a:solidFill>
                <a:schemeClr val="tx2">
                  <a:lumMod val="90000"/>
                </a:schemeClr>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014">
                <a:extLst>
                  <a:ext uri="{FF2B5EF4-FFF2-40B4-BE49-F238E27FC236}">
                    <a16:creationId xmlns:a16="http://schemas.microsoft.com/office/drawing/2014/main" id="{DA92E67F-31D4-D6D6-1E1D-B4C6E1ABEB19}"/>
                  </a:ext>
                </a:extLst>
              </p:cNvPr>
              <p:cNvSpPr>
                <a:spLocks/>
              </p:cNvSpPr>
              <p:nvPr/>
            </p:nvSpPr>
            <p:spPr bwMode="auto">
              <a:xfrm>
                <a:off x="1737" y="910"/>
                <a:ext cx="9" cy="5"/>
              </a:xfrm>
              <a:custGeom>
                <a:avLst/>
                <a:gdLst>
                  <a:gd name="T0" fmla="*/ 4 w 16"/>
                  <a:gd name="T1" fmla="*/ 1 h 9"/>
                  <a:gd name="T2" fmla="*/ 1 w 16"/>
                  <a:gd name="T3" fmla="*/ 6 h 9"/>
                  <a:gd name="T4" fmla="*/ 7 w 16"/>
                  <a:gd name="T5" fmla="*/ 8 h 9"/>
                  <a:gd name="T6" fmla="*/ 14 w 16"/>
                  <a:gd name="T7" fmla="*/ 5 h 9"/>
                  <a:gd name="T8" fmla="*/ 12 w 16"/>
                  <a:gd name="T9" fmla="*/ 1 h 9"/>
                  <a:gd name="T10" fmla="*/ 4 w 16"/>
                  <a:gd name="T11" fmla="*/ 1 h 9"/>
                </a:gdLst>
                <a:ahLst/>
                <a:cxnLst>
                  <a:cxn ang="0">
                    <a:pos x="T0" y="T1"/>
                  </a:cxn>
                  <a:cxn ang="0">
                    <a:pos x="T2" y="T3"/>
                  </a:cxn>
                  <a:cxn ang="0">
                    <a:pos x="T4" y="T5"/>
                  </a:cxn>
                  <a:cxn ang="0">
                    <a:pos x="T6" y="T7"/>
                  </a:cxn>
                  <a:cxn ang="0">
                    <a:pos x="T8" y="T9"/>
                  </a:cxn>
                  <a:cxn ang="0">
                    <a:pos x="T10" y="T11"/>
                  </a:cxn>
                </a:cxnLst>
                <a:rect l="0" t="0" r="r" b="b"/>
                <a:pathLst>
                  <a:path w="16" h="9">
                    <a:moveTo>
                      <a:pt x="4" y="1"/>
                    </a:moveTo>
                    <a:cubicBezTo>
                      <a:pt x="3" y="2"/>
                      <a:pt x="0" y="4"/>
                      <a:pt x="1" y="6"/>
                    </a:cubicBezTo>
                    <a:cubicBezTo>
                      <a:pt x="2" y="8"/>
                      <a:pt x="4" y="9"/>
                      <a:pt x="7" y="8"/>
                    </a:cubicBezTo>
                    <a:cubicBezTo>
                      <a:pt x="10" y="7"/>
                      <a:pt x="13" y="6"/>
                      <a:pt x="14" y="5"/>
                    </a:cubicBezTo>
                    <a:cubicBezTo>
                      <a:pt x="15" y="3"/>
                      <a:pt x="16" y="2"/>
                      <a:pt x="12" y="1"/>
                    </a:cubicBezTo>
                    <a:cubicBezTo>
                      <a:pt x="8" y="1"/>
                      <a:pt x="4" y="0"/>
                      <a:pt x="4"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015">
                <a:extLst>
                  <a:ext uri="{FF2B5EF4-FFF2-40B4-BE49-F238E27FC236}">
                    <a16:creationId xmlns:a16="http://schemas.microsoft.com/office/drawing/2014/main" id="{7F8D3937-DAF6-E6B9-4655-54260D0A25E4}"/>
                  </a:ext>
                </a:extLst>
              </p:cNvPr>
              <p:cNvSpPr>
                <a:spLocks noEditPoints="1"/>
              </p:cNvSpPr>
              <p:nvPr/>
            </p:nvSpPr>
            <p:spPr bwMode="auto">
              <a:xfrm>
                <a:off x="1624" y="849"/>
                <a:ext cx="269" cy="177"/>
              </a:xfrm>
              <a:custGeom>
                <a:avLst/>
                <a:gdLst>
                  <a:gd name="T0" fmla="*/ 175 w 447"/>
                  <a:gd name="T1" fmla="*/ 198 h 295"/>
                  <a:gd name="T2" fmla="*/ 213 w 447"/>
                  <a:gd name="T3" fmla="*/ 171 h 295"/>
                  <a:gd name="T4" fmla="*/ 247 w 447"/>
                  <a:gd name="T5" fmla="*/ 134 h 295"/>
                  <a:gd name="T6" fmla="*/ 196 w 447"/>
                  <a:gd name="T7" fmla="*/ 121 h 295"/>
                  <a:gd name="T8" fmla="*/ 217 w 447"/>
                  <a:gd name="T9" fmla="*/ 98 h 295"/>
                  <a:gd name="T10" fmla="*/ 194 w 447"/>
                  <a:gd name="T11" fmla="*/ 82 h 295"/>
                  <a:gd name="T12" fmla="*/ 149 w 447"/>
                  <a:gd name="T13" fmla="*/ 97 h 295"/>
                  <a:gd name="T14" fmla="*/ 81 w 447"/>
                  <a:gd name="T15" fmla="*/ 86 h 295"/>
                  <a:gd name="T16" fmla="*/ 23 w 447"/>
                  <a:gd name="T17" fmla="*/ 79 h 295"/>
                  <a:gd name="T18" fmla="*/ 42 w 447"/>
                  <a:gd name="T19" fmla="*/ 62 h 295"/>
                  <a:gd name="T20" fmla="*/ 20 w 447"/>
                  <a:gd name="T21" fmla="*/ 36 h 295"/>
                  <a:gd name="T22" fmla="*/ 88 w 447"/>
                  <a:gd name="T23" fmla="*/ 5 h 295"/>
                  <a:gd name="T24" fmla="*/ 141 w 447"/>
                  <a:gd name="T25" fmla="*/ 4 h 295"/>
                  <a:gd name="T26" fmla="*/ 84 w 447"/>
                  <a:gd name="T27" fmla="*/ 36 h 295"/>
                  <a:gd name="T28" fmla="*/ 103 w 447"/>
                  <a:gd name="T29" fmla="*/ 50 h 295"/>
                  <a:gd name="T30" fmla="*/ 115 w 447"/>
                  <a:gd name="T31" fmla="*/ 23 h 295"/>
                  <a:gd name="T32" fmla="*/ 169 w 447"/>
                  <a:gd name="T33" fmla="*/ 4 h 295"/>
                  <a:gd name="T34" fmla="*/ 193 w 447"/>
                  <a:gd name="T35" fmla="*/ 28 h 295"/>
                  <a:gd name="T36" fmla="*/ 223 w 447"/>
                  <a:gd name="T37" fmla="*/ 36 h 295"/>
                  <a:gd name="T38" fmla="*/ 213 w 447"/>
                  <a:gd name="T39" fmla="*/ 7 h 295"/>
                  <a:gd name="T40" fmla="*/ 273 w 447"/>
                  <a:gd name="T41" fmla="*/ 28 h 295"/>
                  <a:gd name="T42" fmla="*/ 305 w 447"/>
                  <a:gd name="T43" fmla="*/ 54 h 295"/>
                  <a:gd name="T44" fmla="*/ 336 w 447"/>
                  <a:gd name="T45" fmla="*/ 75 h 295"/>
                  <a:gd name="T46" fmla="*/ 360 w 447"/>
                  <a:gd name="T47" fmla="*/ 97 h 295"/>
                  <a:gd name="T48" fmla="*/ 341 w 447"/>
                  <a:gd name="T49" fmla="*/ 120 h 295"/>
                  <a:gd name="T50" fmla="*/ 365 w 447"/>
                  <a:gd name="T51" fmla="*/ 131 h 295"/>
                  <a:gd name="T52" fmla="*/ 405 w 447"/>
                  <a:gd name="T53" fmla="*/ 150 h 295"/>
                  <a:gd name="T54" fmla="*/ 439 w 447"/>
                  <a:gd name="T55" fmla="*/ 162 h 295"/>
                  <a:gd name="T56" fmla="*/ 410 w 447"/>
                  <a:gd name="T57" fmla="*/ 186 h 295"/>
                  <a:gd name="T58" fmla="*/ 380 w 447"/>
                  <a:gd name="T59" fmla="*/ 205 h 295"/>
                  <a:gd name="T60" fmla="*/ 353 w 447"/>
                  <a:gd name="T61" fmla="*/ 193 h 295"/>
                  <a:gd name="T62" fmla="*/ 321 w 447"/>
                  <a:gd name="T63" fmla="*/ 180 h 295"/>
                  <a:gd name="T64" fmla="*/ 316 w 447"/>
                  <a:gd name="T65" fmla="*/ 206 h 295"/>
                  <a:gd name="T66" fmla="*/ 336 w 447"/>
                  <a:gd name="T67" fmla="*/ 244 h 295"/>
                  <a:gd name="T68" fmla="*/ 321 w 447"/>
                  <a:gd name="T69" fmla="*/ 252 h 295"/>
                  <a:gd name="T70" fmla="*/ 309 w 447"/>
                  <a:gd name="T71" fmla="*/ 263 h 295"/>
                  <a:gd name="T72" fmla="*/ 286 w 447"/>
                  <a:gd name="T73" fmla="*/ 256 h 295"/>
                  <a:gd name="T74" fmla="*/ 258 w 447"/>
                  <a:gd name="T75" fmla="*/ 240 h 295"/>
                  <a:gd name="T76" fmla="*/ 272 w 447"/>
                  <a:gd name="T77" fmla="*/ 263 h 295"/>
                  <a:gd name="T78" fmla="*/ 274 w 447"/>
                  <a:gd name="T79" fmla="*/ 285 h 295"/>
                  <a:gd name="T80" fmla="*/ 227 w 447"/>
                  <a:gd name="T81" fmla="*/ 271 h 295"/>
                  <a:gd name="T82" fmla="*/ 188 w 447"/>
                  <a:gd name="T83" fmla="*/ 250 h 295"/>
                  <a:gd name="T84" fmla="*/ 187 w 447"/>
                  <a:gd name="T85" fmla="*/ 234 h 295"/>
                  <a:gd name="T86" fmla="*/ 163 w 447"/>
                  <a:gd name="T87" fmla="*/ 218 h 295"/>
                  <a:gd name="T88" fmla="*/ 119 w 447"/>
                  <a:gd name="T89" fmla="*/ 228 h 295"/>
                  <a:gd name="T90" fmla="*/ 92 w 447"/>
                  <a:gd name="T91" fmla="*/ 211 h 295"/>
                  <a:gd name="T92" fmla="*/ 257 w 447"/>
                  <a:gd name="T93" fmla="*/ 165 h 295"/>
                  <a:gd name="T94" fmla="*/ 251 w 447"/>
                  <a:gd name="T95" fmla="*/ 183 h 295"/>
                  <a:gd name="T96" fmla="*/ 282 w 447"/>
                  <a:gd name="T97" fmla="*/ 177 h 295"/>
                  <a:gd name="T98" fmla="*/ 269 w 447"/>
                  <a:gd name="T99" fmla="*/ 1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95">
                    <a:moveTo>
                      <a:pt x="114" y="201"/>
                    </a:moveTo>
                    <a:cubicBezTo>
                      <a:pt x="116" y="200"/>
                      <a:pt x="129" y="204"/>
                      <a:pt x="140" y="204"/>
                    </a:cubicBezTo>
                    <a:cubicBezTo>
                      <a:pt x="151" y="204"/>
                      <a:pt x="152" y="204"/>
                      <a:pt x="175" y="198"/>
                    </a:cubicBezTo>
                    <a:cubicBezTo>
                      <a:pt x="198" y="191"/>
                      <a:pt x="184" y="195"/>
                      <a:pt x="192" y="193"/>
                    </a:cubicBezTo>
                    <a:cubicBezTo>
                      <a:pt x="201" y="191"/>
                      <a:pt x="190" y="184"/>
                      <a:pt x="190" y="176"/>
                    </a:cubicBezTo>
                    <a:cubicBezTo>
                      <a:pt x="190" y="167"/>
                      <a:pt x="201" y="173"/>
                      <a:pt x="213" y="171"/>
                    </a:cubicBezTo>
                    <a:cubicBezTo>
                      <a:pt x="225" y="170"/>
                      <a:pt x="224" y="170"/>
                      <a:pt x="227" y="162"/>
                    </a:cubicBezTo>
                    <a:cubicBezTo>
                      <a:pt x="231" y="154"/>
                      <a:pt x="239" y="157"/>
                      <a:pt x="246" y="151"/>
                    </a:cubicBezTo>
                    <a:cubicBezTo>
                      <a:pt x="254" y="144"/>
                      <a:pt x="248" y="142"/>
                      <a:pt x="247" y="134"/>
                    </a:cubicBezTo>
                    <a:cubicBezTo>
                      <a:pt x="247" y="125"/>
                      <a:pt x="229" y="128"/>
                      <a:pt x="231" y="124"/>
                    </a:cubicBezTo>
                    <a:cubicBezTo>
                      <a:pt x="233" y="120"/>
                      <a:pt x="215" y="126"/>
                      <a:pt x="217" y="122"/>
                    </a:cubicBezTo>
                    <a:cubicBezTo>
                      <a:pt x="219" y="118"/>
                      <a:pt x="206" y="122"/>
                      <a:pt x="196" y="121"/>
                    </a:cubicBezTo>
                    <a:cubicBezTo>
                      <a:pt x="186" y="120"/>
                      <a:pt x="200" y="115"/>
                      <a:pt x="208" y="112"/>
                    </a:cubicBezTo>
                    <a:cubicBezTo>
                      <a:pt x="216" y="110"/>
                      <a:pt x="219" y="114"/>
                      <a:pt x="220" y="108"/>
                    </a:cubicBezTo>
                    <a:cubicBezTo>
                      <a:pt x="221" y="102"/>
                      <a:pt x="215" y="104"/>
                      <a:pt x="217" y="98"/>
                    </a:cubicBezTo>
                    <a:cubicBezTo>
                      <a:pt x="219" y="92"/>
                      <a:pt x="200" y="98"/>
                      <a:pt x="204" y="93"/>
                    </a:cubicBezTo>
                    <a:cubicBezTo>
                      <a:pt x="208" y="88"/>
                      <a:pt x="192" y="94"/>
                      <a:pt x="193" y="92"/>
                    </a:cubicBezTo>
                    <a:cubicBezTo>
                      <a:pt x="193" y="90"/>
                      <a:pt x="197" y="86"/>
                      <a:pt x="194" y="82"/>
                    </a:cubicBezTo>
                    <a:cubicBezTo>
                      <a:pt x="192" y="77"/>
                      <a:pt x="187" y="84"/>
                      <a:pt x="180" y="88"/>
                    </a:cubicBezTo>
                    <a:cubicBezTo>
                      <a:pt x="174" y="91"/>
                      <a:pt x="163" y="90"/>
                      <a:pt x="153" y="89"/>
                    </a:cubicBezTo>
                    <a:cubicBezTo>
                      <a:pt x="144" y="88"/>
                      <a:pt x="148" y="92"/>
                      <a:pt x="149" y="97"/>
                    </a:cubicBezTo>
                    <a:cubicBezTo>
                      <a:pt x="150" y="102"/>
                      <a:pt x="147" y="101"/>
                      <a:pt x="138" y="99"/>
                    </a:cubicBezTo>
                    <a:cubicBezTo>
                      <a:pt x="129" y="98"/>
                      <a:pt x="141" y="90"/>
                      <a:pt x="117" y="94"/>
                    </a:cubicBezTo>
                    <a:cubicBezTo>
                      <a:pt x="94" y="97"/>
                      <a:pt x="101" y="86"/>
                      <a:pt x="81" y="86"/>
                    </a:cubicBezTo>
                    <a:cubicBezTo>
                      <a:pt x="60" y="86"/>
                      <a:pt x="69" y="87"/>
                      <a:pt x="52" y="83"/>
                    </a:cubicBezTo>
                    <a:cubicBezTo>
                      <a:pt x="35" y="79"/>
                      <a:pt x="44" y="82"/>
                      <a:pt x="39" y="85"/>
                    </a:cubicBezTo>
                    <a:cubicBezTo>
                      <a:pt x="33" y="89"/>
                      <a:pt x="33" y="81"/>
                      <a:pt x="23" y="79"/>
                    </a:cubicBezTo>
                    <a:cubicBezTo>
                      <a:pt x="13" y="78"/>
                      <a:pt x="3" y="73"/>
                      <a:pt x="2" y="65"/>
                    </a:cubicBezTo>
                    <a:cubicBezTo>
                      <a:pt x="0" y="57"/>
                      <a:pt x="19" y="66"/>
                      <a:pt x="27" y="67"/>
                    </a:cubicBezTo>
                    <a:cubicBezTo>
                      <a:pt x="35" y="68"/>
                      <a:pt x="42" y="66"/>
                      <a:pt x="42" y="62"/>
                    </a:cubicBezTo>
                    <a:cubicBezTo>
                      <a:pt x="42" y="58"/>
                      <a:pt x="37" y="59"/>
                      <a:pt x="27" y="58"/>
                    </a:cubicBezTo>
                    <a:cubicBezTo>
                      <a:pt x="17" y="57"/>
                      <a:pt x="10" y="56"/>
                      <a:pt x="8" y="50"/>
                    </a:cubicBezTo>
                    <a:cubicBezTo>
                      <a:pt x="6" y="45"/>
                      <a:pt x="20" y="42"/>
                      <a:pt x="20" y="36"/>
                    </a:cubicBezTo>
                    <a:cubicBezTo>
                      <a:pt x="21" y="31"/>
                      <a:pt x="36" y="31"/>
                      <a:pt x="42" y="25"/>
                    </a:cubicBezTo>
                    <a:cubicBezTo>
                      <a:pt x="49" y="19"/>
                      <a:pt x="55" y="17"/>
                      <a:pt x="61" y="12"/>
                    </a:cubicBezTo>
                    <a:cubicBezTo>
                      <a:pt x="66" y="8"/>
                      <a:pt x="75" y="8"/>
                      <a:pt x="88" y="5"/>
                    </a:cubicBezTo>
                    <a:cubicBezTo>
                      <a:pt x="101" y="2"/>
                      <a:pt x="98" y="3"/>
                      <a:pt x="105" y="2"/>
                    </a:cubicBezTo>
                    <a:cubicBezTo>
                      <a:pt x="112" y="0"/>
                      <a:pt x="126" y="2"/>
                      <a:pt x="134" y="2"/>
                    </a:cubicBezTo>
                    <a:cubicBezTo>
                      <a:pt x="143" y="1"/>
                      <a:pt x="143" y="3"/>
                      <a:pt x="141" y="4"/>
                    </a:cubicBezTo>
                    <a:cubicBezTo>
                      <a:pt x="138" y="5"/>
                      <a:pt x="128" y="10"/>
                      <a:pt x="118" y="13"/>
                    </a:cubicBezTo>
                    <a:cubicBezTo>
                      <a:pt x="108" y="17"/>
                      <a:pt x="106" y="13"/>
                      <a:pt x="98" y="19"/>
                    </a:cubicBezTo>
                    <a:cubicBezTo>
                      <a:pt x="91" y="25"/>
                      <a:pt x="94" y="26"/>
                      <a:pt x="84" y="36"/>
                    </a:cubicBezTo>
                    <a:cubicBezTo>
                      <a:pt x="74" y="46"/>
                      <a:pt x="83" y="43"/>
                      <a:pt x="88" y="50"/>
                    </a:cubicBezTo>
                    <a:cubicBezTo>
                      <a:pt x="93" y="57"/>
                      <a:pt x="92" y="60"/>
                      <a:pt x="98" y="59"/>
                    </a:cubicBezTo>
                    <a:cubicBezTo>
                      <a:pt x="105" y="58"/>
                      <a:pt x="102" y="56"/>
                      <a:pt x="103" y="50"/>
                    </a:cubicBezTo>
                    <a:cubicBezTo>
                      <a:pt x="104" y="45"/>
                      <a:pt x="102" y="43"/>
                      <a:pt x="103" y="39"/>
                    </a:cubicBezTo>
                    <a:cubicBezTo>
                      <a:pt x="105" y="36"/>
                      <a:pt x="115" y="40"/>
                      <a:pt x="119" y="37"/>
                    </a:cubicBezTo>
                    <a:cubicBezTo>
                      <a:pt x="123" y="35"/>
                      <a:pt x="116" y="30"/>
                      <a:pt x="115" y="23"/>
                    </a:cubicBezTo>
                    <a:cubicBezTo>
                      <a:pt x="115" y="16"/>
                      <a:pt x="127" y="20"/>
                      <a:pt x="133" y="16"/>
                    </a:cubicBezTo>
                    <a:cubicBezTo>
                      <a:pt x="138" y="12"/>
                      <a:pt x="139" y="13"/>
                      <a:pt x="148" y="11"/>
                    </a:cubicBezTo>
                    <a:cubicBezTo>
                      <a:pt x="157" y="8"/>
                      <a:pt x="159" y="9"/>
                      <a:pt x="169" y="4"/>
                    </a:cubicBezTo>
                    <a:cubicBezTo>
                      <a:pt x="179" y="0"/>
                      <a:pt x="189" y="3"/>
                      <a:pt x="197" y="2"/>
                    </a:cubicBezTo>
                    <a:cubicBezTo>
                      <a:pt x="205" y="1"/>
                      <a:pt x="202" y="8"/>
                      <a:pt x="202" y="12"/>
                    </a:cubicBezTo>
                    <a:cubicBezTo>
                      <a:pt x="202" y="15"/>
                      <a:pt x="198" y="24"/>
                      <a:pt x="193" y="28"/>
                    </a:cubicBezTo>
                    <a:cubicBezTo>
                      <a:pt x="189" y="32"/>
                      <a:pt x="175" y="29"/>
                      <a:pt x="180" y="39"/>
                    </a:cubicBezTo>
                    <a:cubicBezTo>
                      <a:pt x="185" y="49"/>
                      <a:pt x="193" y="36"/>
                      <a:pt x="200" y="33"/>
                    </a:cubicBezTo>
                    <a:cubicBezTo>
                      <a:pt x="207" y="30"/>
                      <a:pt x="218" y="38"/>
                      <a:pt x="223" y="36"/>
                    </a:cubicBezTo>
                    <a:cubicBezTo>
                      <a:pt x="229" y="34"/>
                      <a:pt x="234" y="29"/>
                      <a:pt x="243" y="25"/>
                    </a:cubicBezTo>
                    <a:cubicBezTo>
                      <a:pt x="252" y="21"/>
                      <a:pt x="229" y="24"/>
                      <a:pt x="217" y="20"/>
                    </a:cubicBezTo>
                    <a:cubicBezTo>
                      <a:pt x="205" y="16"/>
                      <a:pt x="208" y="12"/>
                      <a:pt x="213" y="7"/>
                    </a:cubicBezTo>
                    <a:cubicBezTo>
                      <a:pt x="218" y="2"/>
                      <a:pt x="233" y="5"/>
                      <a:pt x="243" y="4"/>
                    </a:cubicBezTo>
                    <a:cubicBezTo>
                      <a:pt x="253" y="3"/>
                      <a:pt x="263" y="6"/>
                      <a:pt x="278" y="13"/>
                    </a:cubicBezTo>
                    <a:cubicBezTo>
                      <a:pt x="292" y="21"/>
                      <a:pt x="290" y="23"/>
                      <a:pt x="273" y="28"/>
                    </a:cubicBezTo>
                    <a:cubicBezTo>
                      <a:pt x="256" y="33"/>
                      <a:pt x="297" y="28"/>
                      <a:pt x="291" y="36"/>
                    </a:cubicBezTo>
                    <a:cubicBezTo>
                      <a:pt x="286" y="44"/>
                      <a:pt x="307" y="36"/>
                      <a:pt x="292" y="50"/>
                    </a:cubicBezTo>
                    <a:cubicBezTo>
                      <a:pt x="278" y="65"/>
                      <a:pt x="320" y="42"/>
                      <a:pt x="305" y="54"/>
                    </a:cubicBezTo>
                    <a:cubicBezTo>
                      <a:pt x="290" y="66"/>
                      <a:pt x="330" y="52"/>
                      <a:pt x="313" y="60"/>
                    </a:cubicBezTo>
                    <a:cubicBezTo>
                      <a:pt x="295" y="69"/>
                      <a:pt x="341" y="57"/>
                      <a:pt x="324" y="65"/>
                    </a:cubicBezTo>
                    <a:cubicBezTo>
                      <a:pt x="307" y="72"/>
                      <a:pt x="354" y="64"/>
                      <a:pt x="336" y="75"/>
                    </a:cubicBezTo>
                    <a:cubicBezTo>
                      <a:pt x="318" y="86"/>
                      <a:pt x="355" y="74"/>
                      <a:pt x="350" y="78"/>
                    </a:cubicBezTo>
                    <a:cubicBezTo>
                      <a:pt x="345" y="82"/>
                      <a:pt x="379" y="81"/>
                      <a:pt x="368" y="85"/>
                    </a:cubicBezTo>
                    <a:cubicBezTo>
                      <a:pt x="358" y="89"/>
                      <a:pt x="375" y="94"/>
                      <a:pt x="360" y="97"/>
                    </a:cubicBezTo>
                    <a:cubicBezTo>
                      <a:pt x="345" y="100"/>
                      <a:pt x="367" y="103"/>
                      <a:pt x="354" y="107"/>
                    </a:cubicBezTo>
                    <a:cubicBezTo>
                      <a:pt x="340" y="111"/>
                      <a:pt x="355" y="110"/>
                      <a:pt x="349" y="115"/>
                    </a:cubicBezTo>
                    <a:cubicBezTo>
                      <a:pt x="344" y="120"/>
                      <a:pt x="328" y="118"/>
                      <a:pt x="341" y="120"/>
                    </a:cubicBezTo>
                    <a:cubicBezTo>
                      <a:pt x="354" y="121"/>
                      <a:pt x="348" y="124"/>
                      <a:pt x="351" y="124"/>
                    </a:cubicBezTo>
                    <a:cubicBezTo>
                      <a:pt x="355" y="124"/>
                      <a:pt x="355" y="131"/>
                      <a:pt x="359" y="131"/>
                    </a:cubicBezTo>
                    <a:cubicBezTo>
                      <a:pt x="363" y="132"/>
                      <a:pt x="362" y="131"/>
                      <a:pt x="365" y="131"/>
                    </a:cubicBezTo>
                    <a:cubicBezTo>
                      <a:pt x="368" y="131"/>
                      <a:pt x="371" y="140"/>
                      <a:pt x="373" y="139"/>
                    </a:cubicBezTo>
                    <a:cubicBezTo>
                      <a:pt x="375" y="138"/>
                      <a:pt x="376" y="142"/>
                      <a:pt x="388" y="142"/>
                    </a:cubicBezTo>
                    <a:cubicBezTo>
                      <a:pt x="400" y="142"/>
                      <a:pt x="398" y="150"/>
                      <a:pt x="405" y="150"/>
                    </a:cubicBezTo>
                    <a:cubicBezTo>
                      <a:pt x="413" y="150"/>
                      <a:pt x="410" y="156"/>
                      <a:pt x="413" y="156"/>
                    </a:cubicBezTo>
                    <a:cubicBezTo>
                      <a:pt x="415" y="156"/>
                      <a:pt x="422" y="159"/>
                      <a:pt x="424" y="159"/>
                    </a:cubicBezTo>
                    <a:cubicBezTo>
                      <a:pt x="426" y="159"/>
                      <a:pt x="432" y="163"/>
                      <a:pt x="439" y="162"/>
                    </a:cubicBezTo>
                    <a:cubicBezTo>
                      <a:pt x="447" y="161"/>
                      <a:pt x="436" y="173"/>
                      <a:pt x="428" y="175"/>
                    </a:cubicBezTo>
                    <a:cubicBezTo>
                      <a:pt x="420" y="177"/>
                      <a:pt x="423" y="175"/>
                      <a:pt x="416" y="177"/>
                    </a:cubicBezTo>
                    <a:cubicBezTo>
                      <a:pt x="408" y="179"/>
                      <a:pt x="413" y="184"/>
                      <a:pt x="410" y="186"/>
                    </a:cubicBezTo>
                    <a:cubicBezTo>
                      <a:pt x="407" y="188"/>
                      <a:pt x="410" y="191"/>
                      <a:pt x="404" y="191"/>
                    </a:cubicBezTo>
                    <a:cubicBezTo>
                      <a:pt x="398" y="191"/>
                      <a:pt x="404" y="194"/>
                      <a:pt x="388" y="194"/>
                    </a:cubicBezTo>
                    <a:cubicBezTo>
                      <a:pt x="372" y="195"/>
                      <a:pt x="389" y="202"/>
                      <a:pt x="380" y="205"/>
                    </a:cubicBezTo>
                    <a:cubicBezTo>
                      <a:pt x="370" y="208"/>
                      <a:pt x="378" y="214"/>
                      <a:pt x="373" y="210"/>
                    </a:cubicBezTo>
                    <a:cubicBezTo>
                      <a:pt x="367" y="206"/>
                      <a:pt x="368" y="210"/>
                      <a:pt x="363" y="205"/>
                    </a:cubicBezTo>
                    <a:cubicBezTo>
                      <a:pt x="357" y="200"/>
                      <a:pt x="355" y="201"/>
                      <a:pt x="353" y="193"/>
                    </a:cubicBezTo>
                    <a:cubicBezTo>
                      <a:pt x="352" y="185"/>
                      <a:pt x="345" y="188"/>
                      <a:pt x="345" y="179"/>
                    </a:cubicBezTo>
                    <a:cubicBezTo>
                      <a:pt x="345" y="170"/>
                      <a:pt x="338" y="179"/>
                      <a:pt x="336" y="177"/>
                    </a:cubicBezTo>
                    <a:cubicBezTo>
                      <a:pt x="333" y="175"/>
                      <a:pt x="324" y="180"/>
                      <a:pt x="321" y="180"/>
                    </a:cubicBezTo>
                    <a:cubicBezTo>
                      <a:pt x="318" y="179"/>
                      <a:pt x="307" y="184"/>
                      <a:pt x="307" y="184"/>
                    </a:cubicBezTo>
                    <a:cubicBezTo>
                      <a:pt x="307" y="184"/>
                      <a:pt x="305" y="195"/>
                      <a:pt x="310" y="198"/>
                    </a:cubicBezTo>
                    <a:cubicBezTo>
                      <a:pt x="314" y="200"/>
                      <a:pt x="313" y="204"/>
                      <a:pt x="316" y="206"/>
                    </a:cubicBezTo>
                    <a:cubicBezTo>
                      <a:pt x="319" y="208"/>
                      <a:pt x="324" y="214"/>
                      <a:pt x="330" y="219"/>
                    </a:cubicBezTo>
                    <a:cubicBezTo>
                      <a:pt x="336" y="224"/>
                      <a:pt x="325" y="226"/>
                      <a:pt x="336" y="233"/>
                    </a:cubicBezTo>
                    <a:cubicBezTo>
                      <a:pt x="348" y="240"/>
                      <a:pt x="339" y="238"/>
                      <a:pt x="336" y="244"/>
                    </a:cubicBezTo>
                    <a:cubicBezTo>
                      <a:pt x="334" y="250"/>
                      <a:pt x="336" y="245"/>
                      <a:pt x="330" y="244"/>
                    </a:cubicBezTo>
                    <a:cubicBezTo>
                      <a:pt x="324" y="243"/>
                      <a:pt x="328" y="246"/>
                      <a:pt x="324" y="245"/>
                    </a:cubicBezTo>
                    <a:cubicBezTo>
                      <a:pt x="321" y="244"/>
                      <a:pt x="324" y="245"/>
                      <a:pt x="321" y="252"/>
                    </a:cubicBezTo>
                    <a:cubicBezTo>
                      <a:pt x="318" y="259"/>
                      <a:pt x="325" y="262"/>
                      <a:pt x="318" y="263"/>
                    </a:cubicBezTo>
                    <a:cubicBezTo>
                      <a:pt x="312" y="263"/>
                      <a:pt x="318" y="268"/>
                      <a:pt x="312" y="271"/>
                    </a:cubicBezTo>
                    <a:cubicBezTo>
                      <a:pt x="305" y="274"/>
                      <a:pt x="309" y="270"/>
                      <a:pt x="309" y="263"/>
                    </a:cubicBezTo>
                    <a:cubicBezTo>
                      <a:pt x="309" y="257"/>
                      <a:pt x="305" y="263"/>
                      <a:pt x="301" y="260"/>
                    </a:cubicBezTo>
                    <a:cubicBezTo>
                      <a:pt x="297" y="256"/>
                      <a:pt x="296" y="261"/>
                      <a:pt x="292" y="257"/>
                    </a:cubicBezTo>
                    <a:cubicBezTo>
                      <a:pt x="288" y="252"/>
                      <a:pt x="292" y="259"/>
                      <a:pt x="286" y="256"/>
                    </a:cubicBezTo>
                    <a:cubicBezTo>
                      <a:pt x="280" y="253"/>
                      <a:pt x="282" y="256"/>
                      <a:pt x="276" y="250"/>
                    </a:cubicBezTo>
                    <a:cubicBezTo>
                      <a:pt x="269" y="245"/>
                      <a:pt x="272" y="252"/>
                      <a:pt x="266" y="246"/>
                    </a:cubicBezTo>
                    <a:cubicBezTo>
                      <a:pt x="260" y="239"/>
                      <a:pt x="259" y="242"/>
                      <a:pt x="258" y="240"/>
                    </a:cubicBezTo>
                    <a:cubicBezTo>
                      <a:pt x="256" y="238"/>
                      <a:pt x="250" y="240"/>
                      <a:pt x="254" y="249"/>
                    </a:cubicBezTo>
                    <a:cubicBezTo>
                      <a:pt x="258" y="257"/>
                      <a:pt x="258" y="252"/>
                      <a:pt x="263" y="256"/>
                    </a:cubicBezTo>
                    <a:cubicBezTo>
                      <a:pt x="268" y="259"/>
                      <a:pt x="269" y="262"/>
                      <a:pt x="272" y="263"/>
                    </a:cubicBezTo>
                    <a:cubicBezTo>
                      <a:pt x="275" y="264"/>
                      <a:pt x="276" y="271"/>
                      <a:pt x="285" y="278"/>
                    </a:cubicBezTo>
                    <a:cubicBezTo>
                      <a:pt x="295" y="284"/>
                      <a:pt x="286" y="282"/>
                      <a:pt x="285" y="289"/>
                    </a:cubicBezTo>
                    <a:cubicBezTo>
                      <a:pt x="285" y="295"/>
                      <a:pt x="283" y="289"/>
                      <a:pt x="274" y="285"/>
                    </a:cubicBezTo>
                    <a:cubicBezTo>
                      <a:pt x="264" y="281"/>
                      <a:pt x="270" y="283"/>
                      <a:pt x="261" y="280"/>
                    </a:cubicBezTo>
                    <a:cubicBezTo>
                      <a:pt x="251" y="276"/>
                      <a:pt x="261" y="280"/>
                      <a:pt x="241" y="276"/>
                    </a:cubicBezTo>
                    <a:cubicBezTo>
                      <a:pt x="221" y="273"/>
                      <a:pt x="232" y="276"/>
                      <a:pt x="227" y="271"/>
                    </a:cubicBezTo>
                    <a:cubicBezTo>
                      <a:pt x="223" y="266"/>
                      <a:pt x="219" y="265"/>
                      <a:pt x="214" y="263"/>
                    </a:cubicBezTo>
                    <a:cubicBezTo>
                      <a:pt x="208" y="261"/>
                      <a:pt x="209" y="272"/>
                      <a:pt x="200" y="270"/>
                    </a:cubicBezTo>
                    <a:cubicBezTo>
                      <a:pt x="192" y="268"/>
                      <a:pt x="196" y="258"/>
                      <a:pt x="188" y="250"/>
                    </a:cubicBezTo>
                    <a:cubicBezTo>
                      <a:pt x="180" y="243"/>
                      <a:pt x="194" y="251"/>
                      <a:pt x="203" y="247"/>
                    </a:cubicBezTo>
                    <a:cubicBezTo>
                      <a:pt x="211" y="242"/>
                      <a:pt x="198" y="244"/>
                      <a:pt x="198" y="240"/>
                    </a:cubicBezTo>
                    <a:cubicBezTo>
                      <a:pt x="197" y="237"/>
                      <a:pt x="186" y="240"/>
                      <a:pt x="187" y="234"/>
                    </a:cubicBezTo>
                    <a:cubicBezTo>
                      <a:pt x="189" y="228"/>
                      <a:pt x="186" y="234"/>
                      <a:pt x="179" y="226"/>
                    </a:cubicBezTo>
                    <a:cubicBezTo>
                      <a:pt x="172" y="217"/>
                      <a:pt x="179" y="226"/>
                      <a:pt x="178" y="222"/>
                    </a:cubicBezTo>
                    <a:cubicBezTo>
                      <a:pt x="177" y="218"/>
                      <a:pt x="170" y="223"/>
                      <a:pt x="163" y="218"/>
                    </a:cubicBezTo>
                    <a:cubicBezTo>
                      <a:pt x="156" y="214"/>
                      <a:pt x="161" y="222"/>
                      <a:pt x="151" y="220"/>
                    </a:cubicBezTo>
                    <a:cubicBezTo>
                      <a:pt x="141" y="217"/>
                      <a:pt x="146" y="220"/>
                      <a:pt x="141" y="218"/>
                    </a:cubicBezTo>
                    <a:cubicBezTo>
                      <a:pt x="136" y="217"/>
                      <a:pt x="132" y="223"/>
                      <a:pt x="119" y="228"/>
                    </a:cubicBezTo>
                    <a:cubicBezTo>
                      <a:pt x="107" y="233"/>
                      <a:pt x="113" y="229"/>
                      <a:pt x="99" y="228"/>
                    </a:cubicBezTo>
                    <a:cubicBezTo>
                      <a:pt x="85" y="227"/>
                      <a:pt x="95" y="224"/>
                      <a:pt x="90" y="218"/>
                    </a:cubicBezTo>
                    <a:cubicBezTo>
                      <a:pt x="85" y="212"/>
                      <a:pt x="91" y="215"/>
                      <a:pt x="92" y="211"/>
                    </a:cubicBezTo>
                    <a:cubicBezTo>
                      <a:pt x="93" y="208"/>
                      <a:pt x="99" y="209"/>
                      <a:pt x="105" y="206"/>
                    </a:cubicBezTo>
                    <a:cubicBezTo>
                      <a:pt x="102" y="200"/>
                      <a:pt x="112" y="203"/>
                      <a:pt x="114" y="201"/>
                    </a:cubicBezTo>
                    <a:close/>
                    <a:moveTo>
                      <a:pt x="257" y="165"/>
                    </a:moveTo>
                    <a:cubicBezTo>
                      <a:pt x="257" y="167"/>
                      <a:pt x="247" y="171"/>
                      <a:pt x="249" y="173"/>
                    </a:cubicBezTo>
                    <a:cubicBezTo>
                      <a:pt x="250" y="175"/>
                      <a:pt x="249" y="180"/>
                      <a:pt x="248" y="181"/>
                    </a:cubicBezTo>
                    <a:cubicBezTo>
                      <a:pt x="247" y="182"/>
                      <a:pt x="248" y="184"/>
                      <a:pt x="251" y="183"/>
                    </a:cubicBezTo>
                    <a:cubicBezTo>
                      <a:pt x="254" y="182"/>
                      <a:pt x="256" y="177"/>
                      <a:pt x="261" y="178"/>
                    </a:cubicBezTo>
                    <a:cubicBezTo>
                      <a:pt x="266" y="179"/>
                      <a:pt x="268" y="177"/>
                      <a:pt x="272" y="178"/>
                    </a:cubicBezTo>
                    <a:cubicBezTo>
                      <a:pt x="277" y="179"/>
                      <a:pt x="280" y="181"/>
                      <a:pt x="282" y="177"/>
                    </a:cubicBezTo>
                    <a:cubicBezTo>
                      <a:pt x="285" y="174"/>
                      <a:pt x="290" y="170"/>
                      <a:pt x="286" y="169"/>
                    </a:cubicBezTo>
                    <a:cubicBezTo>
                      <a:pt x="283" y="168"/>
                      <a:pt x="282" y="165"/>
                      <a:pt x="277" y="166"/>
                    </a:cubicBezTo>
                    <a:cubicBezTo>
                      <a:pt x="273" y="168"/>
                      <a:pt x="271" y="169"/>
                      <a:pt x="269" y="164"/>
                    </a:cubicBezTo>
                    <a:cubicBezTo>
                      <a:pt x="268" y="160"/>
                      <a:pt x="265" y="159"/>
                      <a:pt x="263" y="161"/>
                    </a:cubicBezTo>
                    <a:cubicBezTo>
                      <a:pt x="261" y="164"/>
                      <a:pt x="257" y="163"/>
                      <a:pt x="257" y="16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016">
                <a:extLst>
                  <a:ext uri="{FF2B5EF4-FFF2-40B4-BE49-F238E27FC236}">
                    <a16:creationId xmlns:a16="http://schemas.microsoft.com/office/drawing/2014/main" id="{14DDA67A-AC48-E66F-C35E-E7255F2FED1A}"/>
                  </a:ext>
                </a:extLst>
              </p:cNvPr>
              <p:cNvSpPr>
                <a:spLocks noEditPoints="1"/>
              </p:cNvSpPr>
              <p:nvPr/>
            </p:nvSpPr>
            <p:spPr bwMode="auto">
              <a:xfrm>
                <a:off x="885" y="843"/>
                <a:ext cx="969" cy="473"/>
              </a:xfrm>
              <a:custGeom>
                <a:avLst/>
                <a:gdLst>
                  <a:gd name="T0" fmla="*/ 1515 w 1616"/>
                  <a:gd name="T1" fmla="*/ 518 h 788"/>
                  <a:gd name="T2" fmla="*/ 1542 w 1616"/>
                  <a:gd name="T3" fmla="*/ 454 h 788"/>
                  <a:gd name="T4" fmla="*/ 1530 w 1616"/>
                  <a:gd name="T5" fmla="*/ 376 h 788"/>
                  <a:gd name="T6" fmla="*/ 1488 w 1616"/>
                  <a:gd name="T7" fmla="*/ 359 h 788"/>
                  <a:gd name="T8" fmla="*/ 1417 w 1616"/>
                  <a:gd name="T9" fmla="*/ 374 h 788"/>
                  <a:gd name="T10" fmla="*/ 1421 w 1616"/>
                  <a:gd name="T11" fmla="*/ 322 h 788"/>
                  <a:gd name="T12" fmla="*/ 1340 w 1616"/>
                  <a:gd name="T13" fmla="*/ 287 h 788"/>
                  <a:gd name="T14" fmla="*/ 1260 w 1616"/>
                  <a:gd name="T15" fmla="*/ 319 h 788"/>
                  <a:gd name="T16" fmla="*/ 1233 w 1616"/>
                  <a:gd name="T17" fmla="*/ 400 h 788"/>
                  <a:gd name="T18" fmla="*/ 1127 w 1616"/>
                  <a:gd name="T19" fmla="*/ 498 h 788"/>
                  <a:gd name="T20" fmla="*/ 1070 w 1616"/>
                  <a:gd name="T21" fmla="*/ 578 h 788"/>
                  <a:gd name="T22" fmla="*/ 1073 w 1616"/>
                  <a:gd name="T23" fmla="*/ 523 h 788"/>
                  <a:gd name="T24" fmla="*/ 1010 w 1616"/>
                  <a:gd name="T25" fmla="*/ 456 h 788"/>
                  <a:gd name="T26" fmla="*/ 908 w 1616"/>
                  <a:gd name="T27" fmla="*/ 410 h 788"/>
                  <a:gd name="T28" fmla="*/ 964 w 1616"/>
                  <a:gd name="T29" fmla="*/ 303 h 788"/>
                  <a:gd name="T30" fmla="*/ 1076 w 1616"/>
                  <a:gd name="T31" fmla="*/ 251 h 788"/>
                  <a:gd name="T32" fmla="*/ 1139 w 1616"/>
                  <a:gd name="T33" fmla="*/ 198 h 788"/>
                  <a:gd name="T34" fmla="*/ 1245 w 1616"/>
                  <a:gd name="T35" fmla="*/ 202 h 788"/>
                  <a:gd name="T36" fmla="*/ 1316 w 1616"/>
                  <a:gd name="T37" fmla="*/ 132 h 788"/>
                  <a:gd name="T38" fmla="*/ 1278 w 1616"/>
                  <a:gd name="T39" fmla="*/ 113 h 788"/>
                  <a:gd name="T40" fmla="*/ 1219 w 1616"/>
                  <a:gd name="T41" fmla="*/ 159 h 788"/>
                  <a:gd name="T42" fmla="*/ 1173 w 1616"/>
                  <a:gd name="T43" fmla="*/ 128 h 788"/>
                  <a:gd name="T44" fmla="*/ 1182 w 1616"/>
                  <a:gd name="T45" fmla="*/ 63 h 788"/>
                  <a:gd name="T46" fmla="*/ 1233 w 1616"/>
                  <a:gd name="T47" fmla="*/ 1 h 788"/>
                  <a:gd name="T48" fmla="*/ 1138 w 1616"/>
                  <a:gd name="T49" fmla="*/ 68 h 788"/>
                  <a:gd name="T50" fmla="*/ 1105 w 1616"/>
                  <a:gd name="T51" fmla="*/ 134 h 788"/>
                  <a:gd name="T52" fmla="*/ 1089 w 1616"/>
                  <a:gd name="T53" fmla="*/ 124 h 788"/>
                  <a:gd name="T54" fmla="*/ 1035 w 1616"/>
                  <a:gd name="T55" fmla="*/ 133 h 788"/>
                  <a:gd name="T56" fmla="*/ 935 w 1616"/>
                  <a:gd name="T57" fmla="*/ 151 h 788"/>
                  <a:gd name="T58" fmla="*/ 866 w 1616"/>
                  <a:gd name="T59" fmla="*/ 145 h 788"/>
                  <a:gd name="T60" fmla="*/ 718 w 1616"/>
                  <a:gd name="T61" fmla="*/ 152 h 788"/>
                  <a:gd name="T62" fmla="*/ 603 w 1616"/>
                  <a:gd name="T63" fmla="*/ 107 h 788"/>
                  <a:gd name="T64" fmla="*/ 523 w 1616"/>
                  <a:gd name="T65" fmla="*/ 96 h 788"/>
                  <a:gd name="T66" fmla="*/ 352 w 1616"/>
                  <a:gd name="T67" fmla="*/ 117 h 788"/>
                  <a:gd name="T68" fmla="*/ 29 w 1616"/>
                  <a:gd name="T69" fmla="*/ 343 h 788"/>
                  <a:gd name="T70" fmla="*/ 94 w 1616"/>
                  <a:gd name="T71" fmla="*/ 356 h 788"/>
                  <a:gd name="T72" fmla="*/ 98 w 1616"/>
                  <a:gd name="T73" fmla="*/ 440 h 788"/>
                  <a:gd name="T74" fmla="*/ 39 w 1616"/>
                  <a:gd name="T75" fmla="*/ 508 h 788"/>
                  <a:gd name="T76" fmla="*/ 69 w 1616"/>
                  <a:gd name="T77" fmla="*/ 556 h 788"/>
                  <a:gd name="T78" fmla="*/ 704 w 1616"/>
                  <a:gd name="T79" fmla="*/ 636 h 788"/>
                  <a:gd name="T80" fmla="*/ 784 w 1616"/>
                  <a:gd name="T81" fmla="*/ 659 h 788"/>
                  <a:gd name="T82" fmla="*/ 896 w 1616"/>
                  <a:gd name="T83" fmla="*/ 646 h 788"/>
                  <a:gd name="T84" fmla="*/ 990 w 1616"/>
                  <a:gd name="T85" fmla="*/ 732 h 788"/>
                  <a:gd name="T86" fmla="*/ 1206 w 1616"/>
                  <a:gd name="T87" fmla="*/ 726 h 788"/>
                  <a:gd name="T88" fmla="*/ 1274 w 1616"/>
                  <a:gd name="T89" fmla="*/ 731 h 788"/>
                  <a:gd name="T90" fmla="*/ 1325 w 1616"/>
                  <a:gd name="T91" fmla="*/ 742 h 788"/>
                  <a:gd name="T92" fmla="*/ 1343 w 1616"/>
                  <a:gd name="T93" fmla="*/ 756 h 788"/>
                  <a:gd name="T94" fmla="*/ 1426 w 1616"/>
                  <a:gd name="T95" fmla="*/ 718 h 788"/>
                  <a:gd name="T96" fmla="*/ 1358 w 1616"/>
                  <a:gd name="T97" fmla="*/ 716 h 788"/>
                  <a:gd name="T98" fmla="*/ 1320 w 1616"/>
                  <a:gd name="T99" fmla="*/ 661 h 788"/>
                  <a:gd name="T100" fmla="*/ 1307 w 1616"/>
                  <a:gd name="T101" fmla="*/ 639 h 788"/>
                  <a:gd name="T102" fmla="*/ 1351 w 1616"/>
                  <a:gd name="T103" fmla="*/ 602 h 788"/>
                  <a:gd name="T104" fmla="*/ 1514 w 1616"/>
                  <a:gd name="T105" fmla="*/ 587 h 788"/>
                  <a:gd name="T106" fmla="*/ 492 w 1616"/>
                  <a:gd name="T107" fmla="*/ 208 h 788"/>
                  <a:gd name="T108" fmla="*/ 506 w 1616"/>
                  <a:gd name="T109" fmla="*/ 182 h 788"/>
                  <a:gd name="T110" fmla="*/ 587 w 1616"/>
                  <a:gd name="T111" fmla="*/ 187 h 788"/>
                  <a:gd name="T112" fmla="*/ 504 w 1616"/>
                  <a:gd name="T113" fmla="*/ 220 h 788"/>
                  <a:gd name="T114" fmla="*/ 605 w 1616"/>
                  <a:gd name="T115" fmla="*/ 303 h 788"/>
                  <a:gd name="T116" fmla="*/ 558 w 1616"/>
                  <a:gd name="T117" fmla="*/ 292 h 788"/>
                  <a:gd name="T118" fmla="*/ 679 w 1616"/>
                  <a:gd name="T119" fmla="*/ 279 h 788"/>
                  <a:gd name="T120" fmla="*/ 705 w 1616"/>
                  <a:gd name="T121" fmla="*/ 55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788">
                    <a:moveTo>
                      <a:pt x="1608" y="526"/>
                    </a:moveTo>
                    <a:cubicBezTo>
                      <a:pt x="1613" y="520"/>
                      <a:pt x="1616" y="518"/>
                      <a:pt x="1612" y="516"/>
                    </a:cubicBezTo>
                    <a:cubicBezTo>
                      <a:pt x="1607" y="514"/>
                      <a:pt x="1606" y="511"/>
                      <a:pt x="1603" y="511"/>
                    </a:cubicBezTo>
                    <a:cubicBezTo>
                      <a:pt x="1601" y="511"/>
                      <a:pt x="1595" y="507"/>
                      <a:pt x="1593" y="509"/>
                    </a:cubicBezTo>
                    <a:cubicBezTo>
                      <a:pt x="1591" y="511"/>
                      <a:pt x="1581" y="521"/>
                      <a:pt x="1584" y="515"/>
                    </a:cubicBezTo>
                    <a:cubicBezTo>
                      <a:pt x="1587" y="509"/>
                      <a:pt x="1592" y="506"/>
                      <a:pt x="1589" y="502"/>
                    </a:cubicBezTo>
                    <a:cubicBezTo>
                      <a:pt x="1585" y="498"/>
                      <a:pt x="1575" y="498"/>
                      <a:pt x="1571" y="500"/>
                    </a:cubicBezTo>
                    <a:cubicBezTo>
                      <a:pt x="1567" y="502"/>
                      <a:pt x="1558" y="506"/>
                      <a:pt x="1552" y="508"/>
                    </a:cubicBezTo>
                    <a:cubicBezTo>
                      <a:pt x="1546" y="511"/>
                      <a:pt x="1550" y="509"/>
                      <a:pt x="1533" y="514"/>
                    </a:cubicBezTo>
                    <a:cubicBezTo>
                      <a:pt x="1515" y="519"/>
                      <a:pt x="1508" y="523"/>
                      <a:pt x="1515" y="518"/>
                    </a:cubicBezTo>
                    <a:cubicBezTo>
                      <a:pt x="1521" y="513"/>
                      <a:pt x="1519" y="512"/>
                      <a:pt x="1531" y="509"/>
                    </a:cubicBezTo>
                    <a:cubicBezTo>
                      <a:pt x="1542" y="506"/>
                      <a:pt x="1546" y="500"/>
                      <a:pt x="1554" y="499"/>
                    </a:cubicBezTo>
                    <a:cubicBezTo>
                      <a:pt x="1563" y="498"/>
                      <a:pt x="1562" y="497"/>
                      <a:pt x="1574" y="493"/>
                    </a:cubicBezTo>
                    <a:cubicBezTo>
                      <a:pt x="1586" y="489"/>
                      <a:pt x="1600" y="490"/>
                      <a:pt x="1593" y="485"/>
                    </a:cubicBezTo>
                    <a:cubicBezTo>
                      <a:pt x="1587" y="480"/>
                      <a:pt x="1591" y="479"/>
                      <a:pt x="1580" y="478"/>
                    </a:cubicBezTo>
                    <a:cubicBezTo>
                      <a:pt x="1569" y="478"/>
                      <a:pt x="1562" y="474"/>
                      <a:pt x="1560" y="474"/>
                    </a:cubicBezTo>
                    <a:cubicBezTo>
                      <a:pt x="1557" y="474"/>
                      <a:pt x="1555" y="467"/>
                      <a:pt x="1550" y="467"/>
                    </a:cubicBezTo>
                    <a:cubicBezTo>
                      <a:pt x="1546" y="467"/>
                      <a:pt x="1537" y="467"/>
                      <a:pt x="1535" y="467"/>
                    </a:cubicBezTo>
                    <a:cubicBezTo>
                      <a:pt x="1533" y="467"/>
                      <a:pt x="1543" y="462"/>
                      <a:pt x="1542" y="460"/>
                    </a:cubicBezTo>
                    <a:cubicBezTo>
                      <a:pt x="1541" y="458"/>
                      <a:pt x="1549" y="456"/>
                      <a:pt x="1542" y="454"/>
                    </a:cubicBezTo>
                    <a:cubicBezTo>
                      <a:pt x="1535" y="452"/>
                      <a:pt x="1536" y="450"/>
                      <a:pt x="1532" y="448"/>
                    </a:cubicBezTo>
                    <a:cubicBezTo>
                      <a:pt x="1527" y="446"/>
                      <a:pt x="1521" y="442"/>
                      <a:pt x="1524" y="441"/>
                    </a:cubicBezTo>
                    <a:cubicBezTo>
                      <a:pt x="1526" y="440"/>
                      <a:pt x="1518" y="438"/>
                      <a:pt x="1527" y="434"/>
                    </a:cubicBezTo>
                    <a:cubicBezTo>
                      <a:pt x="1535" y="430"/>
                      <a:pt x="1530" y="428"/>
                      <a:pt x="1534" y="425"/>
                    </a:cubicBezTo>
                    <a:cubicBezTo>
                      <a:pt x="1539" y="422"/>
                      <a:pt x="1530" y="417"/>
                      <a:pt x="1536" y="416"/>
                    </a:cubicBezTo>
                    <a:cubicBezTo>
                      <a:pt x="1542" y="414"/>
                      <a:pt x="1533" y="412"/>
                      <a:pt x="1538" y="408"/>
                    </a:cubicBezTo>
                    <a:cubicBezTo>
                      <a:pt x="1542" y="404"/>
                      <a:pt x="1531" y="398"/>
                      <a:pt x="1534" y="397"/>
                    </a:cubicBezTo>
                    <a:cubicBezTo>
                      <a:pt x="1538" y="396"/>
                      <a:pt x="1541" y="392"/>
                      <a:pt x="1532" y="391"/>
                    </a:cubicBezTo>
                    <a:cubicBezTo>
                      <a:pt x="1523" y="390"/>
                      <a:pt x="1530" y="387"/>
                      <a:pt x="1527" y="385"/>
                    </a:cubicBezTo>
                    <a:cubicBezTo>
                      <a:pt x="1524" y="382"/>
                      <a:pt x="1534" y="381"/>
                      <a:pt x="1530" y="376"/>
                    </a:cubicBezTo>
                    <a:cubicBezTo>
                      <a:pt x="1526" y="371"/>
                      <a:pt x="1530" y="368"/>
                      <a:pt x="1528" y="366"/>
                    </a:cubicBezTo>
                    <a:cubicBezTo>
                      <a:pt x="1527" y="365"/>
                      <a:pt x="1518" y="365"/>
                      <a:pt x="1522" y="362"/>
                    </a:cubicBezTo>
                    <a:cubicBezTo>
                      <a:pt x="1526" y="360"/>
                      <a:pt x="1521" y="362"/>
                      <a:pt x="1523" y="356"/>
                    </a:cubicBezTo>
                    <a:cubicBezTo>
                      <a:pt x="1525" y="350"/>
                      <a:pt x="1518" y="349"/>
                      <a:pt x="1521" y="349"/>
                    </a:cubicBezTo>
                    <a:cubicBezTo>
                      <a:pt x="1524" y="350"/>
                      <a:pt x="1517" y="348"/>
                      <a:pt x="1519" y="344"/>
                    </a:cubicBezTo>
                    <a:cubicBezTo>
                      <a:pt x="1521" y="340"/>
                      <a:pt x="1519" y="332"/>
                      <a:pt x="1518" y="334"/>
                    </a:cubicBezTo>
                    <a:cubicBezTo>
                      <a:pt x="1516" y="336"/>
                      <a:pt x="1506" y="338"/>
                      <a:pt x="1506" y="342"/>
                    </a:cubicBezTo>
                    <a:cubicBezTo>
                      <a:pt x="1506" y="346"/>
                      <a:pt x="1501" y="348"/>
                      <a:pt x="1500" y="349"/>
                    </a:cubicBezTo>
                    <a:cubicBezTo>
                      <a:pt x="1499" y="351"/>
                      <a:pt x="1494" y="348"/>
                      <a:pt x="1494" y="352"/>
                    </a:cubicBezTo>
                    <a:cubicBezTo>
                      <a:pt x="1494" y="357"/>
                      <a:pt x="1490" y="356"/>
                      <a:pt x="1488" y="359"/>
                    </a:cubicBezTo>
                    <a:cubicBezTo>
                      <a:pt x="1486" y="363"/>
                      <a:pt x="1483" y="363"/>
                      <a:pt x="1482" y="365"/>
                    </a:cubicBezTo>
                    <a:cubicBezTo>
                      <a:pt x="1482" y="367"/>
                      <a:pt x="1475" y="367"/>
                      <a:pt x="1474" y="370"/>
                    </a:cubicBezTo>
                    <a:cubicBezTo>
                      <a:pt x="1474" y="372"/>
                      <a:pt x="1474" y="375"/>
                      <a:pt x="1468" y="376"/>
                    </a:cubicBezTo>
                    <a:cubicBezTo>
                      <a:pt x="1461" y="376"/>
                      <a:pt x="1461" y="374"/>
                      <a:pt x="1459" y="376"/>
                    </a:cubicBezTo>
                    <a:cubicBezTo>
                      <a:pt x="1456" y="379"/>
                      <a:pt x="1456" y="380"/>
                      <a:pt x="1451" y="382"/>
                    </a:cubicBezTo>
                    <a:cubicBezTo>
                      <a:pt x="1445" y="385"/>
                      <a:pt x="1441" y="386"/>
                      <a:pt x="1438" y="388"/>
                    </a:cubicBezTo>
                    <a:cubicBezTo>
                      <a:pt x="1435" y="390"/>
                      <a:pt x="1431" y="391"/>
                      <a:pt x="1430" y="391"/>
                    </a:cubicBezTo>
                    <a:cubicBezTo>
                      <a:pt x="1429" y="390"/>
                      <a:pt x="1431" y="393"/>
                      <a:pt x="1428" y="388"/>
                    </a:cubicBezTo>
                    <a:cubicBezTo>
                      <a:pt x="1425" y="383"/>
                      <a:pt x="1429" y="384"/>
                      <a:pt x="1423" y="381"/>
                    </a:cubicBezTo>
                    <a:cubicBezTo>
                      <a:pt x="1416" y="378"/>
                      <a:pt x="1416" y="377"/>
                      <a:pt x="1417" y="374"/>
                    </a:cubicBezTo>
                    <a:cubicBezTo>
                      <a:pt x="1417" y="372"/>
                      <a:pt x="1400" y="380"/>
                      <a:pt x="1402" y="374"/>
                    </a:cubicBezTo>
                    <a:cubicBezTo>
                      <a:pt x="1404" y="369"/>
                      <a:pt x="1382" y="382"/>
                      <a:pt x="1391" y="375"/>
                    </a:cubicBezTo>
                    <a:cubicBezTo>
                      <a:pt x="1401" y="368"/>
                      <a:pt x="1398" y="367"/>
                      <a:pt x="1404" y="365"/>
                    </a:cubicBezTo>
                    <a:cubicBezTo>
                      <a:pt x="1410" y="364"/>
                      <a:pt x="1406" y="363"/>
                      <a:pt x="1408" y="357"/>
                    </a:cubicBezTo>
                    <a:cubicBezTo>
                      <a:pt x="1410" y="352"/>
                      <a:pt x="1407" y="353"/>
                      <a:pt x="1410" y="348"/>
                    </a:cubicBezTo>
                    <a:cubicBezTo>
                      <a:pt x="1413" y="344"/>
                      <a:pt x="1406" y="343"/>
                      <a:pt x="1413" y="339"/>
                    </a:cubicBezTo>
                    <a:cubicBezTo>
                      <a:pt x="1421" y="335"/>
                      <a:pt x="1417" y="335"/>
                      <a:pt x="1422" y="331"/>
                    </a:cubicBezTo>
                    <a:cubicBezTo>
                      <a:pt x="1428" y="327"/>
                      <a:pt x="1426" y="326"/>
                      <a:pt x="1429" y="324"/>
                    </a:cubicBezTo>
                    <a:cubicBezTo>
                      <a:pt x="1433" y="322"/>
                      <a:pt x="1434" y="315"/>
                      <a:pt x="1430" y="319"/>
                    </a:cubicBezTo>
                    <a:cubicBezTo>
                      <a:pt x="1426" y="322"/>
                      <a:pt x="1424" y="326"/>
                      <a:pt x="1421" y="322"/>
                    </a:cubicBezTo>
                    <a:cubicBezTo>
                      <a:pt x="1418" y="319"/>
                      <a:pt x="1416" y="316"/>
                      <a:pt x="1411" y="316"/>
                    </a:cubicBezTo>
                    <a:cubicBezTo>
                      <a:pt x="1406" y="316"/>
                      <a:pt x="1398" y="315"/>
                      <a:pt x="1397" y="315"/>
                    </a:cubicBezTo>
                    <a:cubicBezTo>
                      <a:pt x="1396" y="315"/>
                      <a:pt x="1393" y="312"/>
                      <a:pt x="1396" y="307"/>
                    </a:cubicBezTo>
                    <a:cubicBezTo>
                      <a:pt x="1400" y="302"/>
                      <a:pt x="1407" y="303"/>
                      <a:pt x="1400" y="301"/>
                    </a:cubicBezTo>
                    <a:cubicBezTo>
                      <a:pt x="1393" y="298"/>
                      <a:pt x="1393" y="300"/>
                      <a:pt x="1389" y="295"/>
                    </a:cubicBezTo>
                    <a:cubicBezTo>
                      <a:pt x="1386" y="289"/>
                      <a:pt x="1384" y="287"/>
                      <a:pt x="1382" y="288"/>
                    </a:cubicBezTo>
                    <a:cubicBezTo>
                      <a:pt x="1379" y="289"/>
                      <a:pt x="1381" y="284"/>
                      <a:pt x="1375" y="284"/>
                    </a:cubicBezTo>
                    <a:cubicBezTo>
                      <a:pt x="1370" y="284"/>
                      <a:pt x="1362" y="281"/>
                      <a:pt x="1360" y="282"/>
                    </a:cubicBezTo>
                    <a:cubicBezTo>
                      <a:pt x="1358" y="284"/>
                      <a:pt x="1358" y="286"/>
                      <a:pt x="1353" y="287"/>
                    </a:cubicBezTo>
                    <a:cubicBezTo>
                      <a:pt x="1348" y="288"/>
                      <a:pt x="1347" y="287"/>
                      <a:pt x="1340" y="287"/>
                    </a:cubicBezTo>
                    <a:cubicBezTo>
                      <a:pt x="1334" y="287"/>
                      <a:pt x="1336" y="285"/>
                      <a:pt x="1330" y="285"/>
                    </a:cubicBezTo>
                    <a:cubicBezTo>
                      <a:pt x="1324" y="285"/>
                      <a:pt x="1322" y="285"/>
                      <a:pt x="1319" y="285"/>
                    </a:cubicBezTo>
                    <a:cubicBezTo>
                      <a:pt x="1315" y="284"/>
                      <a:pt x="1311" y="279"/>
                      <a:pt x="1308" y="279"/>
                    </a:cubicBezTo>
                    <a:cubicBezTo>
                      <a:pt x="1305" y="279"/>
                      <a:pt x="1299" y="279"/>
                      <a:pt x="1298" y="280"/>
                    </a:cubicBezTo>
                    <a:cubicBezTo>
                      <a:pt x="1297" y="282"/>
                      <a:pt x="1291" y="279"/>
                      <a:pt x="1288" y="283"/>
                    </a:cubicBezTo>
                    <a:cubicBezTo>
                      <a:pt x="1285" y="287"/>
                      <a:pt x="1279" y="288"/>
                      <a:pt x="1279" y="290"/>
                    </a:cubicBezTo>
                    <a:cubicBezTo>
                      <a:pt x="1279" y="293"/>
                      <a:pt x="1278" y="296"/>
                      <a:pt x="1278" y="299"/>
                    </a:cubicBezTo>
                    <a:cubicBezTo>
                      <a:pt x="1278" y="301"/>
                      <a:pt x="1284" y="302"/>
                      <a:pt x="1278" y="306"/>
                    </a:cubicBezTo>
                    <a:cubicBezTo>
                      <a:pt x="1272" y="310"/>
                      <a:pt x="1273" y="311"/>
                      <a:pt x="1268" y="315"/>
                    </a:cubicBezTo>
                    <a:cubicBezTo>
                      <a:pt x="1262" y="318"/>
                      <a:pt x="1265" y="317"/>
                      <a:pt x="1260" y="319"/>
                    </a:cubicBezTo>
                    <a:cubicBezTo>
                      <a:pt x="1254" y="322"/>
                      <a:pt x="1247" y="324"/>
                      <a:pt x="1253" y="325"/>
                    </a:cubicBezTo>
                    <a:cubicBezTo>
                      <a:pt x="1260" y="326"/>
                      <a:pt x="1267" y="324"/>
                      <a:pt x="1266" y="326"/>
                    </a:cubicBezTo>
                    <a:cubicBezTo>
                      <a:pt x="1265" y="328"/>
                      <a:pt x="1259" y="332"/>
                      <a:pt x="1259" y="334"/>
                    </a:cubicBezTo>
                    <a:cubicBezTo>
                      <a:pt x="1260" y="337"/>
                      <a:pt x="1262" y="341"/>
                      <a:pt x="1260" y="344"/>
                    </a:cubicBezTo>
                    <a:cubicBezTo>
                      <a:pt x="1258" y="346"/>
                      <a:pt x="1254" y="352"/>
                      <a:pt x="1251" y="353"/>
                    </a:cubicBezTo>
                    <a:cubicBezTo>
                      <a:pt x="1249" y="354"/>
                      <a:pt x="1249" y="354"/>
                      <a:pt x="1240" y="359"/>
                    </a:cubicBezTo>
                    <a:cubicBezTo>
                      <a:pt x="1231" y="365"/>
                      <a:pt x="1228" y="365"/>
                      <a:pt x="1225" y="368"/>
                    </a:cubicBezTo>
                    <a:cubicBezTo>
                      <a:pt x="1222" y="372"/>
                      <a:pt x="1214" y="370"/>
                      <a:pt x="1215" y="375"/>
                    </a:cubicBezTo>
                    <a:cubicBezTo>
                      <a:pt x="1216" y="380"/>
                      <a:pt x="1220" y="380"/>
                      <a:pt x="1224" y="387"/>
                    </a:cubicBezTo>
                    <a:cubicBezTo>
                      <a:pt x="1229" y="394"/>
                      <a:pt x="1235" y="394"/>
                      <a:pt x="1233" y="400"/>
                    </a:cubicBezTo>
                    <a:cubicBezTo>
                      <a:pt x="1232" y="407"/>
                      <a:pt x="1232" y="412"/>
                      <a:pt x="1230" y="419"/>
                    </a:cubicBezTo>
                    <a:cubicBezTo>
                      <a:pt x="1227" y="427"/>
                      <a:pt x="1224" y="428"/>
                      <a:pt x="1221" y="433"/>
                    </a:cubicBezTo>
                    <a:cubicBezTo>
                      <a:pt x="1218" y="439"/>
                      <a:pt x="1216" y="439"/>
                      <a:pt x="1211" y="445"/>
                    </a:cubicBezTo>
                    <a:cubicBezTo>
                      <a:pt x="1207" y="450"/>
                      <a:pt x="1195" y="456"/>
                      <a:pt x="1192" y="458"/>
                    </a:cubicBezTo>
                    <a:cubicBezTo>
                      <a:pt x="1190" y="460"/>
                      <a:pt x="1186" y="464"/>
                      <a:pt x="1179" y="466"/>
                    </a:cubicBezTo>
                    <a:cubicBezTo>
                      <a:pt x="1172" y="468"/>
                      <a:pt x="1173" y="469"/>
                      <a:pt x="1166" y="471"/>
                    </a:cubicBezTo>
                    <a:cubicBezTo>
                      <a:pt x="1159" y="473"/>
                      <a:pt x="1157" y="471"/>
                      <a:pt x="1151" y="474"/>
                    </a:cubicBezTo>
                    <a:cubicBezTo>
                      <a:pt x="1145" y="477"/>
                      <a:pt x="1138" y="480"/>
                      <a:pt x="1134" y="482"/>
                    </a:cubicBezTo>
                    <a:cubicBezTo>
                      <a:pt x="1130" y="484"/>
                      <a:pt x="1126" y="482"/>
                      <a:pt x="1126" y="486"/>
                    </a:cubicBezTo>
                    <a:cubicBezTo>
                      <a:pt x="1126" y="490"/>
                      <a:pt x="1125" y="496"/>
                      <a:pt x="1127" y="498"/>
                    </a:cubicBezTo>
                    <a:cubicBezTo>
                      <a:pt x="1129" y="500"/>
                      <a:pt x="1130" y="501"/>
                      <a:pt x="1128" y="506"/>
                    </a:cubicBezTo>
                    <a:cubicBezTo>
                      <a:pt x="1126" y="512"/>
                      <a:pt x="1119" y="518"/>
                      <a:pt x="1119" y="521"/>
                    </a:cubicBezTo>
                    <a:cubicBezTo>
                      <a:pt x="1119" y="525"/>
                      <a:pt x="1117" y="522"/>
                      <a:pt x="1117" y="528"/>
                    </a:cubicBezTo>
                    <a:cubicBezTo>
                      <a:pt x="1117" y="535"/>
                      <a:pt x="1111" y="541"/>
                      <a:pt x="1113" y="543"/>
                    </a:cubicBezTo>
                    <a:cubicBezTo>
                      <a:pt x="1115" y="546"/>
                      <a:pt x="1117" y="545"/>
                      <a:pt x="1111" y="550"/>
                    </a:cubicBezTo>
                    <a:cubicBezTo>
                      <a:pt x="1105" y="555"/>
                      <a:pt x="1099" y="557"/>
                      <a:pt x="1098" y="562"/>
                    </a:cubicBezTo>
                    <a:cubicBezTo>
                      <a:pt x="1097" y="567"/>
                      <a:pt x="1096" y="574"/>
                      <a:pt x="1094" y="571"/>
                    </a:cubicBezTo>
                    <a:cubicBezTo>
                      <a:pt x="1092" y="569"/>
                      <a:pt x="1086" y="565"/>
                      <a:pt x="1084" y="567"/>
                    </a:cubicBezTo>
                    <a:cubicBezTo>
                      <a:pt x="1083" y="569"/>
                      <a:pt x="1078" y="571"/>
                      <a:pt x="1077" y="575"/>
                    </a:cubicBezTo>
                    <a:cubicBezTo>
                      <a:pt x="1076" y="578"/>
                      <a:pt x="1073" y="583"/>
                      <a:pt x="1070" y="578"/>
                    </a:cubicBezTo>
                    <a:cubicBezTo>
                      <a:pt x="1067" y="573"/>
                      <a:pt x="1059" y="578"/>
                      <a:pt x="1060" y="573"/>
                    </a:cubicBezTo>
                    <a:cubicBezTo>
                      <a:pt x="1062" y="567"/>
                      <a:pt x="1067" y="572"/>
                      <a:pt x="1062" y="565"/>
                    </a:cubicBezTo>
                    <a:cubicBezTo>
                      <a:pt x="1057" y="557"/>
                      <a:pt x="1062" y="555"/>
                      <a:pt x="1056" y="552"/>
                    </a:cubicBezTo>
                    <a:cubicBezTo>
                      <a:pt x="1050" y="550"/>
                      <a:pt x="1046" y="547"/>
                      <a:pt x="1049" y="545"/>
                    </a:cubicBezTo>
                    <a:cubicBezTo>
                      <a:pt x="1052" y="543"/>
                      <a:pt x="1061" y="546"/>
                      <a:pt x="1054" y="541"/>
                    </a:cubicBezTo>
                    <a:cubicBezTo>
                      <a:pt x="1047" y="535"/>
                      <a:pt x="1043" y="534"/>
                      <a:pt x="1046" y="531"/>
                    </a:cubicBezTo>
                    <a:cubicBezTo>
                      <a:pt x="1049" y="527"/>
                      <a:pt x="1052" y="521"/>
                      <a:pt x="1054" y="526"/>
                    </a:cubicBezTo>
                    <a:cubicBezTo>
                      <a:pt x="1057" y="531"/>
                      <a:pt x="1055" y="533"/>
                      <a:pt x="1064" y="534"/>
                    </a:cubicBezTo>
                    <a:cubicBezTo>
                      <a:pt x="1072" y="535"/>
                      <a:pt x="1079" y="543"/>
                      <a:pt x="1078" y="534"/>
                    </a:cubicBezTo>
                    <a:cubicBezTo>
                      <a:pt x="1076" y="526"/>
                      <a:pt x="1082" y="524"/>
                      <a:pt x="1073" y="523"/>
                    </a:cubicBezTo>
                    <a:cubicBezTo>
                      <a:pt x="1064" y="522"/>
                      <a:pt x="1056" y="526"/>
                      <a:pt x="1056" y="521"/>
                    </a:cubicBezTo>
                    <a:cubicBezTo>
                      <a:pt x="1056" y="515"/>
                      <a:pt x="1057" y="511"/>
                      <a:pt x="1060" y="508"/>
                    </a:cubicBezTo>
                    <a:cubicBezTo>
                      <a:pt x="1063" y="505"/>
                      <a:pt x="1062" y="510"/>
                      <a:pt x="1062" y="501"/>
                    </a:cubicBezTo>
                    <a:cubicBezTo>
                      <a:pt x="1062" y="492"/>
                      <a:pt x="1065" y="495"/>
                      <a:pt x="1069" y="488"/>
                    </a:cubicBezTo>
                    <a:cubicBezTo>
                      <a:pt x="1073" y="481"/>
                      <a:pt x="1080" y="476"/>
                      <a:pt x="1080" y="474"/>
                    </a:cubicBezTo>
                    <a:cubicBezTo>
                      <a:pt x="1079" y="471"/>
                      <a:pt x="1081" y="470"/>
                      <a:pt x="1074" y="470"/>
                    </a:cubicBezTo>
                    <a:cubicBezTo>
                      <a:pt x="1066" y="470"/>
                      <a:pt x="1063" y="468"/>
                      <a:pt x="1056" y="468"/>
                    </a:cubicBezTo>
                    <a:cubicBezTo>
                      <a:pt x="1049" y="468"/>
                      <a:pt x="1046" y="466"/>
                      <a:pt x="1040" y="467"/>
                    </a:cubicBezTo>
                    <a:cubicBezTo>
                      <a:pt x="1033" y="468"/>
                      <a:pt x="1025" y="470"/>
                      <a:pt x="1022" y="466"/>
                    </a:cubicBezTo>
                    <a:cubicBezTo>
                      <a:pt x="1018" y="462"/>
                      <a:pt x="1019" y="459"/>
                      <a:pt x="1010" y="456"/>
                    </a:cubicBezTo>
                    <a:cubicBezTo>
                      <a:pt x="1001" y="453"/>
                      <a:pt x="998" y="451"/>
                      <a:pt x="993" y="449"/>
                    </a:cubicBezTo>
                    <a:cubicBezTo>
                      <a:pt x="989" y="448"/>
                      <a:pt x="987" y="449"/>
                      <a:pt x="985" y="444"/>
                    </a:cubicBezTo>
                    <a:cubicBezTo>
                      <a:pt x="984" y="439"/>
                      <a:pt x="984" y="438"/>
                      <a:pt x="979" y="433"/>
                    </a:cubicBezTo>
                    <a:cubicBezTo>
                      <a:pt x="974" y="429"/>
                      <a:pt x="974" y="424"/>
                      <a:pt x="967" y="424"/>
                    </a:cubicBezTo>
                    <a:cubicBezTo>
                      <a:pt x="961" y="423"/>
                      <a:pt x="965" y="422"/>
                      <a:pt x="956" y="420"/>
                    </a:cubicBezTo>
                    <a:cubicBezTo>
                      <a:pt x="947" y="418"/>
                      <a:pt x="947" y="416"/>
                      <a:pt x="939" y="416"/>
                    </a:cubicBezTo>
                    <a:cubicBezTo>
                      <a:pt x="932" y="416"/>
                      <a:pt x="929" y="414"/>
                      <a:pt x="922" y="416"/>
                    </a:cubicBezTo>
                    <a:cubicBezTo>
                      <a:pt x="915" y="419"/>
                      <a:pt x="918" y="418"/>
                      <a:pt x="910" y="420"/>
                    </a:cubicBezTo>
                    <a:cubicBezTo>
                      <a:pt x="903" y="423"/>
                      <a:pt x="894" y="429"/>
                      <a:pt x="900" y="423"/>
                    </a:cubicBezTo>
                    <a:cubicBezTo>
                      <a:pt x="906" y="417"/>
                      <a:pt x="905" y="417"/>
                      <a:pt x="908" y="410"/>
                    </a:cubicBezTo>
                    <a:cubicBezTo>
                      <a:pt x="912" y="403"/>
                      <a:pt x="912" y="404"/>
                      <a:pt x="914" y="396"/>
                    </a:cubicBezTo>
                    <a:cubicBezTo>
                      <a:pt x="916" y="388"/>
                      <a:pt x="914" y="388"/>
                      <a:pt x="917" y="380"/>
                    </a:cubicBezTo>
                    <a:cubicBezTo>
                      <a:pt x="920" y="373"/>
                      <a:pt x="918" y="374"/>
                      <a:pt x="912" y="374"/>
                    </a:cubicBezTo>
                    <a:cubicBezTo>
                      <a:pt x="907" y="374"/>
                      <a:pt x="904" y="374"/>
                      <a:pt x="901" y="375"/>
                    </a:cubicBezTo>
                    <a:cubicBezTo>
                      <a:pt x="898" y="375"/>
                      <a:pt x="889" y="379"/>
                      <a:pt x="894" y="370"/>
                    </a:cubicBezTo>
                    <a:cubicBezTo>
                      <a:pt x="899" y="362"/>
                      <a:pt x="904" y="349"/>
                      <a:pt x="911" y="344"/>
                    </a:cubicBezTo>
                    <a:cubicBezTo>
                      <a:pt x="919" y="340"/>
                      <a:pt x="911" y="339"/>
                      <a:pt x="923" y="333"/>
                    </a:cubicBezTo>
                    <a:cubicBezTo>
                      <a:pt x="936" y="327"/>
                      <a:pt x="932" y="328"/>
                      <a:pt x="941" y="322"/>
                    </a:cubicBezTo>
                    <a:cubicBezTo>
                      <a:pt x="949" y="315"/>
                      <a:pt x="948" y="315"/>
                      <a:pt x="954" y="311"/>
                    </a:cubicBezTo>
                    <a:cubicBezTo>
                      <a:pt x="961" y="306"/>
                      <a:pt x="955" y="305"/>
                      <a:pt x="964" y="303"/>
                    </a:cubicBezTo>
                    <a:cubicBezTo>
                      <a:pt x="973" y="301"/>
                      <a:pt x="972" y="301"/>
                      <a:pt x="979" y="297"/>
                    </a:cubicBezTo>
                    <a:cubicBezTo>
                      <a:pt x="987" y="294"/>
                      <a:pt x="983" y="289"/>
                      <a:pt x="994" y="286"/>
                    </a:cubicBezTo>
                    <a:cubicBezTo>
                      <a:pt x="1004" y="284"/>
                      <a:pt x="998" y="280"/>
                      <a:pt x="1007" y="279"/>
                    </a:cubicBezTo>
                    <a:cubicBezTo>
                      <a:pt x="1016" y="279"/>
                      <a:pt x="1017" y="271"/>
                      <a:pt x="1024" y="271"/>
                    </a:cubicBezTo>
                    <a:cubicBezTo>
                      <a:pt x="1032" y="271"/>
                      <a:pt x="1039" y="274"/>
                      <a:pt x="1048" y="270"/>
                    </a:cubicBezTo>
                    <a:cubicBezTo>
                      <a:pt x="1057" y="267"/>
                      <a:pt x="1065" y="263"/>
                      <a:pt x="1055" y="259"/>
                    </a:cubicBezTo>
                    <a:cubicBezTo>
                      <a:pt x="1046" y="255"/>
                      <a:pt x="1045" y="255"/>
                      <a:pt x="1038" y="252"/>
                    </a:cubicBezTo>
                    <a:cubicBezTo>
                      <a:pt x="1032" y="250"/>
                      <a:pt x="1023" y="243"/>
                      <a:pt x="1030" y="244"/>
                    </a:cubicBezTo>
                    <a:cubicBezTo>
                      <a:pt x="1038" y="245"/>
                      <a:pt x="1045" y="253"/>
                      <a:pt x="1055" y="254"/>
                    </a:cubicBezTo>
                    <a:cubicBezTo>
                      <a:pt x="1064" y="254"/>
                      <a:pt x="1068" y="257"/>
                      <a:pt x="1076" y="251"/>
                    </a:cubicBezTo>
                    <a:cubicBezTo>
                      <a:pt x="1085" y="244"/>
                      <a:pt x="1078" y="237"/>
                      <a:pt x="1086" y="239"/>
                    </a:cubicBezTo>
                    <a:cubicBezTo>
                      <a:pt x="1095" y="242"/>
                      <a:pt x="1091" y="249"/>
                      <a:pt x="1106" y="244"/>
                    </a:cubicBezTo>
                    <a:cubicBezTo>
                      <a:pt x="1121" y="239"/>
                      <a:pt x="1110" y="241"/>
                      <a:pt x="1126" y="238"/>
                    </a:cubicBezTo>
                    <a:cubicBezTo>
                      <a:pt x="1142" y="234"/>
                      <a:pt x="1137" y="232"/>
                      <a:pt x="1148" y="228"/>
                    </a:cubicBezTo>
                    <a:cubicBezTo>
                      <a:pt x="1159" y="224"/>
                      <a:pt x="1162" y="225"/>
                      <a:pt x="1162" y="219"/>
                    </a:cubicBezTo>
                    <a:cubicBezTo>
                      <a:pt x="1163" y="212"/>
                      <a:pt x="1168" y="211"/>
                      <a:pt x="1163" y="211"/>
                    </a:cubicBezTo>
                    <a:cubicBezTo>
                      <a:pt x="1157" y="211"/>
                      <a:pt x="1153" y="212"/>
                      <a:pt x="1145" y="211"/>
                    </a:cubicBezTo>
                    <a:cubicBezTo>
                      <a:pt x="1137" y="210"/>
                      <a:pt x="1131" y="215"/>
                      <a:pt x="1128" y="208"/>
                    </a:cubicBezTo>
                    <a:cubicBezTo>
                      <a:pt x="1125" y="201"/>
                      <a:pt x="1118" y="194"/>
                      <a:pt x="1125" y="196"/>
                    </a:cubicBezTo>
                    <a:cubicBezTo>
                      <a:pt x="1131" y="198"/>
                      <a:pt x="1134" y="195"/>
                      <a:pt x="1139" y="198"/>
                    </a:cubicBezTo>
                    <a:cubicBezTo>
                      <a:pt x="1144" y="200"/>
                      <a:pt x="1140" y="201"/>
                      <a:pt x="1148" y="203"/>
                    </a:cubicBezTo>
                    <a:cubicBezTo>
                      <a:pt x="1156" y="205"/>
                      <a:pt x="1153" y="206"/>
                      <a:pt x="1160" y="207"/>
                    </a:cubicBezTo>
                    <a:cubicBezTo>
                      <a:pt x="1168" y="207"/>
                      <a:pt x="1171" y="205"/>
                      <a:pt x="1175" y="204"/>
                    </a:cubicBezTo>
                    <a:cubicBezTo>
                      <a:pt x="1179" y="204"/>
                      <a:pt x="1182" y="202"/>
                      <a:pt x="1186" y="198"/>
                    </a:cubicBezTo>
                    <a:cubicBezTo>
                      <a:pt x="1191" y="195"/>
                      <a:pt x="1202" y="193"/>
                      <a:pt x="1203" y="191"/>
                    </a:cubicBezTo>
                    <a:cubicBezTo>
                      <a:pt x="1204" y="189"/>
                      <a:pt x="1192" y="184"/>
                      <a:pt x="1197" y="183"/>
                    </a:cubicBezTo>
                    <a:cubicBezTo>
                      <a:pt x="1202" y="181"/>
                      <a:pt x="1215" y="180"/>
                      <a:pt x="1218" y="181"/>
                    </a:cubicBezTo>
                    <a:cubicBezTo>
                      <a:pt x="1220" y="183"/>
                      <a:pt x="1220" y="186"/>
                      <a:pt x="1223" y="187"/>
                    </a:cubicBezTo>
                    <a:cubicBezTo>
                      <a:pt x="1226" y="188"/>
                      <a:pt x="1227" y="196"/>
                      <a:pt x="1227" y="196"/>
                    </a:cubicBezTo>
                    <a:cubicBezTo>
                      <a:pt x="1227" y="197"/>
                      <a:pt x="1241" y="203"/>
                      <a:pt x="1245" y="202"/>
                    </a:cubicBezTo>
                    <a:cubicBezTo>
                      <a:pt x="1249" y="200"/>
                      <a:pt x="1250" y="198"/>
                      <a:pt x="1246" y="195"/>
                    </a:cubicBezTo>
                    <a:cubicBezTo>
                      <a:pt x="1241" y="193"/>
                      <a:pt x="1237" y="187"/>
                      <a:pt x="1240" y="187"/>
                    </a:cubicBezTo>
                    <a:cubicBezTo>
                      <a:pt x="1244" y="188"/>
                      <a:pt x="1247" y="176"/>
                      <a:pt x="1251" y="180"/>
                    </a:cubicBezTo>
                    <a:cubicBezTo>
                      <a:pt x="1254" y="183"/>
                      <a:pt x="1245" y="193"/>
                      <a:pt x="1263" y="187"/>
                    </a:cubicBezTo>
                    <a:cubicBezTo>
                      <a:pt x="1282" y="181"/>
                      <a:pt x="1283" y="175"/>
                      <a:pt x="1288" y="175"/>
                    </a:cubicBezTo>
                    <a:cubicBezTo>
                      <a:pt x="1293" y="175"/>
                      <a:pt x="1290" y="174"/>
                      <a:pt x="1299" y="171"/>
                    </a:cubicBezTo>
                    <a:cubicBezTo>
                      <a:pt x="1309" y="167"/>
                      <a:pt x="1305" y="171"/>
                      <a:pt x="1312" y="164"/>
                    </a:cubicBezTo>
                    <a:cubicBezTo>
                      <a:pt x="1319" y="157"/>
                      <a:pt x="1321" y="159"/>
                      <a:pt x="1317" y="153"/>
                    </a:cubicBezTo>
                    <a:cubicBezTo>
                      <a:pt x="1313" y="148"/>
                      <a:pt x="1309" y="149"/>
                      <a:pt x="1312" y="142"/>
                    </a:cubicBezTo>
                    <a:cubicBezTo>
                      <a:pt x="1315" y="135"/>
                      <a:pt x="1304" y="128"/>
                      <a:pt x="1316" y="132"/>
                    </a:cubicBezTo>
                    <a:cubicBezTo>
                      <a:pt x="1328" y="135"/>
                      <a:pt x="1329" y="130"/>
                      <a:pt x="1335" y="128"/>
                    </a:cubicBezTo>
                    <a:cubicBezTo>
                      <a:pt x="1340" y="126"/>
                      <a:pt x="1342" y="122"/>
                      <a:pt x="1341" y="121"/>
                    </a:cubicBezTo>
                    <a:cubicBezTo>
                      <a:pt x="1339" y="120"/>
                      <a:pt x="1343" y="117"/>
                      <a:pt x="1339" y="115"/>
                    </a:cubicBezTo>
                    <a:cubicBezTo>
                      <a:pt x="1336" y="113"/>
                      <a:pt x="1332" y="111"/>
                      <a:pt x="1334" y="109"/>
                    </a:cubicBezTo>
                    <a:cubicBezTo>
                      <a:pt x="1336" y="108"/>
                      <a:pt x="1346" y="106"/>
                      <a:pt x="1331" y="105"/>
                    </a:cubicBezTo>
                    <a:cubicBezTo>
                      <a:pt x="1316" y="104"/>
                      <a:pt x="1316" y="104"/>
                      <a:pt x="1311" y="103"/>
                    </a:cubicBezTo>
                    <a:cubicBezTo>
                      <a:pt x="1306" y="103"/>
                      <a:pt x="1303" y="101"/>
                      <a:pt x="1300" y="102"/>
                    </a:cubicBezTo>
                    <a:cubicBezTo>
                      <a:pt x="1297" y="103"/>
                      <a:pt x="1291" y="103"/>
                      <a:pt x="1290" y="104"/>
                    </a:cubicBezTo>
                    <a:cubicBezTo>
                      <a:pt x="1288" y="104"/>
                      <a:pt x="1284" y="102"/>
                      <a:pt x="1283" y="104"/>
                    </a:cubicBezTo>
                    <a:cubicBezTo>
                      <a:pt x="1282" y="107"/>
                      <a:pt x="1278" y="109"/>
                      <a:pt x="1278" y="113"/>
                    </a:cubicBezTo>
                    <a:cubicBezTo>
                      <a:pt x="1277" y="116"/>
                      <a:pt x="1273" y="114"/>
                      <a:pt x="1275" y="117"/>
                    </a:cubicBezTo>
                    <a:cubicBezTo>
                      <a:pt x="1277" y="119"/>
                      <a:pt x="1279" y="121"/>
                      <a:pt x="1277" y="123"/>
                    </a:cubicBezTo>
                    <a:cubicBezTo>
                      <a:pt x="1274" y="125"/>
                      <a:pt x="1280" y="130"/>
                      <a:pt x="1272" y="129"/>
                    </a:cubicBezTo>
                    <a:cubicBezTo>
                      <a:pt x="1264" y="129"/>
                      <a:pt x="1263" y="127"/>
                      <a:pt x="1261" y="129"/>
                    </a:cubicBezTo>
                    <a:cubicBezTo>
                      <a:pt x="1258" y="130"/>
                      <a:pt x="1255" y="133"/>
                      <a:pt x="1252" y="137"/>
                    </a:cubicBezTo>
                    <a:cubicBezTo>
                      <a:pt x="1249" y="140"/>
                      <a:pt x="1239" y="144"/>
                      <a:pt x="1236" y="146"/>
                    </a:cubicBezTo>
                    <a:cubicBezTo>
                      <a:pt x="1236" y="146"/>
                      <a:pt x="1236" y="146"/>
                      <a:pt x="1236" y="146"/>
                    </a:cubicBezTo>
                    <a:cubicBezTo>
                      <a:pt x="1237" y="146"/>
                      <a:pt x="1243" y="138"/>
                      <a:pt x="1234" y="140"/>
                    </a:cubicBezTo>
                    <a:cubicBezTo>
                      <a:pt x="1223" y="142"/>
                      <a:pt x="1220" y="152"/>
                      <a:pt x="1221" y="153"/>
                    </a:cubicBezTo>
                    <a:cubicBezTo>
                      <a:pt x="1222" y="154"/>
                      <a:pt x="1227" y="156"/>
                      <a:pt x="1219" y="159"/>
                    </a:cubicBezTo>
                    <a:cubicBezTo>
                      <a:pt x="1211" y="161"/>
                      <a:pt x="1204" y="163"/>
                      <a:pt x="1201" y="165"/>
                    </a:cubicBezTo>
                    <a:cubicBezTo>
                      <a:pt x="1197" y="167"/>
                      <a:pt x="1194" y="168"/>
                      <a:pt x="1194" y="157"/>
                    </a:cubicBezTo>
                    <a:cubicBezTo>
                      <a:pt x="1194" y="147"/>
                      <a:pt x="1193" y="144"/>
                      <a:pt x="1197" y="142"/>
                    </a:cubicBezTo>
                    <a:cubicBezTo>
                      <a:pt x="1201" y="141"/>
                      <a:pt x="1198" y="140"/>
                      <a:pt x="1204" y="139"/>
                    </a:cubicBezTo>
                    <a:cubicBezTo>
                      <a:pt x="1210" y="138"/>
                      <a:pt x="1215" y="139"/>
                      <a:pt x="1218" y="132"/>
                    </a:cubicBezTo>
                    <a:cubicBezTo>
                      <a:pt x="1220" y="126"/>
                      <a:pt x="1222" y="117"/>
                      <a:pt x="1210" y="117"/>
                    </a:cubicBezTo>
                    <a:cubicBezTo>
                      <a:pt x="1198" y="117"/>
                      <a:pt x="1194" y="117"/>
                      <a:pt x="1189" y="122"/>
                    </a:cubicBezTo>
                    <a:cubicBezTo>
                      <a:pt x="1183" y="126"/>
                      <a:pt x="1181" y="132"/>
                      <a:pt x="1177" y="136"/>
                    </a:cubicBezTo>
                    <a:cubicBezTo>
                      <a:pt x="1173" y="141"/>
                      <a:pt x="1168" y="142"/>
                      <a:pt x="1168" y="137"/>
                    </a:cubicBezTo>
                    <a:cubicBezTo>
                      <a:pt x="1168" y="132"/>
                      <a:pt x="1169" y="134"/>
                      <a:pt x="1173" y="128"/>
                    </a:cubicBezTo>
                    <a:cubicBezTo>
                      <a:pt x="1176" y="122"/>
                      <a:pt x="1180" y="124"/>
                      <a:pt x="1176" y="119"/>
                    </a:cubicBezTo>
                    <a:cubicBezTo>
                      <a:pt x="1173" y="114"/>
                      <a:pt x="1168" y="112"/>
                      <a:pt x="1175" y="112"/>
                    </a:cubicBezTo>
                    <a:cubicBezTo>
                      <a:pt x="1182" y="112"/>
                      <a:pt x="1188" y="115"/>
                      <a:pt x="1189" y="112"/>
                    </a:cubicBezTo>
                    <a:cubicBezTo>
                      <a:pt x="1190" y="109"/>
                      <a:pt x="1198" y="104"/>
                      <a:pt x="1185" y="106"/>
                    </a:cubicBezTo>
                    <a:cubicBezTo>
                      <a:pt x="1172" y="107"/>
                      <a:pt x="1166" y="107"/>
                      <a:pt x="1163" y="107"/>
                    </a:cubicBezTo>
                    <a:cubicBezTo>
                      <a:pt x="1160" y="108"/>
                      <a:pt x="1153" y="106"/>
                      <a:pt x="1157" y="103"/>
                    </a:cubicBezTo>
                    <a:cubicBezTo>
                      <a:pt x="1162" y="99"/>
                      <a:pt x="1171" y="97"/>
                      <a:pt x="1178" y="94"/>
                    </a:cubicBezTo>
                    <a:cubicBezTo>
                      <a:pt x="1185" y="91"/>
                      <a:pt x="1185" y="89"/>
                      <a:pt x="1181" y="84"/>
                    </a:cubicBezTo>
                    <a:cubicBezTo>
                      <a:pt x="1178" y="80"/>
                      <a:pt x="1173" y="79"/>
                      <a:pt x="1178" y="73"/>
                    </a:cubicBezTo>
                    <a:cubicBezTo>
                      <a:pt x="1182" y="68"/>
                      <a:pt x="1187" y="66"/>
                      <a:pt x="1182" y="63"/>
                    </a:cubicBezTo>
                    <a:cubicBezTo>
                      <a:pt x="1178" y="60"/>
                      <a:pt x="1169" y="56"/>
                      <a:pt x="1174" y="54"/>
                    </a:cubicBezTo>
                    <a:cubicBezTo>
                      <a:pt x="1179" y="52"/>
                      <a:pt x="1183" y="51"/>
                      <a:pt x="1192" y="48"/>
                    </a:cubicBezTo>
                    <a:cubicBezTo>
                      <a:pt x="1200" y="45"/>
                      <a:pt x="1206" y="33"/>
                      <a:pt x="1211" y="35"/>
                    </a:cubicBezTo>
                    <a:cubicBezTo>
                      <a:pt x="1215" y="36"/>
                      <a:pt x="1221" y="37"/>
                      <a:pt x="1240" y="31"/>
                    </a:cubicBezTo>
                    <a:cubicBezTo>
                      <a:pt x="1258" y="25"/>
                      <a:pt x="1258" y="22"/>
                      <a:pt x="1269" y="18"/>
                    </a:cubicBezTo>
                    <a:cubicBezTo>
                      <a:pt x="1280" y="14"/>
                      <a:pt x="1281" y="11"/>
                      <a:pt x="1286" y="9"/>
                    </a:cubicBezTo>
                    <a:cubicBezTo>
                      <a:pt x="1291" y="7"/>
                      <a:pt x="1287" y="1"/>
                      <a:pt x="1278" y="3"/>
                    </a:cubicBezTo>
                    <a:cubicBezTo>
                      <a:pt x="1269" y="6"/>
                      <a:pt x="1262" y="5"/>
                      <a:pt x="1260" y="6"/>
                    </a:cubicBezTo>
                    <a:cubicBezTo>
                      <a:pt x="1258" y="6"/>
                      <a:pt x="1259" y="2"/>
                      <a:pt x="1252" y="3"/>
                    </a:cubicBezTo>
                    <a:cubicBezTo>
                      <a:pt x="1244" y="3"/>
                      <a:pt x="1239" y="0"/>
                      <a:pt x="1233" y="1"/>
                    </a:cubicBezTo>
                    <a:cubicBezTo>
                      <a:pt x="1227" y="2"/>
                      <a:pt x="1213" y="6"/>
                      <a:pt x="1210" y="7"/>
                    </a:cubicBezTo>
                    <a:cubicBezTo>
                      <a:pt x="1208" y="7"/>
                      <a:pt x="1204" y="8"/>
                      <a:pt x="1205" y="10"/>
                    </a:cubicBezTo>
                    <a:cubicBezTo>
                      <a:pt x="1206" y="12"/>
                      <a:pt x="1210" y="16"/>
                      <a:pt x="1204" y="15"/>
                    </a:cubicBezTo>
                    <a:cubicBezTo>
                      <a:pt x="1198" y="13"/>
                      <a:pt x="1197" y="10"/>
                      <a:pt x="1194" y="13"/>
                    </a:cubicBezTo>
                    <a:cubicBezTo>
                      <a:pt x="1191" y="15"/>
                      <a:pt x="1188" y="15"/>
                      <a:pt x="1184" y="22"/>
                    </a:cubicBezTo>
                    <a:cubicBezTo>
                      <a:pt x="1179" y="29"/>
                      <a:pt x="1172" y="33"/>
                      <a:pt x="1171" y="34"/>
                    </a:cubicBezTo>
                    <a:cubicBezTo>
                      <a:pt x="1170" y="35"/>
                      <a:pt x="1172" y="36"/>
                      <a:pt x="1171" y="41"/>
                    </a:cubicBezTo>
                    <a:cubicBezTo>
                      <a:pt x="1170" y="46"/>
                      <a:pt x="1160" y="48"/>
                      <a:pt x="1152" y="53"/>
                    </a:cubicBezTo>
                    <a:cubicBezTo>
                      <a:pt x="1144" y="57"/>
                      <a:pt x="1140" y="59"/>
                      <a:pt x="1140" y="61"/>
                    </a:cubicBezTo>
                    <a:cubicBezTo>
                      <a:pt x="1140" y="62"/>
                      <a:pt x="1147" y="67"/>
                      <a:pt x="1138" y="68"/>
                    </a:cubicBezTo>
                    <a:cubicBezTo>
                      <a:pt x="1129" y="68"/>
                      <a:pt x="1126" y="64"/>
                      <a:pt x="1120" y="68"/>
                    </a:cubicBezTo>
                    <a:cubicBezTo>
                      <a:pt x="1113" y="72"/>
                      <a:pt x="1107" y="75"/>
                      <a:pt x="1107" y="80"/>
                    </a:cubicBezTo>
                    <a:cubicBezTo>
                      <a:pt x="1108" y="84"/>
                      <a:pt x="1107" y="84"/>
                      <a:pt x="1102" y="90"/>
                    </a:cubicBezTo>
                    <a:cubicBezTo>
                      <a:pt x="1097" y="96"/>
                      <a:pt x="1090" y="94"/>
                      <a:pt x="1096" y="99"/>
                    </a:cubicBezTo>
                    <a:cubicBezTo>
                      <a:pt x="1102" y="104"/>
                      <a:pt x="1108" y="106"/>
                      <a:pt x="1113" y="107"/>
                    </a:cubicBezTo>
                    <a:cubicBezTo>
                      <a:pt x="1118" y="108"/>
                      <a:pt x="1122" y="109"/>
                      <a:pt x="1120" y="112"/>
                    </a:cubicBezTo>
                    <a:cubicBezTo>
                      <a:pt x="1118" y="115"/>
                      <a:pt x="1114" y="117"/>
                      <a:pt x="1112" y="119"/>
                    </a:cubicBezTo>
                    <a:cubicBezTo>
                      <a:pt x="1109" y="121"/>
                      <a:pt x="1104" y="128"/>
                      <a:pt x="1107" y="128"/>
                    </a:cubicBezTo>
                    <a:cubicBezTo>
                      <a:pt x="1109" y="128"/>
                      <a:pt x="1121" y="121"/>
                      <a:pt x="1118" y="125"/>
                    </a:cubicBezTo>
                    <a:cubicBezTo>
                      <a:pt x="1115" y="128"/>
                      <a:pt x="1112" y="133"/>
                      <a:pt x="1105" y="134"/>
                    </a:cubicBezTo>
                    <a:cubicBezTo>
                      <a:pt x="1098" y="135"/>
                      <a:pt x="1096" y="134"/>
                      <a:pt x="1090" y="138"/>
                    </a:cubicBezTo>
                    <a:cubicBezTo>
                      <a:pt x="1085" y="141"/>
                      <a:pt x="1085" y="144"/>
                      <a:pt x="1078" y="145"/>
                    </a:cubicBezTo>
                    <a:cubicBezTo>
                      <a:pt x="1071" y="146"/>
                      <a:pt x="1060" y="147"/>
                      <a:pt x="1059" y="151"/>
                    </a:cubicBezTo>
                    <a:cubicBezTo>
                      <a:pt x="1058" y="156"/>
                      <a:pt x="1061" y="160"/>
                      <a:pt x="1054" y="163"/>
                    </a:cubicBezTo>
                    <a:cubicBezTo>
                      <a:pt x="1047" y="167"/>
                      <a:pt x="1047" y="170"/>
                      <a:pt x="1042" y="165"/>
                    </a:cubicBezTo>
                    <a:cubicBezTo>
                      <a:pt x="1038" y="160"/>
                      <a:pt x="1031" y="160"/>
                      <a:pt x="1041" y="155"/>
                    </a:cubicBezTo>
                    <a:cubicBezTo>
                      <a:pt x="1052" y="149"/>
                      <a:pt x="1049" y="148"/>
                      <a:pt x="1055" y="144"/>
                    </a:cubicBezTo>
                    <a:cubicBezTo>
                      <a:pt x="1062" y="139"/>
                      <a:pt x="1034" y="136"/>
                      <a:pt x="1046" y="134"/>
                    </a:cubicBezTo>
                    <a:cubicBezTo>
                      <a:pt x="1058" y="133"/>
                      <a:pt x="1059" y="135"/>
                      <a:pt x="1070" y="131"/>
                    </a:cubicBezTo>
                    <a:cubicBezTo>
                      <a:pt x="1080" y="127"/>
                      <a:pt x="1095" y="129"/>
                      <a:pt x="1089" y="124"/>
                    </a:cubicBezTo>
                    <a:cubicBezTo>
                      <a:pt x="1083" y="119"/>
                      <a:pt x="1081" y="120"/>
                      <a:pt x="1081" y="116"/>
                    </a:cubicBezTo>
                    <a:cubicBezTo>
                      <a:pt x="1081" y="112"/>
                      <a:pt x="1102" y="110"/>
                      <a:pt x="1088" y="109"/>
                    </a:cubicBezTo>
                    <a:cubicBezTo>
                      <a:pt x="1074" y="107"/>
                      <a:pt x="1071" y="112"/>
                      <a:pt x="1068" y="106"/>
                    </a:cubicBezTo>
                    <a:cubicBezTo>
                      <a:pt x="1065" y="100"/>
                      <a:pt x="1065" y="96"/>
                      <a:pt x="1057" y="100"/>
                    </a:cubicBezTo>
                    <a:cubicBezTo>
                      <a:pt x="1049" y="105"/>
                      <a:pt x="1046" y="104"/>
                      <a:pt x="1044" y="108"/>
                    </a:cubicBezTo>
                    <a:cubicBezTo>
                      <a:pt x="1041" y="112"/>
                      <a:pt x="1041" y="115"/>
                      <a:pt x="1034" y="117"/>
                    </a:cubicBezTo>
                    <a:cubicBezTo>
                      <a:pt x="1028" y="118"/>
                      <a:pt x="1016" y="119"/>
                      <a:pt x="1015" y="120"/>
                    </a:cubicBezTo>
                    <a:cubicBezTo>
                      <a:pt x="1013" y="121"/>
                      <a:pt x="1010" y="126"/>
                      <a:pt x="1015" y="126"/>
                    </a:cubicBezTo>
                    <a:cubicBezTo>
                      <a:pt x="1020" y="127"/>
                      <a:pt x="1034" y="127"/>
                      <a:pt x="1035" y="129"/>
                    </a:cubicBezTo>
                    <a:cubicBezTo>
                      <a:pt x="1035" y="130"/>
                      <a:pt x="1039" y="131"/>
                      <a:pt x="1035" y="133"/>
                    </a:cubicBezTo>
                    <a:cubicBezTo>
                      <a:pt x="1031" y="135"/>
                      <a:pt x="1026" y="138"/>
                      <a:pt x="1023" y="138"/>
                    </a:cubicBezTo>
                    <a:cubicBezTo>
                      <a:pt x="1019" y="138"/>
                      <a:pt x="1014" y="135"/>
                      <a:pt x="1015" y="140"/>
                    </a:cubicBezTo>
                    <a:cubicBezTo>
                      <a:pt x="1017" y="145"/>
                      <a:pt x="1034" y="143"/>
                      <a:pt x="1034" y="147"/>
                    </a:cubicBezTo>
                    <a:cubicBezTo>
                      <a:pt x="1033" y="151"/>
                      <a:pt x="1030" y="153"/>
                      <a:pt x="1026" y="153"/>
                    </a:cubicBezTo>
                    <a:cubicBezTo>
                      <a:pt x="1022" y="154"/>
                      <a:pt x="1024" y="156"/>
                      <a:pt x="1015" y="151"/>
                    </a:cubicBezTo>
                    <a:cubicBezTo>
                      <a:pt x="1006" y="145"/>
                      <a:pt x="1003" y="144"/>
                      <a:pt x="1001" y="147"/>
                    </a:cubicBezTo>
                    <a:cubicBezTo>
                      <a:pt x="999" y="151"/>
                      <a:pt x="1007" y="155"/>
                      <a:pt x="995" y="152"/>
                    </a:cubicBezTo>
                    <a:cubicBezTo>
                      <a:pt x="982" y="149"/>
                      <a:pt x="988" y="147"/>
                      <a:pt x="977" y="149"/>
                    </a:cubicBezTo>
                    <a:cubicBezTo>
                      <a:pt x="966" y="151"/>
                      <a:pt x="964" y="152"/>
                      <a:pt x="955" y="152"/>
                    </a:cubicBezTo>
                    <a:cubicBezTo>
                      <a:pt x="945" y="153"/>
                      <a:pt x="945" y="154"/>
                      <a:pt x="935" y="151"/>
                    </a:cubicBezTo>
                    <a:cubicBezTo>
                      <a:pt x="925" y="148"/>
                      <a:pt x="917" y="144"/>
                      <a:pt x="911" y="144"/>
                    </a:cubicBezTo>
                    <a:cubicBezTo>
                      <a:pt x="905" y="145"/>
                      <a:pt x="901" y="146"/>
                      <a:pt x="899" y="142"/>
                    </a:cubicBezTo>
                    <a:cubicBezTo>
                      <a:pt x="897" y="138"/>
                      <a:pt x="894" y="135"/>
                      <a:pt x="895" y="132"/>
                    </a:cubicBezTo>
                    <a:cubicBezTo>
                      <a:pt x="896" y="129"/>
                      <a:pt x="908" y="122"/>
                      <a:pt x="891" y="123"/>
                    </a:cubicBezTo>
                    <a:cubicBezTo>
                      <a:pt x="875" y="124"/>
                      <a:pt x="881" y="124"/>
                      <a:pt x="867" y="127"/>
                    </a:cubicBezTo>
                    <a:cubicBezTo>
                      <a:pt x="854" y="130"/>
                      <a:pt x="847" y="130"/>
                      <a:pt x="841" y="133"/>
                    </a:cubicBezTo>
                    <a:cubicBezTo>
                      <a:pt x="835" y="135"/>
                      <a:pt x="825" y="140"/>
                      <a:pt x="831" y="142"/>
                    </a:cubicBezTo>
                    <a:cubicBezTo>
                      <a:pt x="837" y="144"/>
                      <a:pt x="850" y="141"/>
                      <a:pt x="859" y="140"/>
                    </a:cubicBezTo>
                    <a:cubicBezTo>
                      <a:pt x="869" y="138"/>
                      <a:pt x="888" y="132"/>
                      <a:pt x="885" y="136"/>
                    </a:cubicBezTo>
                    <a:cubicBezTo>
                      <a:pt x="883" y="139"/>
                      <a:pt x="877" y="143"/>
                      <a:pt x="866" y="145"/>
                    </a:cubicBezTo>
                    <a:cubicBezTo>
                      <a:pt x="856" y="146"/>
                      <a:pt x="852" y="146"/>
                      <a:pt x="845" y="148"/>
                    </a:cubicBezTo>
                    <a:cubicBezTo>
                      <a:pt x="839" y="151"/>
                      <a:pt x="828" y="152"/>
                      <a:pt x="826" y="159"/>
                    </a:cubicBezTo>
                    <a:cubicBezTo>
                      <a:pt x="825" y="166"/>
                      <a:pt x="825" y="179"/>
                      <a:pt x="820" y="171"/>
                    </a:cubicBezTo>
                    <a:cubicBezTo>
                      <a:pt x="814" y="164"/>
                      <a:pt x="820" y="166"/>
                      <a:pt x="814" y="159"/>
                    </a:cubicBezTo>
                    <a:cubicBezTo>
                      <a:pt x="808" y="153"/>
                      <a:pt x="808" y="151"/>
                      <a:pt x="803" y="151"/>
                    </a:cubicBezTo>
                    <a:cubicBezTo>
                      <a:pt x="798" y="151"/>
                      <a:pt x="798" y="146"/>
                      <a:pt x="789" y="147"/>
                    </a:cubicBezTo>
                    <a:cubicBezTo>
                      <a:pt x="781" y="149"/>
                      <a:pt x="789" y="148"/>
                      <a:pt x="776" y="150"/>
                    </a:cubicBezTo>
                    <a:cubicBezTo>
                      <a:pt x="762" y="152"/>
                      <a:pt x="759" y="152"/>
                      <a:pt x="748" y="153"/>
                    </a:cubicBezTo>
                    <a:cubicBezTo>
                      <a:pt x="738" y="154"/>
                      <a:pt x="740" y="155"/>
                      <a:pt x="730" y="154"/>
                    </a:cubicBezTo>
                    <a:cubicBezTo>
                      <a:pt x="720" y="152"/>
                      <a:pt x="730" y="152"/>
                      <a:pt x="718" y="152"/>
                    </a:cubicBezTo>
                    <a:cubicBezTo>
                      <a:pt x="705" y="151"/>
                      <a:pt x="695" y="144"/>
                      <a:pt x="705" y="142"/>
                    </a:cubicBezTo>
                    <a:cubicBezTo>
                      <a:pt x="715" y="140"/>
                      <a:pt x="729" y="142"/>
                      <a:pt x="735" y="139"/>
                    </a:cubicBezTo>
                    <a:cubicBezTo>
                      <a:pt x="741" y="136"/>
                      <a:pt x="742" y="131"/>
                      <a:pt x="733" y="128"/>
                    </a:cubicBezTo>
                    <a:cubicBezTo>
                      <a:pt x="723" y="124"/>
                      <a:pt x="718" y="123"/>
                      <a:pt x="708" y="124"/>
                    </a:cubicBezTo>
                    <a:cubicBezTo>
                      <a:pt x="698" y="125"/>
                      <a:pt x="696" y="126"/>
                      <a:pt x="690" y="125"/>
                    </a:cubicBezTo>
                    <a:cubicBezTo>
                      <a:pt x="685" y="123"/>
                      <a:pt x="687" y="123"/>
                      <a:pt x="676" y="120"/>
                    </a:cubicBezTo>
                    <a:cubicBezTo>
                      <a:pt x="666" y="116"/>
                      <a:pt x="670" y="117"/>
                      <a:pt x="660" y="114"/>
                    </a:cubicBezTo>
                    <a:cubicBezTo>
                      <a:pt x="650" y="111"/>
                      <a:pt x="653" y="110"/>
                      <a:pt x="643" y="108"/>
                    </a:cubicBezTo>
                    <a:cubicBezTo>
                      <a:pt x="633" y="105"/>
                      <a:pt x="638" y="103"/>
                      <a:pt x="625" y="104"/>
                    </a:cubicBezTo>
                    <a:cubicBezTo>
                      <a:pt x="612" y="105"/>
                      <a:pt x="607" y="106"/>
                      <a:pt x="603" y="107"/>
                    </a:cubicBezTo>
                    <a:cubicBezTo>
                      <a:pt x="600" y="108"/>
                      <a:pt x="601" y="113"/>
                      <a:pt x="591" y="115"/>
                    </a:cubicBezTo>
                    <a:cubicBezTo>
                      <a:pt x="580" y="117"/>
                      <a:pt x="564" y="115"/>
                      <a:pt x="586" y="104"/>
                    </a:cubicBezTo>
                    <a:cubicBezTo>
                      <a:pt x="591" y="99"/>
                      <a:pt x="600" y="95"/>
                      <a:pt x="592" y="96"/>
                    </a:cubicBezTo>
                    <a:cubicBezTo>
                      <a:pt x="583" y="97"/>
                      <a:pt x="574" y="97"/>
                      <a:pt x="570" y="100"/>
                    </a:cubicBezTo>
                    <a:cubicBezTo>
                      <a:pt x="566" y="103"/>
                      <a:pt x="560" y="102"/>
                      <a:pt x="556" y="107"/>
                    </a:cubicBezTo>
                    <a:cubicBezTo>
                      <a:pt x="551" y="112"/>
                      <a:pt x="546" y="116"/>
                      <a:pt x="544" y="109"/>
                    </a:cubicBezTo>
                    <a:cubicBezTo>
                      <a:pt x="542" y="102"/>
                      <a:pt x="540" y="102"/>
                      <a:pt x="544" y="99"/>
                    </a:cubicBezTo>
                    <a:cubicBezTo>
                      <a:pt x="548" y="95"/>
                      <a:pt x="557" y="86"/>
                      <a:pt x="544" y="84"/>
                    </a:cubicBezTo>
                    <a:cubicBezTo>
                      <a:pt x="530" y="82"/>
                      <a:pt x="526" y="80"/>
                      <a:pt x="528" y="87"/>
                    </a:cubicBezTo>
                    <a:cubicBezTo>
                      <a:pt x="530" y="94"/>
                      <a:pt x="532" y="94"/>
                      <a:pt x="523" y="96"/>
                    </a:cubicBezTo>
                    <a:cubicBezTo>
                      <a:pt x="514" y="98"/>
                      <a:pt x="513" y="104"/>
                      <a:pt x="507" y="104"/>
                    </a:cubicBezTo>
                    <a:cubicBezTo>
                      <a:pt x="502" y="105"/>
                      <a:pt x="498" y="106"/>
                      <a:pt x="499" y="101"/>
                    </a:cubicBezTo>
                    <a:cubicBezTo>
                      <a:pt x="501" y="95"/>
                      <a:pt x="496" y="93"/>
                      <a:pt x="486" y="94"/>
                    </a:cubicBezTo>
                    <a:cubicBezTo>
                      <a:pt x="477" y="94"/>
                      <a:pt x="464" y="94"/>
                      <a:pt x="462" y="97"/>
                    </a:cubicBezTo>
                    <a:cubicBezTo>
                      <a:pt x="460" y="100"/>
                      <a:pt x="450" y="104"/>
                      <a:pt x="445" y="104"/>
                    </a:cubicBezTo>
                    <a:cubicBezTo>
                      <a:pt x="441" y="104"/>
                      <a:pt x="439" y="101"/>
                      <a:pt x="431" y="105"/>
                    </a:cubicBezTo>
                    <a:cubicBezTo>
                      <a:pt x="422" y="109"/>
                      <a:pt x="427" y="107"/>
                      <a:pt x="417" y="110"/>
                    </a:cubicBezTo>
                    <a:cubicBezTo>
                      <a:pt x="407" y="113"/>
                      <a:pt x="410" y="107"/>
                      <a:pt x="396" y="108"/>
                    </a:cubicBezTo>
                    <a:cubicBezTo>
                      <a:pt x="381" y="109"/>
                      <a:pt x="382" y="107"/>
                      <a:pt x="370" y="110"/>
                    </a:cubicBezTo>
                    <a:cubicBezTo>
                      <a:pt x="358" y="114"/>
                      <a:pt x="353" y="111"/>
                      <a:pt x="352" y="117"/>
                    </a:cubicBezTo>
                    <a:cubicBezTo>
                      <a:pt x="350" y="123"/>
                      <a:pt x="356" y="125"/>
                      <a:pt x="343" y="124"/>
                    </a:cubicBezTo>
                    <a:cubicBezTo>
                      <a:pt x="330" y="123"/>
                      <a:pt x="335" y="129"/>
                      <a:pt x="323" y="123"/>
                    </a:cubicBezTo>
                    <a:cubicBezTo>
                      <a:pt x="311" y="116"/>
                      <a:pt x="318" y="111"/>
                      <a:pt x="305" y="110"/>
                    </a:cubicBezTo>
                    <a:cubicBezTo>
                      <a:pt x="293" y="108"/>
                      <a:pt x="289" y="106"/>
                      <a:pt x="281" y="106"/>
                    </a:cubicBezTo>
                    <a:cubicBezTo>
                      <a:pt x="278" y="106"/>
                      <a:pt x="277" y="107"/>
                      <a:pt x="276" y="107"/>
                    </a:cubicBezTo>
                    <a:cubicBezTo>
                      <a:pt x="248" y="130"/>
                      <a:pt x="15" y="316"/>
                      <a:pt x="0" y="336"/>
                    </a:cubicBezTo>
                    <a:cubicBezTo>
                      <a:pt x="9" y="337"/>
                      <a:pt x="5" y="340"/>
                      <a:pt x="14" y="339"/>
                    </a:cubicBezTo>
                    <a:cubicBezTo>
                      <a:pt x="22" y="337"/>
                      <a:pt x="25" y="335"/>
                      <a:pt x="29" y="335"/>
                    </a:cubicBezTo>
                    <a:cubicBezTo>
                      <a:pt x="33" y="335"/>
                      <a:pt x="39" y="333"/>
                      <a:pt x="35" y="336"/>
                    </a:cubicBezTo>
                    <a:cubicBezTo>
                      <a:pt x="32" y="340"/>
                      <a:pt x="29" y="340"/>
                      <a:pt x="29" y="343"/>
                    </a:cubicBezTo>
                    <a:cubicBezTo>
                      <a:pt x="30" y="347"/>
                      <a:pt x="30" y="347"/>
                      <a:pt x="31" y="353"/>
                    </a:cubicBezTo>
                    <a:cubicBezTo>
                      <a:pt x="33" y="359"/>
                      <a:pt x="36" y="359"/>
                      <a:pt x="34" y="363"/>
                    </a:cubicBezTo>
                    <a:cubicBezTo>
                      <a:pt x="32" y="367"/>
                      <a:pt x="30" y="370"/>
                      <a:pt x="33" y="371"/>
                    </a:cubicBezTo>
                    <a:cubicBezTo>
                      <a:pt x="35" y="371"/>
                      <a:pt x="37" y="373"/>
                      <a:pt x="41" y="371"/>
                    </a:cubicBezTo>
                    <a:cubicBezTo>
                      <a:pt x="45" y="368"/>
                      <a:pt x="49" y="368"/>
                      <a:pt x="55" y="365"/>
                    </a:cubicBezTo>
                    <a:cubicBezTo>
                      <a:pt x="60" y="363"/>
                      <a:pt x="64" y="359"/>
                      <a:pt x="66" y="357"/>
                    </a:cubicBezTo>
                    <a:cubicBezTo>
                      <a:pt x="68" y="355"/>
                      <a:pt x="73" y="354"/>
                      <a:pt x="79" y="353"/>
                    </a:cubicBezTo>
                    <a:cubicBezTo>
                      <a:pt x="84" y="352"/>
                      <a:pt x="85" y="352"/>
                      <a:pt x="87" y="352"/>
                    </a:cubicBezTo>
                    <a:cubicBezTo>
                      <a:pt x="88" y="351"/>
                      <a:pt x="91" y="349"/>
                      <a:pt x="93" y="351"/>
                    </a:cubicBezTo>
                    <a:cubicBezTo>
                      <a:pt x="95" y="353"/>
                      <a:pt x="95" y="353"/>
                      <a:pt x="94" y="356"/>
                    </a:cubicBezTo>
                    <a:cubicBezTo>
                      <a:pt x="92" y="359"/>
                      <a:pt x="90" y="360"/>
                      <a:pt x="92" y="364"/>
                    </a:cubicBezTo>
                    <a:cubicBezTo>
                      <a:pt x="95" y="368"/>
                      <a:pt x="96" y="370"/>
                      <a:pt x="95" y="373"/>
                    </a:cubicBezTo>
                    <a:cubicBezTo>
                      <a:pt x="94" y="376"/>
                      <a:pt x="99" y="378"/>
                      <a:pt x="98" y="381"/>
                    </a:cubicBezTo>
                    <a:cubicBezTo>
                      <a:pt x="98" y="381"/>
                      <a:pt x="95" y="385"/>
                      <a:pt x="95" y="389"/>
                    </a:cubicBezTo>
                    <a:cubicBezTo>
                      <a:pt x="95" y="393"/>
                      <a:pt x="92" y="398"/>
                      <a:pt x="93" y="401"/>
                    </a:cubicBezTo>
                    <a:cubicBezTo>
                      <a:pt x="93" y="405"/>
                      <a:pt x="91" y="409"/>
                      <a:pt x="90" y="414"/>
                    </a:cubicBezTo>
                    <a:cubicBezTo>
                      <a:pt x="89" y="418"/>
                      <a:pt x="88" y="418"/>
                      <a:pt x="87" y="421"/>
                    </a:cubicBezTo>
                    <a:cubicBezTo>
                      <a:pt x="86" y="425"/>
                      <a:pt x="83" y="428"/>
                      <a:pt x="84" y="430"/>
                    </a:cubicBezTo>
                    <a:cubicBezTo>
                      <a:pt x="85" y="432"/>
                      <a:pt x="88" y="433"/>
                      <a:pt x="91" y="435"/>
                    </a:cubicBezTo>
                    <a:cubicBezTo>
                      <a:pt x="94" y="437"/>
                      <a:pt x="93" y="436"/>
                      <a:pt x="98" y="440"/>
                    </a:cubicBezTo>
                    <a:cubicBezTo>
                      <a:pt x="102" y="444"/>
                      <a:pt x="106" y="446"/>
                      <a:pt x="106" y="448"/>
                    </a:cubicBezTo>
                    <a:cubicBezTo>
                      <a:pt x="105" y="450"/>
                      <a:pt x="104" y="451"/>
                      <a:pt x="101" y="453"/>
                    </a:cubicBezTo>
                    <a:cubicBezTo>
                      <a:pt x="98" y="455"/>
                      <a:pt x="96" y="455"/>
                      <a:pt x="93" y="460"/>
                    </a:cubicBezTo>
                    <a:cubicBezTo>
                      <a:pt x="90" y="465"/>
                      <a:pt x="91" y="468"/>
                      <a:pt x="85" y="471"/>
                    </a:cubicBezTo>
                    <a:cubicBezTo>
                      <a:pt x="79" y="475"/>
                      <a:pt x="73" y="476"/>
                      <a:pt x="70" y="479"/>
                    </a:cubicBezTo>
                    <a:cubicBezTo>
                      <a:pt x="68" y="480"/>
                      <a:pt x="63" y="480"/>
                      <a:pt x="61" y="481"/>
                    </a:cubicBezTo>
                    <a:cubicBezTo>
                      <a:pt x="61" y="481"/>
                      <a:pt x="61" y="481"/>
                      <a:pt x="61" y="482"/>
                    </a:cubicBezTo>
                    <a:cubicBezTo>
                      <a:pt x="59" y="491"/>
                      <a:pt x="62" y="494"/>
                      <a:pt x="58" y="497"/>
                    </a:cubicBezTo>
                    <a:cubicBezTo>
                      <a:pt x="54" y="501"/>
                      <a:pt x="52" y="500"/>
                      <a:pt x="48" y="504"/>
                    </a:cubicBezTo>
                    <a:cubicBezTo>
                      <a:pt x="45" y="507"/>
                      <a:pt x="41" y="501"/>
                      <a:pt x="39" y="508"/>
                    </a:cubicBezTo>
                    <a:cubicBezTo>
                      <a:pt x="38" y="516"/>
                      <a:pt x="25" y="519"/>
                      <a:pt x="37" y="520"/>
                    </a:cubicBezTo>
                    <a:cubicBezTo>
                      <a:pt x="49" y="521"/>
                      <a:pt x="38" y="521"/>
                      <a:pt x="50" y="514"/>
                    </a:cubicBezTo>
                    <a:cubicBezTo>
                      <a:pt x="61" y="506"/>
                      <a:pt x="55" y="507"/>
                      <a:pt x="64" y="504"/>
                    </a:cubicBezTo>
                    <a:cubicBezTo>
                      <a:pt x="74" y="501"/>
                      <a:pt x="79" y="489"/>
                      <a:pt x="81" y="497"/>
                    </a:cubicBezTo>
                    <a:cubicBezTo>
                      <a:pt x="83" y="506"/>
                      <a:pt x="87" y="505"/>
                      <a:pt x="75" y="511"/>
                    </a:cubicBezTo>
                    <a:cubicBezTo>
                      <a:pt x="62" y="518"/>
                      <a:pt x="60" y="522"/>
                      <a:pt x="52" y="525"/>
                    </a:cubicBezTo>
                    <a:cubicBezTo>
                      <a:pt x="45" y="527"/>
                      <a:pt x="40" y="523"/>
                      <a:pt x="41" y="530"/>
                    </a:cubicBezTo>
                    <a:cubicBezTo>
                      <a:pt x="42" y="537"/>
                      <a:pt x="53" y="527"/>
                      <a:pt x="49" y="535"/>
                    </a:cubicBezTo>
                    <a:cubicBezTo>
                      <a:pt x="45" y="543"/>
                      <a:pt x="64" y="541"/>
                      <a:pt x="58" y="546"/>
                    </a:cubicBezTo>
                    <a:cubicBezTo>
                      <a:pt x="51" y="550"/>
                      <a:pt x="81" y="549"/>
                      <a:pt x="69" y="556"/>
                    </a:cubicBezTo>
                    <a:cubicBezTo>
                      <a:pt x="58" y="562"/>
                      <a:pt x="49" y="557"/>
                      <a:pt x="45" y="566"/>
                    </a:cubicBezTo>
                    <a:cubicBezTo>
                      <a:pt x="42" y="574"/>
                      <a:pt x="32" y="585"/>
                      <a:pt x="40" y="587"/>
                    </a:cubicBezTo>
                    <a:cubicBezTo>
                      <a:pt x="48" y="588"/>
                      <a:pt x="45" y="587"/>
                      <a:pt x="56" y="590"/>
                    </a:cubicBezTo>
                    <a:cubicBezTo>
                      <a:pt x="67" y="593"/>
                      <a:pt x="67" y="588"/>
                      <a:pt x="72" y="595"/>
                    </a:cubicBezTo>
                    <a:cubicBezTo>
                      <a:pt x="77" y="603"/>
                      <a:pt x="88" y="600"/>
                      <a:pt x="85" y="604"/>
                    </a:cubicBezTo>
                    <a:cubicBezTo>
                      <a:pt x="82" y="607"/>
                      <a:pt x="89" y="605"/>
                      <a:pt x="88" y="611"/>
                    </a:cubicBezTo>
                    <a:cubicBezTo>
                      <a:pt x="87" y="617"/>
                      <a:pt x="96" y="615"/>
                      <a:pt x="95" y="621"/>
                    </a:cubicBezTo>
                    <a:cubicBezTo>
                      <a:pt x="94" y="627"/>
                      <a:pt x="105" y="628"/>
                      <a:pt x="104" y="633"/>
                    </a:cubicBezTo>
                    <a:cubicBezTo>
                      <a:pt x="104" y="634"/>
                      <a:pt x="104" y="635"/>
                      <a:pt x="104" y="636"/>
                    </a:cubicBezTo>
                    <a:cubicBezTo>
                      <a:pt x="150" y="636"/>
                      <a:pt x="697" y="639"/>
                      <a:pt x="704" y="636"/>
                    </a:cubicBezTo>
                    <a:cubicBezTo>
                      <a:pt x="711" y="633"/>
                      <a:pt x="719" y="619"/>
                      <a:pt x="719" y="627"/>
                    </a:cubicBezTo>
                    <a:cubicBezTo>
                      <a:pt x="719" y="635"/>
                      <a:pt x="713" y="643"/>
                      <a:pt x="715" y="643"/>
                    </a:cubicBezTo>
                    <a:cubicBezTo>
                      <a:pt x="717" y="643"/>
                      <a:pt x="723" y="643"/>
                      <a:pt x="726" y="645"/>
                    </a:cubicBezTo>
                    <a:cubicBezTo>
                      <a:pt x="730" y="647"/>
                      <a:pt x="733" y="649"/>
                      <a:pt x="735" y="648"/>
                    </a:cubicBezTo>
                    <a:cubicBezTo>
                      <a:pt x="738" y="647"/>
                      <a:pt x="741" y="643"/>
                      <a:pt x="745" y="644"/>
                    </a:cubicBezTo>
                    <a:cubicBezTo>
                      <a:pt x="748" y="645"/>
                      <a:pt x="751" y="647"/>
                      <a:pt x="753" y="649"/>
                    </a:cubicBezTo>
                    <a:cubicBezTo>
                      <a:pt x="755" y="650"/>
                      <a:pt x="755" y="650"/>
                      <a:pt x="757" y="653"/>
                    </a:cubicBezTo>
                    <a:cubicBezTo>
                      <a:pt x="758" y="656"/>
                      <a:pt x="761" y="652"/>
                      <a:pt x="764" y="655"/>
                    </a:cubicBezTo>
                    <a:cubicBezTo>
                      <a:pt x="767" y="658"/>
                      <a:pt x="764" y="660"/>
                      <a:pt x="771" y="660"/>
                    </a:cubicBezTo>
                    <a:cubicBezTo>
                      <a:pt x="778" y="661"/>
                      <a:pt x="779" y="659"/>
                      <a:pt x="784" y="659"/>
                    </a:cubicBezTo>
                    <a:cubicBezTo>
                      <a:pt x="789" y="658"/>
                      <a:pt x="790" y="658"/>
                      <a:pt x="792" y="660"/>
                    </a:cubicBezTo>
                    <a:cubicBezTo>
                      <a:pt x="795" y="661"/>
                      <a:pt x="809" y="666"/>
                      <a:pt x="809" y="668"/>
                    </a:cubicBezTo>
                    <a:cubicBezTo>
                      <a:pt x="810" y="669"/>
                      <a:pt x="810" y="674"/>
                      <a:pt x="810" y="674"/>
                    </a:cubicBezTo>
                    <a:cubicBezTo>
                      <a:pt x="811" y="674"/>
                      <a:pt x="811" y="674"/>
                      <a:pt x="811" y="674"/>
                    </a:cubicBezTo>
                    <a:cubicBezTo>
                      <a:pt x="814" y="674"/>
                      <a:pt x="817" y="667"/>
                      <a:pt x="819" y="665"/>
                    </a:cubicBezTo>
                    <a:cubicBezTo>
                      <a:pt x="824" y="661"/>
                      <a:pt x="823" y="656"/>
                      <a:pt x="833" y="652"/>
                    </a:cubicBezTo>
                    <a:cubicBezTo>
                      <a:pt x="842" y="649"/>
                      <a:pt x="844" y="641"/>
                      <a:pt x="849" y="642"/>
                    </a:cubicBezTo>
                    <a:cubicBezTo>
                      <a:pt x="854" y="643"/>
                      <a:pt x="856" y="637"/>
                      <a:pt x="862" y="637"/>
                    </a:cubicBezTo>
                    <a:cubicBezTo>
                      <a:pt x="868" y="637"/>
                      <a:pt x="876" y="641"/>
                      <a:pt x="882" y="641"/>
                    </a:cubicBezTo>
                    <a:cubicBezTo>
                      <a:pt x="888" y="641"/>
                      <a:pt x="896" y="642"/>
                      <a:pt x="896" y="646"/>
                    </a:cubicBezTo>
                    <a:cubicBezTo>
                      <a:pt x="895" y="651"/>
                      <a:pt x="885" y="661"/>
                      <a:pt x="896" y="663"/>
                    </a:cubicBezTo>
                    <a:cubicBezTo>
                      <a:pt x="907" y="664"/>
                      <a:pt x="914" y="661"/>
                      <a:pt x="914" y="666"/>
                    </a:cubicBezTo>
                    <a:cubicBezTo>
                      <a:pt x="913" y="670"/>
                      <a:pt x="905" y="672"/>
                      <a:pt x="911" y="676"/>
                    </a:cubicBezTo>
                    <a:cubicBezTo>
                      <a:pt x="917" y="681"/>
                      <a:pt x="908" y="688"/>
                      <a:pt x="910" y="689"/>
                    </a:cubicBezTo>
                    <a:cubicBezTo>
                      <a:pt x="911" y="690"/>
                      <a:pt x="912" y="690"/>
                      <a:pt x="909" y="695"/>
                    </a:cubicBezTo>
                    <a:cubicBezTo>
                      <a:pt x="906" y="700"/>
                      <a:pt x="906" y="703"/>
                      <a:pt x="914" y="705"/>
                    </a:cubicBezTo>
                    <a:cubicBezTo>
                      <a:pt x="921" y="708"/>
                      <a:pt x="920" y="709"/>
                      <a:pt x="931" y="710"/>
                    </a:cubicBezTo>
                    <a:cubicBezTo>
                      <a:pt x="942" y="710"/>
                      <a:pt x="941" y="710"/>
                      <a:pt x="955" y="712"/>
                    </a:cubicBezTo>
                    <a:cubicBezTo>
                      <a:pt x="969" y="715"/>
                      <a:pt x="971" y="714"/>
                      <a:pt x="977" y="720"/>
                    </a:cubicBezTo>
                    <a:cubicBezTo>
                      <a:pt x="983" y="726"/>
                      <a:pt x="992" y="720"/>
                      <a:pt x="990" y="732"/>
                    </a:cubicBezTo>
                    <a:cubicBezTo>
                      <a:pt x="989" y="739"/>
                      <a:pt x="988" y="743"/>
                      <a:pt x="988" y="747"/>
                    </a:cubicBezTo>
                    <a:cubicBezTo>
                      <a:pt x="989" y="747"/>
                      <a:pt x="990" y="748"/>
                      <a:pt x="994" y="751"/>
                    </a:cubicBezTo>
                    <a:cubicBezTo>
                      <a:pt x="1003" y="758"/>
                      <a:pt x="1029" y="759"/>
                      <a:pt x="1033" y="763"/>
                    </a:cubicBezTo>
                    <a:cubicBezTo>
                      <a:pt x="1037" y="767"/>
                      <a:pt x="1040" y="771"/>
                      <a:pt x="1045" y="772"/>
                    </a:cubicBezTo>
                    <a:cubicBezTo>
                      <a:pt x="1046" y="770"/>
                      <a:pt x="1047" y="768"/>
                      <a:pt x="1049" y="766"/>
                    </a:cubicBezTo>
                    <a:cubicBezTo>
                      <a:pt x="1054" y="760"/>
                      <a:pt x="1058" y="763"/>
                      <a:pt x="1061" y="767"/>
                    </a:cubicBezTo>
                    <a:cubicBezTo>
                      <a:pt x="1064" y="765"/>
                      <a:pt x="1073" y="761"/>
                      <a:pt x="1074" y="760"/>
                    </a:cubicBezTo>
                    <a:cubicBezTo>
                      <a:pt x="1076" y="759"/>
                      <a:pt x="1097" y="746"/>
                      <a:pt x="1097" y="746"/>
                    </a:cubicBezTo>
                    <a:cubicBezTo>
                      <a:pt x="1097" y="746"/>
                      <a:pt x="1171" y="752"/>
                      <a:pt x="1180" y="746"/>
                    </a:cubicBezTo>
                    <a:cubicBezTo>
                      <a:pt x="1188" y="739"/>
                      <a:pt x="1192" y="736"/>
                      <a:pt x="1206" y="726"/>
                    </a:cubicBezTo>
                    <a:cubicBezTo>
                      <a:pt x="1220" y="716"/>
                      <a:pt x="1219" y="711"/>
                      <a:pt x="1229" y="702"/>
                    </a:cubicBezTo>
                    <a:cubicBezTo>
                      <a:pt x="1239" y="692"/>
                      <a:pt x="1255" y="670"/>
                      <a:pt x="1256" y="676"/>
                    </a:cubicBezTo>
                    <a:cubicBezTo>
                      <a:pt x="1258" y="681"/>
                      <a:pt x="1255" y="683"/>
                      <a:pt x="1259" y="684"/>
                    </a:cubicBezTo>
                    <a:cubicBezTo>
                      <a:pt x="1263" y="685"/>
                      <a:pt x="1264" y="685"/>
                      <a:pt x="1269" y="684"/>
                    </a:cubicBezTo>
                    <a:cubicBezTo>
                      <a:pt x="1273" y="682"/>
                      <a:pt x="1280" y="679"/>
                      <a:pt x="1280" y="682"/>
                    </a:cubicBezTo>
                    <a:cubicBezTo>
                      <a:pt x="1280" y="685"/>
                      <a:pt x="1281" y="688"/>
                      <a:pt x="1280" y="692"/>
                    </a:cubicBezTo>
                    <a:cubicBezTo>
                      <a:pt x="1279" y="696"/>
                      <a:pt x="1280" y="696"/>
                      <a:pt x="1278" y="702"/>
                    </a:cubicBezTo>
                    <a:cubicBezTo>
                      <a:pt x="1275" y="709"/>
                      <a:pt x="1274" y="712"/>
                      <a:pt x="1272" y="717"/>
                    </a:cubicBezTo>
                    <a:cubicBezTo>
                      <a:pt x="1270" y="722"/>
                      <a:pt x="1269" y="726"/>
                      <a:pt x="1271" y="727"/>
                    </a:cubicBezTo>
                    <a:cubicBezTo>
                      <a:pt x="1273" y="728"/>
                      <a:pt x="1275" y="729"/>
                      <a:pt x="1274" y="731"/>
                    </a:cubicBezTo>
                    <a:cubicBezTo>
                      <a:pt x="1274" y="733"/>
                      <a:pt x="1271" y="739"/>
                      <a:pt x="1273" y="739"/>
                    </a:cubicBezTo>
                    <a:cubicBezTo>
                      <a:pt x="1274" y="739"/>
                      <a:pt x="1279" y="743"/>
                      <a:pt x="1279" y="744"/>
                    </a:cubicBezTo>
                    <a:cubicBezTo>
                      <a:pt x="1279" y="744"/>
                      <a:pt x="1279" y="745"/>
                      <a:pt x="1279" y="747"/>
                    </a:cubicBezTo>
                    <a:cubicBezTo>
                      <a:pt x="1281" y="746"/>
                      <a:pt x="1283" y="745"/>
                      <a:pt x="1287" y="744"/>
                    </a:cubicBezTo>
                    <a:cubicBezTo>
                      <a:pt x="1303" y="742"/>
                      <a:pt x="1299" y="735"/>
                      <a:pt x="1309" y="736"/>
                    </a:cubicBezTo>
                    <a:cubicBezTo>
                      <a:pt x="1318" y="737"/>
                      <a:pt x="1319" y="734"/>
                      <a:pt x="1327" y="732"/>
                    </a:cubicBezTo>
                    <a:cubicBezTo>
                      <a:pt x="1335" y="730"/>
                      <a:pt x="1346" y="718"/>
                      <a:pt x="1342" y="724"/>
                    </a:cubicBezTo>
                    <a:cubicBezTo>
                      <a:pt x="1339" y="729"/>
                      <a:pt x="1330" y="736"/>
                      <a:pt x="1337" y="736"/>
                    </a:cubicBezTo>
                    <a:cubicBezTo>
                      <a:pt x="1343" y="736"/>
                      <a:pt x="1356" y="738"/>
                      <a:pt x="1350" y="740"/>
                    </a:cubicBezTo>
                    <a:cubicBezTo>
                      <a:pt x="1344" y="742"/>
                      <a:pt x="1338" y="737"/>
                      <a:pt x="1325" y="742"/>
                    </a:cubicBezTo>
                    <a:cubicBezTo>
                      <a:pt x="1313" y="747"/>
                      <a:pt x="1310" y="752"/>
                      <a:pt x="1301" y="757"/>
                    </a:cubicBezTo>
                    <a:cubicBezTo>
                      <a:pt x="1292" y="761"/>
                      <a:pt x="1293" y="760"/>
                      <a:pt x="1291" y="765"/>
                    </a:cubicBezTo>
                    <a:cubicBezTo>
                      <a:pt x="1289" y="771"/>
                      <a:pt x="1283" y="770"/>
                      <a:pt x="1285" y="775"/>
                    </a:cubicBezTo>
                    <a:cubicBezTo>
                      <a:pt x="1287" y="779"/>
                      <a:pt x="1286" y="783"/>
                      <a:pt x="1289" y="783"/>
                    </a:cubicBezTo>
                    <a:cubicBezTo>
                      <a:pt x="1293" y="783"/>
                      <a:pt x="1290" y="788"/>
                      <a:pt x="1297" y="787"/>
                    </a:cubicBezTo>
                    <a:cubicBezTo>
                      <a:pt x="1304" y="785"/>
                      <a:pt x="1300" y="783"/>
                      <a:pt x="1306" y="781"/>
                    </a:cubicBezTo>
                    <a:cubicBezTo>
                      <a:pt x="1312" y="779"/>
                      <a:pt x="1309" y="780"/>
                      <a:pt x="1316" y="776"/>
                    </a:cubicBezTo>
                    <a:cubicBezTo>
                      <a:pt x="1323" y="772"/>
                      <a:pt x="1318" y="771"/>
                      <a:pt x="1324" y="768"/>
                    </a:cubicBezTo>
                    <a:cubicBezTo>
                      <a:pt x="1330" y="766"/>
                      <a:pt x="1330" y="766"/>
                      <a:pt x="1334" y="763"/>
                    </a:cubicBezTo>
                    <a:cubicBezTo>
                      <a:pt x="1338" y="761"/>
                      <a:pt x="1339" y="754"/>
                      <a:pt x="1343" y="756"/>
                    </a:cubicBezTo>
                    <a:cubicBezTo>
                      <a:pt x="1347" y="757"/>
                      <a:pt x="1350" y="758"/>
                      <a:pt x="1354" y="758"/>
                    </a:cubicBezTo>
                    <a:cubicBezTo>
                      <a:pt x="1359" y="758"/>
                      <a:pt x="1366" y="753"/>
                      <a:pt x="1372" y="752"/>
                    </a:cubicBezTo>
                    <a:cubicBezTo>
                      <a:pt x="1378" y="751"/>
                      <a:pt x="1375" y="752"/>
                      <a:pt x="1384" y="750"/>
                    </a:cubicBezTo>
                    <a:cubicBezTo>
                      <a:pt x="1393" y="748"/>
                      <a:pt x="1388" y="747"/>
                      <a:pt x="1397" y="744"/>
                    </a:cubicBezTo>
                    <a:cubicBezTo>
                      <a:pt x="1406" y="742"/>
                      <a:pt x="1410" y="745"/>
                      <a:pt x="1414" y="741"/>
                    </a:cubicBezTo>
                    <a:cubicBezTo>
                      <a:pt x="1418" y="736"/>
                      <a:pt x="1405" y="734"/>
                      <a:pt x="1414" y="732"/>
                    </a:cubicBezTo>
                    <a:cubicBezTo>
                      <a:pt x="1422" y="730"/>
                      <a:pt x="1419" y="734"/>
                      <a:pt x="1429" y="730"/>
                    </a:cubicBezTo>
                    <a:cubicBezTo>
                      <a:pt x="1439" y="726"/>
                      <a:pt x="1447" y="724"/>
                      <a:pt x="1449" y="719"/>
                    </a:cubicBezTo>
                    <a:cubicBezTo>
                      <a:pt x="1451" y="714"/>
                      <a:pt x="1451" y="705"/>
                      <a:pt x="1443" y="712"/>
                    </a:cubicBezTo>
                    <a:cubicBezTo>
                      <a:pt x="1434" y="720"/>
                      <a:pt x="1421" y="723"/>
                      <a:pt x="1426" y="718"/>
                    </a:cubicBezTo>
                    <a:cubicBezTo>
                      <a:pt x="1430" y="714"/>
                      <a:pt x="1435" y="712"/>
                      <a:pt x="1438" y="707"/>
                    </a:cubicBezTo>
                    <a:cubicBezTo>
                      <a:pt x="1442" y="701"/>
                      <a:pt x="1449" y="694"/>
                      <a:pt x="1445" y="693"/>
                    </a:cubicBezTo>
                    <a:cubicBezTo>
                      <a:pt x="1441" y="692"/>
                      <a:pt x="1435" y="691"/>
                      <a:pt x="1431" y="698"/>
                    </a:cubicBezTo>
                    <a:cubicBezTo>
                      <a:pt x="1426" y="706"/>
                      <a:pt x="1420" y="704"/>
                      <a:pt x="1415" y="713"/>
                    </a:cubicBezTo>
                    <a:cubicBezTo>
                      <a:pt x="1411" y="722"/>
                      <a:pt x="1412" y="727"/>
                      <a:pt x="1406" y="726"/>
                    </a:cubicBezTo>
                    <a:cubicBezTo>
                      <a:pt x="1400" y="726"/>
                      <a:pt x="1401" y="722"/>
                      <a:pt x="1395" y="724"/>
                    </a:cubicBezTo>
                    <a:cubicBezTo>
                      <a:pt x="1389" y="726"/>
                      <a:pt x="1394" y="732"/>
                      <a:pt x="1386" y="728"/>
                    </a:cubicBezTo>
                    <a:cubicBezTo>
                      <a:pt x="1379" y="724"/>
                      <a:pt x="1383" y="724"/>
                      <a:pt x="1377" y="723"/>
                    </a:cubicBezTo>
                    <a:cubicBezTo>
                      <a:pt x="1370" y="723"/>
                      <a:pt x="1369" y="722"/>
                      <a:pt x="1366" y="721"/>
                    </a:cubicBezTo>
                    <a:cubicBezTo>
                      <a:pt x="1363" y="720"/>
                      <a:pt x="1358" y="716"/>
                      <a:pt x="1358" y="716"/>
                    </a:cubicBezTo>
                    <a:cubicBezTo>
                      <a:pt x="1358" y="715"/>
                      <a:pt x="1356" y="710"/>
                      <a:pt x="1352" y="710"/>
                    </a:cubicBezTo>
                    <a:cubicBezTo>
                      <a:pt x="1348" y="711"/>
                      <a:pt x="1346" y="708"/>
                      <a:pt x="1347" y="703"/>
                    </a:cubicBezTo>
                    <a:cubicBezTo>
                      <a:pt x="1347" y="699"/>
                      <a:pt x="1344" y="697"/>
                      <a:pt x="1347" y="692"/>
                    </a:cubicBezTo>
                    <a:cubicBezTo>
                      <a:pt x="1349" y="688"/>
                      <a:pt x="1341" y="689"/>
                      <a:pt x="1346" y="684"/>
                    </a:cubicBezTo>
                    <a:cubicBezTo>
                      <a:pt x="1351" y="679"/>
                      <a:pt x="1356" y="675"/>
                      <a:pt x="1360" y="672"/>
                    </a:cubicBezTo>
                    <a:cubicBezTo>
                      <a:pt x="1363" y="668"/>
                      <a:pt x="1364" y="664"/>
                      <a:pt x="1360" y="666"/>
                    </a:cubicBezTo>
                    <a:cubicBezTo>
                      <a:pt x="1355" y="669"/>
                      <a:pt x="1353" y="668"/>
                      <a:pt x="1347" y="670"/>
                    </a:cubicBezTo>
                    <a:cubicBezTo>
                      <a:pt x="1342" y="671"/>
                      <a:pt x="1339" y="679"/>
                      <a:pt x="1336" y="673"/>
                    </a:cubicBezTo>
                    <a:cubicBezTo>
                      <a:pt x="1334" y="667"/>
                      <a:pt x="1331" y="665"/>
                      <a:pt x="1326" y="664"/>
                    </a:cubicBezTo>
                    <a:cubicBezTo>
                      <a:pt x="1321" y="664"/>
                      <a:pt x="1313" y="663"/>
                      <a:pt x="1320" y="661"/>
                    </a:cubicBezTo>
                    <a:cubicBezTo>
                      <a:pt x="1326" y="659"/>
                      <a:pt x="1324" y="658"/>
                      <a:pt x="1336" y="659"/>
                    </a:cubicBezTo>
                    <a:cubicBezTo>
                      <a:pt x="1348" y="660"/>
                      <a:pt x="1351" y="661"/>
                      <a:pt x="1355" y="660"/>
                    </a:cubicBezTo>
                    <a:cubicBezTo>
                      <a:pt x="1358" y="658"/>
                      <a:pt x="1357" y="656"/>
                      <a:pt x="1363" y="655"/>
                    </a:cubicBezTo>
                    <a:cubicBezTo>
                      <a:pt x="1369" y="653"/>
                      <a:pt x="1372" y="654"/>
                      <a:pt x="1375" y="652"/>
                    </a:cubicBezTo>
                    <a:cubicBezTo>
                      <a:pt x="1377" y="650"/>
                      <a:pt x="1379" y="647"/>
                      <a:pt x="1379" y="642"/>
                    </a:cubicBezTo>
                    <a:cubicBezTo>
                      <a:pt x="1379" y="637"/>
                      <a:pt x="1381" y="632"/>
                      <a:pt x="1376" y="632"/>
                    </a:cubicBezTo>
                    <a:cubicBezTo>
                      <a:pt x="1370" y="631"/>
                      <a:pt x="1367" y="627"/>
                      <a:pt x="1361" y="628"/>
                    </a:cubicBezTo>
                    <a:cubicBezTo>
                      <a:pt x="1356" y="629"/>
                      <a:pt x="1354" y="625"/>
                      <a:pt x="1345" y="628"/>
                    </a:cubicBezTo>
                    <a:cubicBezTo>
                      <a:pt x="1336" y="632"/>
                      <a:pt x="1346" y="629"/>
                      <a:pt x="1333" y="632"/>
                    </a:cubicBezTo>
                    <a:cubicBezTo>
                      <a:pt x="1319" y="635"/>
                      <a:pt x="1315" y="635"/>
                      <a:pt x="1307" y="639"/>
                    </a:cubicBezTo>
                    <a:cubicBezTo>
                      <a:pt x="1299" y="642"/>
                      <a:pt x="1294" y="645"/>
                      <a:pt x="1287" y="648"/>
                    </a:cubicBezTo>
                    <a:cubicBezTo>
                      <a:pt x="1280" y="651"/>
                      <a:pt x="1270" y="654"/>
                      <a:pt x="1266" y="658"/>
                    </a:cubicBezTo>
                    <a:cubicBezTo>
                      <a:pt x="1262" y="662"/>
                      <a:pt x="1259" y="666"/>
                      <a:pt x="1249" y="670"/>
                    </a:cubicBezTo>
                    <a:cubicBezTo>
                      <a:pt x="1240" y="674"/>
                      <a:pt x="1231" y="679"/>
                      <a:pt x="1240" y="670"/>
                    </a:cubicBezTo>
                    <a:cubicBezTo>
                      <a:pt x="1248" y="662"/>
                      <a:pt x="1261" y="655"/>
                      <a:pt x="1266" y="651"/>
                    </a:cubicBezTo>
                    <a:cubicBezTo>
                      <a:pt x="1271" y="647"/>
                      <a:pt x="1265" y="646"/>
                      <a:pt x="1277" y="641"/>
                    </a:cubicBezTo>
                    <a:cubicBezTo>
                      <a:pt x="1289" y="636"/>
                      <a:pt x="1294" y="633"/>
                      <a:pt x="1300" y="631"/>
                    </a:cubicBezTo>
                    <a:cubicBezTo>
                      <a:pt x="1305" y="628"/>
                      <a:pt x="1323" y="627"/>
                      <a:pt x="1326" y="623"/>
                    </a:cubicBezTo>
                    <a:cubicBezTo>
                      <a:pt x="1328" y="620"/>
                      <a:pt x="1325" y="614"/>
                      <a:pt x="1331" y="611"/>
                    </a:cubicBezTo>
                    <a:cubicBezTo>
                      <a:pt x="1338" y="608"/>
                      <a:pt x="1346" y="602"/>
                      <a:pt x="1351" y="602"/>
                    </a:cubicBezTo>
                    <a:cubicBezTo>
                      <a:pt x="1357" y="602"/>
                      <a:pt x="1366" y="600"/>
                      <a:pt x="1373" y="600"/>
                    </a:cubicBezTo>
                    <a:cubicBezTo>
                      <a:pt x="1380" y="601"/>
                      <a:pt x="1386" y="602"/>
                      <a:pt x="1389" y="602"/>
                    </a:cubicBezTo>
                    <a:cubicBezTo>
                      <a:pt x="1392" y="602"/>
                      <a:pt x="1398" y="599"/>
                      <a:pt x="1402" y="600"/>
                    </a:cubicBezTo>
                    <a:cubicBezTo>
                      <a:pt x="1406" y="601"/>
                      <a:pt x="1413" y="607"/>
                      <a:pt x="1418" y="604"/>
                    </a:cubicBezTo>
                    <a:cubicBezTo>
                      <a:pt x="1423" y="601"/>
                      <a:pt x="1420" y="598"/>
                      <a:pt x="1429" y="600"/>
                    </a:cubicBezTo>
                    <a:cubicBezTo>
                      <a:pt x="1438" y="602"/>
                      <a:pt x="1436" y="600"/>
                      <a:pt x="1445" y="603"/>
                    </a:cubicBezTo>
                    <a:cubicBezTo>
                      <a:pt x="1455" y="606"/>
                      <a:pt x="1458" y="608"/>
                      <a:pt x="1467" y="604"/>
                    </a:cubicBezTo>
                    <a:cubicBezTo>
                      <a:pt x="1476" y="601"/>
                      <a:pt x="1474" y="601"/>
                      <a:pt x="1481" y="600"/>
                    </a:cubicBezTo>
                    <a:cubicBezTo>
                      <a:pt x="1489" y="600"/>
                      <a:pt x="1486" y="604"/>
                      <a:pt x="1497" y="598"/>
                    </a:cubicBezTo>
                    <a:cubicBezTo>
                      <a:pt x="1507" y="591"/>
                      <a:pt x="1500" y="593"/>
                      <a:pt x="1514" y="587"/>
                    </a:cubicBezTo>
                    <a:cubicBezTo>
                      <a:pt x="1527" y="581"/>
                      <a:pt x="1518" y="578"/>
                      <a:pt x="1530" y="575"/>
                    </a:cubicBezTo>
                    <a:cubicBezTo>
                      <a:pt x="1543" y="573"/>
                      <a:pt x="1549" y="574"/>
                      <a:pt x="1558" y="571"/>
                    </a:cubicBezTo>
                    <a:cubicBezTo>
                      <a:pt x="1566" y="568"/>
                      <a:pt x="1570" y="571"/>
                      <a:pt x="1579" y="565"/>
                    </a:cubicBezTo>
                    <a:cubicBezTo>
                      <a:pt x="1589" y="559"/>
                      <a:pt x="1596" y="558"/>
                      <a:pt x="1602" y="552"/>
                    </a:cubicBezTo>
                    <a:cubicBezTo>
                      <a:pt x="1608" y="545"/>
                      <a:pt x="1607" y="546"/>
                      <a:pt x="1604" y="543"/>
                    </a:cubicBezTo>
                    <a:cubicBezTo>
                      <a:pt x="1601" y="541"/>
                      <a:pt x="1595" y="541"/>
                      <a:pt x="1602" y="536"/>
                    </a:cubicBezTo>
                    <a:cubicBezTo>
                      <a:pt x="1608" y="532"/>
                      <a:pt x="1609" y="530"/>
                      <a:pt x="1608" y="529"/>
                    </a:cubicBezTo>
                    <a:cubicBezTo>
                      <a:pt x="1607" y="528"/>
                      <a:pt x="1604" y="531"/>
                      <a:pt x="1608" y="526"/>
                    </a:cubicBezTo>
                    <a:close/>
                    <a:moveTo>
                      <a:pt x="476" y="212"/>
                    </a:moveTo>
                    <a:cubicBezTo>
                      <a:pt x="484" y="211"/>
                      <a:pt x="490" y="211"/>
                      <a:pt x="492" y="208"/>
                    </a:cubicBezTo>
                    <a:cubicBezTo>
                      <a:pt x="495" y="204"/>
                      <a:pt x="494" y="205"/>
                      <a:pt x="500" y="203"/>
                    </a:cubicBezTo>
                    <a:cubicBezTo>
                      <a:pt x="507" y="200"/>
                      <a:pt x="501" y="198"/>
                      <a:pt x="512" y="196"/>
                    </a:cubicBezTo>
                    <a:cubicBezTo>
                      <a:pt x="523" y="194"/>
                      <a:pt x="515" y="195"/>
                      <a:pt x="525" y="194"/>
                    </a:cubicBezTo>
                    <a:cubicBezTo>
                      <a:pt x="536" y="193"/>
                      <a:pt x="540" y="189"/>
                      <a:pt x="531" y="188"/>
                    </a:cubicBezTo>
                    <a:cubicBezTo>
                      <a:pt x="522" y="186"/>
                      <a:pt x="520" y="188"/>
                      <a:pt x="512" y="190"/>
                    </a:cubicBezTo>
                    <a:cubicBezTo>
                      <a:pt x="505" y="192"/>
                      <a:pt x="512" y="194"/>
                      <a:pt x="500" y="191"/>
                    </a:cubicBezTo>
                    <a:cubicBezTo>
                      <a:pt x="487" y="189"/>
                      <a:pt x="484" y="193"/>
                      <a:pt x="477" y="194"/>
                    </a:cubicBezTo>
                    <a:cubicBezTo>
                      <a:pt x="470" y="195"/>
                      <a:pt x="461" y="193"/>
                      <a:pt x="468" y="189"/>
                    </a:cubicBezTo>
                    <a:cubicBezTo>
                      <a:pt x="474" y="185"/>
                      <a:pt x="476" y="185"/>
                      <a:pt x="485" y="185"/>
                    </a:cubicBezTo>
                    <a:cubicBezTo>
                      <a:pt x="493" y="186"/>
                      <a:pt x="500" y="183"/>
                      <a:pt x="506" y="182"/>
                    </a:cubicBezTo>
                    <a:cubicBezTo>
                      <a:pt x="511" y="181"/>
                      <a:pt x="514" y="179"/>
                      <a:pt x="519" y="181"/>
                    </a:cubicBezTo>
                    <a:cubicBezTo>
                      <a:pt x="528" y="180"/>
                      <a:pt x="526" y="181"/>
                      <a:pt x="534" y="178"/>
                    </a:cubicBezTo>
                    <a:cubicBezTo>
                      <a:pt x="542" y="176"/>
                      <a:pt x="540" y="177"/>
                      <a:pt x="546" y="175"/>
                    </a:cubicBezTo>
                    <a:cubicBezTo>
                      <a:pt x="552" y="174"/>
                      <a:pt x="560" y="172"/>
                      <a:pt x="568" y="172"/>
                    </a:cubicBezTo>
                    <a:cubicBezTo>
                      <a:pt x="577" y="171"/>
                      <a:pt x="573" y="173"/>
                      <a:pt x="581" y="172"/>
                    </a:cubicBezTo>
                    <a:cubicBezTo>
                      <a:pt x="589" y="171"/>
                      <a:pt x="595" y="167"/>
                      <a:pt x="597" y="170"/>
                    </a:cubicBezTo>
                    <a:cubicBezTo>
                      <a:pt x="599" y="172"/>
                      <a:pt x="600" y="176"/>
                      <a:pt x="592" y="177"/>
                    </a:cubicBezTo>
                    <a:cubicBezTo>
                      <a:pt x="584" y="177"/>
                      <a:pt x="580" y="179"/>
                      <a:pt x="576" y="180"/>
                    </a:cubicBezTo>
                    <a:cubicBezTo>
                      <a:pt x="573" y="181"/>
                      <a:pt x="560" y="180"/>
                      <a:pt x="569" y="184"/>
                    </a:cubicBezTo>
                    <a:cubicBezTo>
                      <a:pt x="578" y="188"/>
                      <a:pt x="578" y="188"/>
                      <a:pt x="587" y="187"/>
                    </a:cubicBezTo>
                    <a:cubicBezTo>
                      <a:pt x="595" y="186"/>
                      <a:pt x="598" y="186"/>
                      <a:pt x="603" y="183"/>
                    </a:cubicBezTo>
                    <a:cubicBezTo>
                      <a:pt x="608" y="180"/>
                      <a:pt x="622" y="171"/>
                      <a:pt x="619" y="178"/>
                    </a:cubicBezTo>
                    <a:cubicBezTo>
                      <a:pt x="616" y="185"/>
                      <a:pt x="619" y="184"/>
                      <a:pt x="611" y="188"/>
                    </a:cubicBezTo>
                    <a:cubicBezTo>
                      <a:pt x="604" y="191"/>
                      <a:pt x="598" y="194"/>
                      <a:pt x="596" y="197"/>
                    </a:cubicBezTo>
                    <a:cubicBezTo>
                      <a:pt x="595" y="199"/>
                      <a:pt x="586" y="205"/>
                      <a:pt x="580" y="202"/>
                    </a:cubicBezTo>
                    <a:cubicBezTo>
                      <a:pt x="575" y="200"/>
                      <a:pt x="570" y="196"/>
                      <a:pt x="562" y="198"/>
                    </a:cubicBezTo>
                    <a:cubicBezTo>
                      <a:pt x="555" y="199"/>
                      <a:pt x="550" y="202"/>
                      <a:pt x="551" y="205"/>
                    </a:cubicBezTo>
                    <a:cubicBezTo>
                      <a:pt x="553" y="208"/>
                      <a:pt x="548" y="212"/>
                      <a:pt x="543" y="213"/>
                    </a:cubicBezTo>
                    <a:cubicBezTo>
                      <a:pt x="537" y="214"/>
                      <a:pt x="525" y="220"/>
                      <a:pt x="518" y="222"/>
                    </a:cubicBezTo>
                    <a:cubicBezTo>
                      <a:pt x="510" y="224"/>
                      <a:pt x="501" y="224"/>
                      <a:pt x="504" y="220"/>
                    </a:cubicBezTo>
                    <a:cubicBezTo>
                      <a:pt x="508" y="217"/>
                      <a:pt x="517" y="218"/>
                      <a:pt x="523" y="214"/>
                    </a:cubicBezTo>
                    <a:cubicBezTo>
                      <a:pt x="529" y="211"/>
                      <a:pt x="537" y="207"/>
                      <a:pt x="537" y="205"/>
                    </a:cubicBezTo>
                    <a:cubicBezTo>
                      <a:pt x="536" y="203"/>
                      <a:pt x="533" y="202"/>
                      <a:pt x="526" y="206"/>
                    </a:cubicBezTo>
                    <a:cubicBezTo>
                      <a:pt x="519" y="210"/>
                      <a:pt x="503" y="214"/>
                      <a:pt x="499" y="215"/>
                    </a:cubicBezTo>
                    <a:cubicBezTo>
                      <a:pt x="494" y="216"/>
                      <a:pt x="488" y="217"/>
                      <a:pt x="483" y="216"/>
                    </a:cubicBezTo>
                    <a:cubicBezTo>
                      <a:pt x="478" y="215"/>
                      <a:pt x="467" y="214"/>
                      <a:pt x="476" y="212"/>
                    </a:cubicBezTo>
                    <a:close/>
                    <a:moveTo>
                      <a:pt x="679" y="279"/>
                    </a:moveTo>
                    <a:cubicBezTo>
                      <a:pt x="674" y="276"/>
                      <a:pt x="671" y="275"/>
                      <a:pt x="661" y="279"/>
                    </a:cubicBezTo>
                    <a:cubicBezTo>
                      <a:pt x="651" y="282"/>
                      <a:pt x="647" y="288"/>
                      <a:pt x="632" y="292"/>
                    </a:cubicBezTo>
                    <a:cubicBezTo>
                      <a:pt x="616" y="296"/>
                      <a:pt x="616" y="301"/>
                      <a:pt x="605" y="303"/>
                    </a:cubicBezTo>
                    <a:cubicBezTo>
                      <a:pt x="593" y="305"/>
                      <a:pt x="585" y="306"/>
                      <a:pt x="577" y="308"/>
                    </a:cubicBezTo>
                    <a:cubicBezTo>
                      <a:pt x="570" y="309"/>
                      <a:pt x="572" y="310"/>
                      <a:pt x="564" y="313"/>
                    </a:cubicBezTo>
                    <a:cubicBezTo>
                      <a:pt x="555" y="317"/>
                      <a:pt x="553" y="319"/>
                      <a:pt x="540" y="322"/>
                    </a:cubicBezTo>
                    <a:cubicBezTo>
                      <a:pt x="528" y="324"/>
                      <a:pt x="519" y="327"/>
                      <a:pt x="511" y="324"/>
                    </a:cubicBezTo>
                    <a:cubicBezTo>
                      <a:pt x="503" y="322"/>
                      <a:pt x="486" y="318"/>
                      <a:pt x="487" y="315"/>
                    </a:cubicBezTo>
                    <a:cubicBezTo>
                      <a:pt x="487" y="312"/>
                      <a:pt x="490" y="312"/>
                      <a:pt x="496" y="313"/>
                    </a:cubicBezTo>
                    <a:cubicBezTo>
                      <a:pt x="504" y="312"/>
                      <a:pt x="503" y="311"/>
                      <a:pt x="514" y="311"/>
                    </a:cubicBezTo>
                    <a:cubicBezTo>
                      <a:pt x="525" y="311"/>
                      <a:pt x="532" y="306"/>
                      <a:pt x="533" y="304"/>
                    </a:cubicBezTo>
                    <a:cubicBezTo>
                      <a:pt x="534" y="302"/>
                      <a:pt x="543" y="303"/>
                      <a:pt x="549" y="301"/>
                    </a:cubicBezTo>
                    <a:cubicBezTo>
                      <a:pt x="555" y="298"/>
                      <a:pt x="560" y="298"/>
                      <a:pt x="558" y="292"/>
                    </a:cubicBezTo>
                    <a:cubicBezTo>
                      <a:pt x="557" y="286"/>
                      <a:pt x="562" y="287"/>
                      <a:pt x="558" y="282"/>
                    </a:cubicBezTo>
                    <a:cubicBezTo>
                      <a:pt x="555" y="277"/>
                      <a:pt x="551" y="274"/>
                      <a:pt x="555" y="274"/>
                    </a:cubicBezTo>
                    <a:cubicBezTo>
                      <a:pt x="558" y="274"/>
                      <a:pt x="562" y="275"/>
                      <a:pt x="571" y="279"/>
                    </a:cubicBezTo>
                    <a:cubicBezTo>
                      <a:pt x="581" y="282"/>
                      <a:pt x="581" y="283"/>
                      <a:pt x="582" y="287"/>
                    </a:cubicBezTo>
                    <a:cubicBezTo>
                      <a:pt x="582" y="291"/>
                      <a:pt x="586" y="294"/>
                      <a:pt x="590" y="294"/>
                    </a:cubicBezTo>
                    <a:cubicBezTo>
                      <a:pt x="595" y="293"/>
                      <a:pt x="605" y="293"/>
                      <a:pt x="610" y="291"/>
                    </a:cubicBezTo>
                    <a:cubicBezTo>
                      <a:pt x="616" y="288"/>
                      <a:pt x="627" y="288"/>
                      <a:pt x="634" y="282"/>
                    </a:cubicBezTo>
                    <a:cubicBezTo>
                      <a:pt x="641" y="277"/>
                      <a:pt x="646" y="274"/>
                      <a:pt x="654" y="274"/>
                    </a:cubicBezTo>
                    <a:cubicBezTo>
                      <a:pt x="662" y="274"/>
                      <a:pt x="691" y="266"/>
                      <a:pt x="688" y="272"/>
                    </a:cubicBezTo>
                    <a:cubicBezTo>
                      <a:pt x="686" y="279"/>
                      <a:pt x="683" y="282"/>
                      <a:pt x="679" y="279"/>
                    </a:cubicBezTo>
                    <a:close/>
                    <a:moveTo>
                      <a:pt x="724" y="529"/>
                    </a:moveTo>
                    <a:cubicBezTo>
                      <a:pt x="722" y="536"/>
                      <a:pt x="719" y="549"/>
                      <a:pt x="718" y="556"/>
                    </a:cubicBezTo>
                    <a:cubicBezTo>
                      <a:pt x="718" y="563"/>
                      <a:pt x="714" y="564"/>
                      <a:pt x="715" y="567"/>
                    </a:cubicBezTo>
                    <a:cubicBezTo>
                      <a:pt x="717" y="571"/>
                      <a:pt x="718" y="579"/>
                      <a:pt x="713" y="583"/>
                    </a:cubicBezTo>
                    <a:cubicBezTo>
                      <a:pt x="708" y="587"/>
                      <a:pt x="700" y="596"/>
                      <a:pt x="695" y="598"/>
                    </a:cubicBezTo>
                    <a:cubicBezTo>
                      <a:pt x="691" y="599"/>
                      <a:pt x="683" y="601"/>
                      <a:pt x="689" y="591"/>
                    </a:cubicBezTo>
                    <a:cubicBezTo>
                      <a:pt x="695" y="581"/>
                      <a:pt x="703" y="580"/>
                      <a:pt x="706" y="575"/>
                    </a:cubicBezTo>
                    <a:cubicBezTo>
                      <a:pt x="709" y="570"/>
                      <a:pt x="712" y="563"/>
                      <a:pt x="708" y="565"/>
                    </a:cubicBezTo>
                    <a:cubicBezTo>
                      <a:pt x="705" y="567"/>
                      <a:pt x="698" y="571"/>
                      <a:pt x="702" y="564"/>
                    </a:cubicBezTo>
                    <a:cubicBezTo>
                      <a:pt x="705" y="556"/>
                      <a:pt x="709" y="550"/>
                      <a:pt x="705" y="551"/>
                    </a:cubicBezTo>
                    <a:cubicBezTo>
                      <a:pt x="700" y="553"/>
                      <a:pt x="698" y="565"/>
                      <a:pt x="695" y="558"/>
                    </a:cubicBezTo>
                    <a:cubicBezTo>
                      <a:pt x="692" y="552"/>
                      <a:pt x="695" y="546"/>
                      <a:pt x="693" y="541"/>
                    </a:cubicBezTo>
                    <a:cubicBezTo>
                      <a:pt x="690" y="536"/>
                      <a:pt x="685" y="533"/>
                      <a:pt x="689" y="531"/>
                    </a:cubicBezTo>
                    <a:cubicBezTo>
                      <a:pt x="693" y="528"/>
                      <a:pt x="697" y="529"/>
                      <a:pt x="694" y="527"/>
                    </a:cubicBezTo>
                    <a:cubicBezTo>
                      <a:pt x="691" y="525"/>
                      <a:pt x="687" y="524"/>
                      <a:pt x="689" y="521"/>
                    </a:cubicBezTo>
                    <a:cubicBezTo>
                      <a:pt x="693" y="516"/>
                      <a:pt x="703" y="504"/>
                      <a:pt x="710" y="504"/>
                    </a:cubicBezTo>
                    <a:cubicBezTo>
                      <a:pt x="717" y="504"/>
                      <a:pt x="729" y="504"/>
                      <a:pt x="729" y="511"/>
                    </a:cubicBezTo>
                    <a:cubicBezTo>
                      <a:pt x="729" y="518"/>
                      <a:pt x="726" y="522"/>
                      <a:pt x="724" y="52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017">
                <a:extLst>
                  <a:ext uri="{FF2B5EF4-FFF2-40B4-BE49-F238E27FC236}">
                    <a16:creationId xmlns:a16="http://schemas.microsoft.com/office/drawing/2014/main" id="{374FFC3E-E2C1-1D5B-D504-8A0709EBC9C3}"/>
                  </a:ext>
                </a:extLst>
              </p:cNvPr>
              <p:cNvSpPr>
                <a:spLocks/>
              </p:cNvSpPr>
              <p:nvPr/>
            </p:nvSpPr>
            <p:spPr bwMode="auto">
              <a:xfrm>
                <a:off x="870" y="1139"/>
                <a:ext cx="35" cy="43"/>
              </a:xfrm>
              <a:custGeom>
                <a:avLst/>
                <a:gdLst>
                  <a:gd name="T0" fmla="*/ 18 w 57"/>
                  <a:gd name="T1" fmla="*/ 7 h 73"/>
                  <a:gd name="T2" fmla="*/ 6 w 57"/>
                  <a:gd name="T3" fmla="*/ 39 h 73"/>
                  <a:gd name="T4" fmla="*/ 6 w 57"/>
                  <a:gd name="T5" fmla="*/ 62 h 73"/>
                  <a:gd name="T6" fmla="*/ 14 w 57"/>
                  <a:gd name="T7" fmla="*/ 53 h 73"/>
                  <a:gd name="T8" fmla="*/ 25 w 57"/>
                  <a:gd name="T9" fmla="*/ 26 h 73"/>
                  <a:gd name="T10" fmla="*/ 42 w 57"/>
                  <a:gd name="T11" fmla="*/ 12 h 73"/>
                  <a:gd name="T12" fmla="*/ 46 w 57"/>
                  <a:gd name="T13" fmla="*/ 3 h 73"/>
                  <a:gd name="T14" fmla="*/ 31 w 57"/>
                  <a:gd name="T15" fmla="*/ 6 h 73"/>
                  <a:gd name="T16" fmla="*/ 27 w 57"/>
                  <a:gd name="T17" fmla="*/ 2 h 73"/>
                  <a:gd name="T18" fmla="*/ 18 w 57"/>
                  <a:gd name="T1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18" y="7"/>
                    </a:moveTo>
                    <a:cubicBezTo>
                      <a:pt x="3" y="25"/>
                      <a:pt x="6" y="32"/>
                      <a:pt x="6" y="39"/>
                    </a:cubicBezTo>
                    <a:cubicBezTo>
                      <a:pt x="6" y="47"/>
                      <a:pt x="0" y="59"/>
                      <a:pt x="6" y="62"/>
                    </a:cubicBezTo>
                    <a:cubicBezTo>
                      <a:pt x="12" y="65"/>
                      <a:pt x="7" y="73"/>
                      <a:pt x="14" y="53"/>
                    </a:cubicBezTo>
                    <a:cubicBezTo>
                      <a:pt x="21" y="34"/>
                      <a:pt x="11" y="34"/>
                      <a:pt x="25" y="26"/>
                    </a:cubicBezTo>
                    <a:cubicBezTo>
                      <a:pt x="39" y="19"/>
                      <a:pt x="40" y="12"/>
                      <a:pt x="42" y="12"/>
                    </a:cubicBezTo>
                    <a:cubicBezTo>
                      <a:pt x="44" y="11"/>
                      <a:pt x="57" y="0"/>
                      <a:pt x="46" y="3"/>
                    </a:cubicBezTo>
                    <a:cubicBezTo>
                      <a:pt x="36" y="6"/>
                      <a:pt x="31" y="6"/>
                      <a:pt x="31" y="6"/>
                    </a:cubicBezTo>
                    <a:cubicBezTo>
                      <a:pt x="27" y="2"/>
                      <a:pt x="27" y="2"/>
                      <a:pt x="27" y="2"/>
                    </a:cubicBezTo>
                    <a:lnTo>
                      <a:pt x="18" y="7"/>
                    </a:ln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018">
                <a:extLst>
                  <a:ext uri="{FF2B5EF4-FFF2-40B4-BE49-F238E27FC236}">
                    <a16:creationId xmlns:a16="http://schemas.microsoft.com/office/drawing/2014/main" id="{07493ECD-BB86-261B-6485-61C2816D4230}"/>
                  </a:ext>
                </a:extLst>
              </p:cNvPr>
              <p:cNvSpPr>
                <a:spLocks/>
              </p:cNvSpPr>
              <p:nvPr/>
            </p:nvSpPr>
            <p:spPr bwMode="auto">
              <a:xfrm>
                <a:off x="891" y="1193"/>
                <a:ext cx="45" cy="42"/>
              </a:xfrm>
              <a:custGeom>
                <a:avLst/>
                <a:gdLst>
                  <a:gd name="T0" fmla="*/ 7 w 75"/>
                  <a:gd name="T1" fmla="*/ 4 h 70"/>
                  <a:gd name="T2" fmla="*/ 5 w 75"/>
                  <a:gd name="T3" fmla="*/ 15 h 70"/>
                  <a:gd name="T4" fmla="*/ 7 w 75"/>
                  <a:gd name="T5" fmla="*/ 20 h 70"/>
                  <a:gd name="T6" fmla="*/ 9 w 75"/>
                  <a:gd name="T7" fmla="*/ 23 h 70"/>
                  <a:gd name="T8" fmla="*/ 18 w 75"/>
                  <a:gd name="T9" fmla="*/ 25 h 70"/>
                  <a:gd name="T10" fmla="*/ 19 w 75"/>
                  <a:gd name="T11" fmla="*/ 30 h 70"/>
                  <a:gd name="T12" fmla="*/ 18 w 75"/>
                  <a:gd name="T13" fmla="*/ 34 h 70"/>
                  <a:gd name="T14" fmla="*/ 22 w 75"/>
                  <a:gd name="T15" fmla="*/ 40 h 70"/>
                  <a:gd name="T16" fmla="*/ 23 w 75"/>
                  <a:gd name="T17" fmla="*/ 45 h 70"/>
                  <a:gd name="T18" fmla="*/ 28 w 75"/>
                  <a:gd name="T19" fmla="*/ 48 h 70"/>
                  <a:gd name="T20" fmla="*/ 32 w 75"/>
                  <a:gd name="T21" fmla="*/ 54 h 70"/>
                  <a:gd name="T22" fmla="*/ 42 w 75"/>
                  <a:gd name="T23" fmla="*/ 57 h 70"/>
                  <a:gd name="T24" fmla="*/ 45 w 75"/>
                  <a:gd name="T25" fmla="*/ 67 h 70"/>
                  <a:gd name="T26" fmla="*/ 57 w 75"/>
                  <a:gd name="T27" fmla="*/ 70 h 70"/>
                  <a:gd name="T28" fmla="*/ 68 w 75"/>
                  <a:gd name="T29" fmla="*/ 67 h 70"/>
                  <a:gd name="T30" fmla="*/ 73 w 75"/>
                  <a:gd name="T31" fmla="*/ 61 h 70"/>
                  <a:gd name="T32" fmla="*/ 67 w 75"/>
                  <a:gd name="T33" fmla="*/ 50 h 70"/>
                  <a:gd name="T34" fmla="*/ 63 w 75"/>
                  <a:gd name="T35" fmla="*/ 42 h 70"/>
                  <a:gd name="T36" fmla="*/ 59 w 75"/>
                  <a:gd name="T37" fmla="*/ 33 h 70"/>
                  <a:gd name="T38" fmla="*/ 56 w 75"/>
                  <a:gd name="T39" fmla="*/ 19 h 70"/>
                  <a:gd name="T40" fmla="*/ 44 w 75"/>
                  <a:gd name="T41" fmla="*/ 13 h 70"/>
                  <a:gd name="T42" fmla="*/ 34 w 75"/>
                  <a:gd name="T43" fmla="*/ 11 h 70"/>
                  <a:gd name="T44" fmla="*/ 24 w 75"/>
                  <a:gd name="T45" fmla="*/ 8 h 70"/>
                  <a:gd name="T46" fmla="*/ 13 w 75"/>
                  <a:gd name="T47" fmla="*/ 3 h 70"/>
                  <a:gd name="T48" fmla="*/ 7 w 75"/>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0">
                    <a:moveTo>
                      <a:pt x="7" y="4"/>
                    </a:moveTo>
                    <a:cubicBezTo>
                      <a:pt x="4" y="10"/>
                      <a:pt x="2" y="14"/>
                      <a:pt x="5" y="15"/>
                    </a:cubicBezTo>
                    <a:cubicBezTo>
                      <a:pt x="9" y="16"/>
                      <a:pt x="5" y="18"/>
                      <a:pt x="7" y="20"/>
                    </a:cubicBezTo>
                    <a:cubicBezTo>
                      <a:pt x="10" y="21"/>
                      <a:pt x="0" y="22"/>
                      <a:pt x="9" y="23"/>
                    </a:cubicBezTo>
                    <a:cubicBezTo>
                      <a:pt x="18" y="25"/>
                      <a:pt x="13" y="23"/>
                      <a:pt x="18" y="25"/>
                    </a:cubicBezTo>
                    <a:cubicBezTo>
                      <a:pt x="22" y="27"/>
                      <a:pt x="15" y="28"/>
                      <a:pt x="19" y="30"/>
                    </a:cubicBezTo>
                    <a:cubicBezTo>
                      <a:pt x="23" y="32"/>
                      <a:pt x="13" y="31"/>
                      <a:pt x="18" y="34"/>
                    </a:cubicBezTo>
                    <a:cubicBezTo>
                      <a:pt x="23" y="36"/>
                      <a:pt x="20" y="39"/>
                      <a:pt x="22" y="40"/>
                    </a:cubicBezTo>
                    <a:cubicBezTo>
                      <a:pt x="24" y="41"/>
                      <a:pt x="19" y="44"/>
                      <a:pt x="23" y="45"/>
                    </a:cubicBezTo>
                    <a:cubicBezTo>
                      <a:pt x="28" y="47"/>
                      <a:pt x="24" y="48"/>
                      <a:pt x="28" y="48"/>
                    </a:cubicBezTo>
                    <a:cubicBezTo>
                      <a:pt x="31" y="48"/>
                      <a:pt x="29" y="53"/>
                      <a:pt x="32" y="54"/>
                    </a:cubicBezTo>
                    <a:cubicBezTo>
                      <a:pt x="36" y="55"/>
                      <a:pt x="33" y="57"/>
                      <a:pt x="42" y="57"/>
                    </a:cubicBezTo>
                    <a:cubicBezTo>
                      <a:pt x="51" y="58"/>
                      <a:pt x="36" y="66"/>
                      <a:pt x="45" y="67"/>
                    </a:cubicBezTo>
                    <a:cubicBezTo>
                      <a:pt x="53" y="68"/>
                      <a:pt x="50" y="70"/>
                      <a:pt x="57" y="70"/>
                    </a:cubicBezTo>
                    <a:cubicBezTo>
                      <a:pt x="63" y="70"/>
                      <a:pt x="65" y="69"/>
                      <a:pt x="68" y="67"/>
                    </a:cubicBezTo>
                    <a:cubicBezTo>
                      <a:pt x="71" y="65"/>
                      <a:pt x="72" y="66"/>
                      <a:pt x="73" y="61"/>
                    </a:cubicBezTo>
                    <a:cubicBezTo>
                      <a:pt x="75" y="56"/>
                      <a:pt x="72" y="53"/>
                      <a:pt x="67" y="50"/>
                    </a:cubicBezTo>
                    <a:cubicBezTo>
                      <a:pt x="63" y="47"/>
                      <a:pt x="68" y="46"/>
                      <a:pt x="63" y="42"/>
                    </a:cubicBezTo>
                    <a:cubicBezTo>
                      <a:pt x="59" y="38"/>
                      <a:pt x="60" y="41"/>
                      <a:pt x="59" y="33"/>
                    </a:cubicBezTo>
                    <a:cubicBezTo>
                      <a:pt x="58" y="25"/>
                      <a:pt x="58" y="21"/>
                      <a:pt x="56" y="19"/>
                    </a:cubicBezTo>
                    <a:cubicBezTo>
                      <a:pt x="53" y="17"/>
                      <a:pt x="48" y="13"/>
                      <a:pt x="44" y="13"/>
                    </a:cubicBezTo>
                    <a:cubicBezTo>
                      <a:pt x="40" y="13"/>
                      <a:pt x="39" y="13"/>
                      <a:pt x="34" y="11"/>
                    </a:cubicBezTo>
                    <a:cubicBezTo>
                      <a:pt x="29" y="10"/>
                      <a:pt x="28" y="8"/>
                      <a:pt x="24" y="8"/>
                    </a:cubicBezTo>
                    <a:cubicBezTo>
                      <a:pt x="21" y="7"/>
                      <a:pt x="15" y="3"/>
                      <a:pt x="13" y="3"/>
                    </a:cubicBezTo>
                    <a:cubicBezTo>
                      <a:pt x="10" y="3"/>
                      <a:pt x="5" y="0"/>
                      <a:pt x="7" y="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019">
                <a:extLst>
                  <a:ext uri="{FF2B5EF4-FFF2-40B4-BE49-F238E27FC236}">
                    <a16:creationId xmlns:a16="http://schemas.microsoft.com/office/drawing/2014/main" id="{BDB2634F-27AC-E3E1-DA02-BAED6E5523B9}"/>
                  </a:ext>
                </a:extLst>
              </p:cNvPr>
              <p:cNvSpPr>
                <a:spLocks/>
              </p:cNvSpPr>
              <p:nvPr/>
            </p:nvSpPr>
            <p:spPr bwMode="auto">
              <a:xfrm>
                <a:off x="1429" y="1957"/>
                <a:ext cx="589" cy="657"/>
              </a:xfrm>
              <a:custGeom>
                <a:avLst/>
                <a:gdLst>
                  <a:gd name="T0" fmla="*/ 935 w 982"/>
                  <a:gd name="T1" fmla="*/ 448 h 1095"/>
                  <a:gd name="T2" fmla="*/ 883 w 982"/>
                  <a:gd name="T3" fmla="*/ 519 h 1095"/>
                  <a:gd name="T4" fmla="*/ 883 w 982"/>
                  <a:gd name="T5" fmla="*/ 619 h 1095"/>
                  <a:gd name="T6" fmla="*/ 874 w 982"/>
                  <a:gd name="T7" fmla="*/ 694 h 1095"/>
                  <a:gd name="T8" fmla="*/ 848 w 982"/>
                  <a:gd name="T9" fmla="*/ 751 h 1095"/>
                  <a:gd name="T10" fmla="*/ 802 w 982"/>
                  <a:gd name="T11" fmla="*/ 788 h 1095"/>
                  <a:gd name="T12" fmla="*/ 758 w 982"/>
                  <a:gd name="T13" fmla="*/ 806 h 1095"/>
                  <a:gd name="T14" fmla="*/ 697 w 982"/>
                  <a:gd name="T15" fmla="*/ 842 h 1095"/>
                  <a:gd name="T16" fmla="*/ 680 w 982"/>
                  <a:gd name="T17" fmla="*/ 910 h 1095"/>
                  <a:gd name="T18" fmla="*/ 651 w 982"/>
                  <a:gd name="T19" fmla="*/ 1001 h 1095"/>
                  <a:gd name="T20" fmla="*/ 620 w 982"/>
                  <a:gd name="T21" fmla="*/ 1041 h 1095"/>
                  <a:gd name="T22" fmla="*/ 627 w 982"/>
                  <a:gd name="T23" fmla="*/ 1012 h 1095"/>
                  <a:gd name="T24" fmla="*/ 611 w 982"/>
                  <a:gd name="T25" fmla="*/ 1071 h 1095"/>
                  <a:gd name="T26" fmla="*/ 586 w 982"/>
                  <a:gd name="T27" fmla="*/ 1056 h 1095"/>
                  <a:gd name="T28" fmla="*/ 518 w 982"/>
                  <a:gd name="T29" fmla="*/ 1016 h 1095"/>
                  <a:gd name="T30" fmla="*/ 490 w 982"/>
                  <a:gd name="T31" fmla="*/ 974 h 1095"/>
                  <a:gd name="T32" fmla="*/ 551 w 982"/>
                  <a:gd name="T33" fmla="*/ 902 h 1095"/>
                  <a:gd name="T34" fmla="*/ 530 w 982"/>
                  <a:gd name="T35" fmla="*/ 844 h 1095"/>
                  <a:gd name="T36" fmla="*/ 490 w 982"/>
                  <a:gd name="T37" fmla="*/ 778 h 1095"/>
                  <a:gd name="T38" fmla="*/ 432 w 982"/>
                  <a:gd name="T39" fmla="*/ 736 h 1095"/>
                  <a:gd name="T40" fmla="*/ 432 w 982"/>
                  <a:gd name="T41" fmla="*/ 655 h 1095"/>
                  <a:gd name="T42" fmla="*/ 364 w 982"/>
                  <a:gd name="T43" fmla="*/ 603 h 1095"/>
                  <a:gd name="T44" fmla="*/ 343 w 982"/>
                  <a:gd name="T45" fmla="*/ 533 h 1095"/>
                  <a:gd name="T46" fmla="*/ 247 w 982"/>
                  <a:gd name="T47" fmla="*/ 492 h 1095"/>
                  <a:gd name="T48" fmla="*/ 198 w 982"/>
                  <a:gd name="T49" fmla="*/ 425 h 1095"/>
                  <a:gd name="T50" fmla="*/ 109 w 982"/>
                  <a:gd name="T51" fmla="*/ 455 h 1095"/>
                  <a:gd name="T52" fmla="*/ 29 w 982"/>
                  <a:gd name="T53" fmla="*/ 415 h 1095"/>
                  <a:gd name="T54" fmla="*/ 20 w 982"/>
                  <a:gd name="T55" fmla="*/ 332 h 1095"/>
                  <a:gd name="T56" fmla="*/ 68 w 982"/>
                  <a:gd name="T57" fmla="*/ 271 h 1095"/>
                  <a:gd name="T58" fmla="*/ 103 w 982"/>
                  <a:gd name="T59" fmla="*/ 253 h 1095"/>
                  <a:gd name="T60" fmla="*/ 104 w 982"/>
                  <a:gd name="T61" fmla="*/ 162 h 1095"/>
                  <a:gd name="T62" fmla="*/ 99 w 982"/>
                  <a:gd name="T63" fmla="*/ 114 h 1095"/>
                  <a:gd name="T64" fmla="*/ 164 w 982"/>
                  <a:gd name="T65" fmla="*/ 90 h 1095"/>
                  <a:gd name="T66" fmla="*/ 196 w 982"/>
                  <a:gd name="T67" fmla="*/ 126 h 1095"/>
                  <a:gd name="T68" fmla="*/ 243 w 982"/>
                  <a:gd name="T69" fmla="*/ 100 h 1095"/>
                  <a:gd name="T70" fmla="*/ 240 w 982"/>
                  <a:gd name="T71" fmla="*/ 47 h 1095"/>
                  <a:gd name="T72" fmla="*/ 271 w 982"/>
                  <a:gd name="T73" fmla="*/ 44 h 1095"/>
                  <a:gd name="T74" fmla="*/ 331 w 982"/>
                  <a:gd name="T75" fmla="*/ 14 h 1095"/>
                  <a:gd name="T76" fmla="*/ 355 w 982"/>
                  <a:gd name="T77" fmla="*/ 27 h 1095"/>
                  <a:gd name="T78" fmla="*/ 354 w 982"/>
                  <a:gd name="T79" fmla="*/ 91 h 1095"/>
                  <a:gd name="T80" fmla="*/ 405 w 982"/>
                  <a:gd name="T81" fmla="*/ 99 h 1095"/>
                  <a:gd name="T82" fmla="*/ 444 w 982"/>
                  <a:gd name="T83" fmla="*/ 83 h 1095"/>
                  <a:gd name="T84" fmla="*/ 512 w 982"/>
                  <a:gd name="T85" fmla="*/ 85 h 1095"/>
                  <a:gd name="T86" fmla="*/ 558 w 982"/>
                  <a:gd name="T87" fmla="*/ 31 h 1095"/>
                  <a:gd name="T88" fmla="*/ 601 w 982"/>
                  <a:gd name="T89" fmla="*/ 112 h 1095"/>
                  <a:gd name="T90" fmla="*/ 565 w 982"/>
                  <a:gd name="T91" fmla="*/ 173 h 1095"/>
                  <a:gd name="T92" fmla="*/ 634 w 982"/>
                  <a:gd name="T93" fmla="*/ 155 h 1095"/>
                  <a:gd name="T94" fmla="*/ 624 w 982"/>
                  <a:gd name="T95" fmla="*/ 198 h 1095"/>
                  <a:gd name="T96" fmla="*/ 666 w 982"/>
                  <a:gd name="T97" fmla="*/ 168 h 1095"/>
                  <a:gd name="T98" fmla="*/ 712 w 982"/>
                  <a:gd name="T99" fmla="*/ 190 h 1095"/>
                  <a:gd name="T100" fmla="*/ 738 w 982"/>
                  <a:gd name="T101" fmla="*/ 217 h 1095"/>
                  <a:gd name="T102" fmla="*/ 825 w 982"/>
                  <a:gd name="T103" fmla="*/ 228 h 1095"/>
                  <a:gd name="T104" fmla="*/ 936 w 982"/>
                  <a:gd name="T105" fmla="*/ 293 h 1095"/>
                  <a:gd name="T106" fmla="*/ 979 w 982"/>
                  <a:gd name="T107" fmla="*/ 37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1095">
                    <a:moveTo>
                      <a:pt x="979" y="370"/>
                    </a:moveTo>
                    <a:cubicBezTo>
                      <a:pt x="979" y="373"/>
                      <a:pt x="980" y="386"/>
                      <a:pt x="977" y="392"/>
                    </a:cubicBezTo>
                    <a:cubicBezTo>
                      <a:pt x="974" y="398"/>
                      <a:pt x="972" y="404"/>
                      <a:pt x="965" y="411"/>
                    </a:cubicBezTo>
                    <a:cubicBezTo>
                      <a:pt x="959" y="418"/>
                      <a:pt x="962" y="417"/>
                      <a:pt x="955" y="427"/>
                    </a:cubicBezTo>
                    <a:cubicBezTo>
                      <a:pt x="948" y="436"/>
                      <a:pt x="953" y="432"/>
                      <a:pt x="949" y="438"/>
                    </a:cubicBezTo>
                    <a:cubicBezTo>
                      <a:pt x="945" y="443"/>
                      <a:pt x="939" y="448"/>
                      <a:pt x="935" y="448"/>
                    </a:cubicBezTo>
                    <a:cubicBezTo>
                      <a:pt x="931" y="449"/>
                      <a:pt x="929" y="456"/>
                      <a:pt x="924" y="461"/>
                    </a:cubicBezTo>
                    <a:cubicBezTo>
                      <a:pt x="920" y="465"/>
                      <a:pt x="921" y="470"/>
                      <a:pt x="917" y="476"/>
                    </a:cubicBezTo>
                    <a:cubicBezTo>
                      <a:pt x="913" y="482"/>
                      <a:pt x="914" y="489"/>
                      <a:pt x="910" y="495"/>
                    </a:cubicBezTo>
                    <a:cubicBezTo>
                      <a:pt x="907" y="501"/>
                      <a:pt x="904" y="503"/>
                      <a:pt x="901" y="511"/>
                    </a:cubicBezTo>
                    <a:cubicBezTo>
                      <a:pt x="898" y="520"/>
                      <a:pt x="894" y="512"/>
                      <a:pt x="889" y="506"/>
                    </a:cubicBezTo>
                    <a:cubicBezTo>
                      <a:pt x="883" y="500"/>
                      <a:pt x="888" y="516"/>
                      <a:pt x="883" y="519"/>
                    </a:cubicBezTo>
                    <a:cubicBezTo>
                      <a:pt x="878" y="521"/>
                      <a:pt x="881" y="526"/>
                      <a:pt x="881" y="531"/>
                    </a:cubicBezTo>
                    <a:cubicBezTo>
                      <a:pt x="880" y="537"/>
                      <a:pt x="883" y="538"/>
                      <a:pt x="884" y="545"/>
                    </a:cubicBezTo>
                    <a:cubicBezTo>
                      <a:pt x="885" y="553"/>
                      <a:pt x="883" y="553"/>
                      <a:pt x="882" y="561"/>
                    </a:cubicBezTo>
                    <a:cubicBezTo>
                      <a:pt x="881" y="569"/>
                      <a:pt x="883" y="568"/>
                      <a:pt x="885" y="578"/>
                    </a:cubicBezTo>
                    <a:cubicBezTo>
                      <a:pt x="887" y="588"/>
                      <a:pt x="889" y="601"/>
                      <a:pt x="889" y="605"/>
                    </a:cubicBezTo>
                    <a:cubicBezTo>
                      <a:pt x="888" y="608"/>
                      <a:pt x="887" y="614"/>
                      <a:pt x="883" y="619"/>
                    </a:cubicBezTo>
                    <a:cubicBezTo>
                      <a:pt x="879" y="624"/>
                      <a:pt x="882" y="624"/>
                      <a:pt x="881" y="629"/>
                    </a:cubicBezTo>
                    <a:cubicBezTo>
                      <a:pt x="880" y="634"/>
                      <a:pt x="883" y="637"/>
                      <a:pt x="883" y="642"/>
                    </a:cubicBezTo>
                    <a:cubicBezTo>
                      <a:pt x="883" y="648"/>
                      <a:pt x="883" y="648"/>
                      <a:pt x="879" y="654"/>
                    </a:cubicBezTo>
                    <a:cubicBezTo>
                      <a:pt x="874" y="660"/>
                      <a:pt x="876" y="660"/>
                      <a:pt x="873" y="666"/>
                    </a:cubicBezTo>
                    <a:cubicBezTo>
                      <a:pt x="870" y="671"/>
                      <a:pt x="872" y="673"/>
                      <a:pt x="874" y="684"/>
                    </a:cubicBezTo>
                    <a:cubicBezTo>
                      <a:pt x="876" y="695"/>
                      <a:pt x="874" y="690"/>
                      <a:pt x="874" y="694"/>
                    </a:cubicBezTo>
                    <a:cubicBezTo>
                      <a:pt x="874" y="698"/>
                      <a:pt x="871" y="700"/>
                      <a:pt x="868" y="704"/>
                    </a:cubicBezTo>
                    <a:cubicBezTo>
                      <a:pt x="865" y="708"/>
                      <a:pt x="868" y="708"/>
                      <a:pt x="865" y="713"/>
                    </a:cubicBezTo>
                    <a:cubicBezTo>
                      <a:pt x="862" y="718"/>
                      <a:pt x="863" y="718"/>
                      <a:pt x="863" y="723"/>
                    </a:cubicBezTo>
                    <a:cubicBezTo>
                      <a:pt x="863" y="728"/>
                      <a:pt x="862" y="726"/>
                      <a:pt x="857" y="730"/>
                    </a:cubicBezTo>
                    <a:cubicBezTo>
                      <a:pt x="851" y="733"/>
                      <a:pt x="854" y="734"/>
                      <a:pt x="850" y="739"/>
                    </a:cubicBezTo>
                    <a:cubicBezTo>
                      <a:pt x="846" y="743"/>
                      <a:pt x="848" y="745"/>
                      <a:pt x="848" y="751"/>
                    </a:cubicBezTo>
                    <a:cubicBezTo>
                      <a:pt x="847" y="756"/>
                      <a:pt x="846" y="757"/>
                      <a:pt x="850" y="761"/>
                    </a:cubicBezTo>
                    <a:cubicBezTo>
                      <a:pt x="853" y="765"/>
                      <a:pt x="842" y="769"/>
                      <a:pt x="839" y="770"/>
                    </a:cubicBezTo>
                    <a:cubicBezTo>
                      <a:pt x="836" y="771"/>
                      <a:pt x="838" y="772"/>
                      <a:pt x="829" y="777"/>
                    </a:cubicBezTo>
                    <a:cubicBezTo>
                      <a:pt x="821" y="782"/>
                      <a:pt x="828" y="780"/>
                      <a:pt x="826" y="788"/>
                    </a:cubicBezTo>
                    <a:cubicBezTo>
                      <a:pt x="824" y="796"/>
                      <a:pt x="817" y="792"/>
                      <a:pt x="813" y="792"/>
                    </a:cubicBezTo>
                    <a:cubicBezTo>
                      <a:pt x="809" y="793"/>
                      <a:pt x="803" y="790"/>
                      <a:pt x="802" y="788"/>
                    </a:cubicBezTo>
                    <a:cubicBezTo>
                      <a:pt x="801" y="786"/>
                      <a:pt x="798" y="792"/>
                      <a:pt x="795" y="795"/>
                    </a:cubicBezTo>
                    <a:cubicBezTo>
                      <a:pt x="793" y="798"/>
                      <a:pt x="782" y="798"/>
                      <a:pt x="778" y="797"/>
                    </a:cubicBezTo>
                    <a:cubicBezTo>
                      <a:pt x="774" y="796"/>
                      <a:pt x="784" y="795"/>
                      <a:pt x="778" y="792"/>
                    </a:cubicBezTo>
                    <a:cubicBezTo>
                      <a:pt x="772" y="790"/>
                      <a:pt x="769" y="792"/>
                      <a:pt x="763" y="792"/>
                    </a:cubicBezTo>
                    <a:cubicBezTo>
                      <a:pt x="757" y="792"/>
                      <a:pt x="763" y="795"/>
                      <a:pt x="766" y="800"/>
                    </a:cubicBezTo>
                    <a:cubicBezTo>
                      <a:pt x="768" y="805"/>
                      <a:pt x="766" y="804"/>
                      <a:pt x="758" y="806"/>
                    </a:cubicBezTo>
                    <a:cubicBezTo>
                      <a:pt x="749" y="808"/>
                      <a:pt x="749" y="808"/>
                      <a:pt x="748" y="811"/>
                    </a:cubicBezTo>
                    <a:cubicBezTo>
                      <a:pt x="746" y="813"/>
                      <a:pt x="750" y="816"/>
                      <a:pt x="749" y="820"/>
                    </a:cubicBezTo>
                    <a:cubicBezTo>
                      <a:pt x="749" y="824"/>
                      <a:pt x="744" y="823"/>
                      <a:pt x="737" y="815"/>
                    </a:cubicBezTo>
                    <a:cubicBezTo>
                      <a:pt x="731" y="807"/>
                      <a:pt x="726" y="821"/>
                      <a:pt x="718" y="824"/>
                    </a:cubicBezTo>
                    <a:cubicBezTo>
                      <a:pt x="709" y="827"/>
                      <a:pt x="716" y="828"/>
                      <a:pt x="710" y="832"/>
                    </a:cubicBezTo>
                    <a:cubicBezTo>
                      <a:pt x="704" y="837"/>
                      <a:pt x="706" y="836"/>
                      <a:pt x="697" y="842"/>
                    </a:cubicBezTo>
                    <a:cubicBezTo>
                      <a:pt x="688" y="848"/>
                      <a:pt x="691" y="847"/>
                      <a:pt x="686" y="852"/>
                    </a:cubicBezTo>
                    <a:cubicBezTo>
                      <a:pt x="681" y="856"/>
                      <a:pt x="682" y="860"/>
                      <a:pt x="677" y="861"/>
                    </a:cubicBezTo>
                    <a:cubicBezTo>
                      <a:pt x="673" y="862"/>
                      <a:pt x="679" y="869"/>
                      <a:pt x="677" y="873"/>
                    </a:cubicBezTo>
                    <a:cubicBezTo>
                      <a:pt x="676" y="877"/>
                      <a:pt x="673" y="882"/>
                      <a:pt x="675" y="888"/>
                    </a:cubicBezTo>
                    <a:cubicBezTo>
                      <a:pt x="677" y="893"/>
                      <a:pt x="677" y="895"/>
                      <a:pt x="679" y="900"/>
                    </a:cubicBezTo>
                    <a:cubicBezTo>
                      <a:pt x="681" y="904"/>
                      <a:pt x="679" y="904"/>
                      <a:pt x="680" y="910"/>
                    </a:cubicBezTo>
                    <a:cubicBezTo>
                      <a:pt x="681" y="916"/>
                      <a:pt x="680" y="922"/>
                      <a:pt x="683" y="928"/>
                    </a:cubicBezTo>
                    <a:cubicBezTo>
                      <a:pt x="686" y="935"/>
                      <a:pt x="683" y="935"/>
                      <a:pt x="681" y="946"/>
                    </a:cubicBezTo>
                    <a:cubicBezTo>
                      <a:pt x="679" y="957"/>
                      <a:pt x="675" y="954"/>
                      <a:pt x="673" y="956"/>
                    </a:cubicBezTo>
                    <a:cubicBezTo>
                      <a:pt x="670" y="958"/>
                      <a:pt x="668" y="962"/>
                      <a:pt x="663" y="967"/>
                    </a:cubicBezTo>
                    <a:cubicBezTo>
                      <a:pt x="659" y="972"/>
                      <a:pt x="659" y="980"/>
                      <a:pt x="655" y="986"/>
                    </a:cubicBezTo>
                    <a:cubicBezTo>
                      <a:pt x="652" y="992"/>
                      <a:pt x="655" y="993"/>
                      <a:pt x="651" y="1001"/>
                    </a:cubicBezTo>
                    <a:cubicBezTo>
                      <a:pt x="648" y="1010"/>
                      <a:pt x="651" y="1013"/>
                      <a:pt x="645" y="1019"/>
                    </a:cubicBezTo>
                    <a:cubicBezTo>
                      <a:pt x="639" y="1025"/>
                      <a:pt x="642" y="1024"/>
                      <a:pt x="639" y="1026"/>
                    </a:cubicBezTo>
                    <a:cubicBezTo>
                      <a:pt x="637" y="1028"/>
                      <a:pt x="635" y="1031"/>
                      <a:pt x="632" y="1036"/>
                    </a:cubicBezTo>
                    <a:cubicBezTo>
                      <a:pt x="629" y="1040"/>
                      <a:pt x="629" y="1042"/>
                      <a:pt x="626" y="1046"/>
                    </a:cubicBezTo>
                    <a:cubicBezTo>
                      <a:pt x="622" y="1050"/>
                      <a:pt x="622" y="1050"/>
                      <a:pt x="619" y="1049"/>
                    </a:cubicBezTo>
                    <a:cubicBezTo>
                      <a:pt x="615" y="1047"/>
                      <a:pt x="618" y="1045"/>
                      <a:pt x="620" y="1041"/>
                    </a:cubicBezTo>
                    <a:cubicBezTo>
                      <a:pt x="622" y="1037"/>
                      <a:pt x="626" y="1035"/>
                      <a:pt x="630" y="1028"/>
                    </a:cubicBezTo>
                    <a:cubicBezTo>
                      <a:pt x="634" y="1022"/>
                      <a:pt x="636" y="1023"/>
                      <a:pt x="638" y="1019"/>
                    </a:cubicBezTo>
                    <a:cubicBezTo>
                      <a:pt x="640" y="1014"/>
                      <a:pt x="643" y="1006"/>
                      <a:pt x="643" y="1002"/>
                    </a:cubicBezTo>
                    <a:cubicBezTo>
                      <a:pt x="643" y="998"/>
                      <a:pt x="640" y="1001"/>
                      <a:pt x="636" y="998"/>
                    </a:cubicBezTo>
                    <a:cubicBezTo>
                      <a:pt x="632" y="995"/>
                      <a:pt x="631" y="996"/>
                      <a:pt x="629" y="1000"/>
                    </a:cubicBezTo>
                    <a:cubicBezTo>
                      <a:pt x="628" y="1005"/>
                      <a:pt x="630" y="1007"/>
                      <a:pt x="627" y="1012"/>
                    </a:cubicBezTo>
                    <a:cubicBezTo>
                      <a:pt x="625" y="1017"/>
                      <a:pt x="627" y="1017"/>
                      <a:pt x="623" y="1022"/>
                    </a:cubicBezTo>
                    <a:cubicBezTo>
                      <a:pt x="619" y="1026"/>
                      <a:pt x="620" y="1025"/>
                      <a:pt x="618" y="1027"/>
                    </a:cubicBezTo>
                    <a:cubicBezTo>
                      <a:pt x="616" y="1029"/>
                      <a:pt x="616" y="1034"/>
                      <a:pt x="613" y="1039"/>
                    </a:cubicBezTo>
                    <a:cubicBezTo>
                      <a:pt x="610" y="1043"/>
                      <a:pt x="612" y="1044"/>
                      <a:pt x="614" y="1047"/>
                    </a:cubicBezTo>
                    <a:cubicBezTo>
                      <a:pt x="617" y="1051"/>
                      <a:pt x="617" y="1054"/>
                      <a:pt x="613" y="1058"/>
                    </a:cubicBezTo>
                    <a:cubicBezTo>
                      <a:pt x="609" y="1063"/>
                      <a:pt x="611" y="1064"/>
                      <a:pt x="611" y="1071"/>
                    </a:cubicBezTo>
                    <a:cubicBezTo>
                      <a:pt x="611" y="1079"/>
                      <a:pt x="610" y="1076"/>
                      <a:pt x="607" y="1080"/>
                    </a:cubicBezTo>
                    <a:cubicBezTo>
                      <a:pt x="605" y="1084"/>
                      <a:pt x="606" y="1083"/>
                      <a:pt x="603" y="1087"/>
                    </a:cubicBezTo>
                    <a:cubicBezTo>
                      <a:pt x="599" y="1091"/>
                      <a:pt x="599" y="1091"/>
                      <a:pt x="596" y="1095"/>
                    </a:cubicBezTo>
                    <a:cubicBezTo>
                      <a:pt x="593" y="1091"/>
                      <a:pt x="588" y="1086"/>
                      <a:pt x="588" y="1082"/>
                    </a:cubicBezTo>
                    <a:cubicBezTo>
                      <a:pt x="588" y="1078"/>
                      <a:pt x="593" y="1071"/>
                      <a:pt x="595" y="1066"/>
                    </a:cubicBezTo>
                    <a:cubicBezTo>
                      <a:pt x="596" y="1062"/>
                      <a:pt x="589" y="1061"/>
                      <a:pt x="586" y="1056"/>
                    </a:cubicBezTo>
                    <a:cubicBezTo>
                      <a:pt x="582" y="1051"/>
                      <a:pt x="577" y="1049"/>
                      <a:pt x="572" y="1045"/>
                    </a:cubicBezTo>
                    <a:cubicBezTo>
                      <a:pt x="567" y="1042"/>
                      <a:pt x="568" y="1042"/>
                      <a:pt x="560" y="1036"/>
                    </a:cubicBezTo>
                    <a:cubicBezTo>
                      <a:pt x="552" y="1030"/>
                      <a:pt x="554" y="1029"/>
                      <a:pt x="545" y="1027"/>
                    </a:cubicBezTo>
                    <a:cubicBezTo>
                      <a:pt x="537" y="1025"/>
                      <a:pt x="538" y="1024"/>
                      <a:pt x="533" y="1018"/>
                    </a:cubicBezTo>
                    <a:cubicBezTo>
                      <a:pt x="528" y="1012"/>
                      <a:pt x="526" y="1013"/>
                      <a:pt x="526" y="1016"/>
                    </a:cubicBezTo>
                    <a:cubicBezTo>
                      <a:pt x="526" y="1020"/>
                      <a:pt x="521" y="1021"/>
                      <a:pt x="518" y="1016"/>
                    </a:cubicBezTo>
                    <a:cubicBezTo>
                      <a:pt x="515" y="1012"/>
                      <a:pt x="515" y="1011"/>
                      <a:pt x="513" y="1007"/>
                    </a:cubicBezTo>
                    <a:cubicBezTo>
                      <a:pt x="510" y="1003"/>
                      <a:pt x="499" y="997"/>
                      <a:pt x="495" y="993"/>
                    </a:cubicBezTo>
                    <a:cubicBezTo>
                      <a:pt x="492" y="990"/>
                      <a:pt x="482" y="997"/>
                      <a:pt x="477" y="997"/>
                    </a:cubicBezTo>
                    <a:cubicBezTo>
                      <a:pt x="476" y="997"/>
                      <a:pt x="475" y="997"/>
                      <a:pt x="475" y="997"/>
                    </a:cubicBezTo>
                    <a:cubicBezTo>
                      <a:pt x="473" y="996"/>
                      <a:pt x="477" y="991"/>
                      <a:pt x="482" y="986"/>
                    </a:cubicBezTo>
                    <a:cubicBezTo>
                      <a:pt x="487" y="979"/>
                      <a:pt x="490" y="978"/>
                      <a:pt x="490" y="974"/>
                    </a:cubicBezTo>
                    <a:cubicBezTo>
                      <a:pt x="490" y="970"/>
                      <a:pt x="492" y="965"/>
                      <a:pt x="499" y="957"/>
                    </a:cubicBezTo>
                    <a:cubicBezTo>
                      <a:pt x="506" y="948"/>
                      <a:pt x="505" y="952"/>
                      <a:pt x="507" y="947"/>
                    </a:cubicBezTo>
                    <a:cubicBezTo>
                      <a:pt x="508" y="942"/>
                      <a:pt x="510" y="940"/>
                      <a:pt x="516" y="934"/>
                    </a:cubicBezTo>
                    <a:cubicBezTo>
                      <a:pt x="522" y="928"/>
                      <a:pt x="522" y="928"/>
                      <a:pt x="529" y="924"/>
                    </a:cubicBezTo>
                    <a:cubicBezTo>
                      <a:pt x="536" y="920"/>
                      <a:pt x="540" y="917"/>
                      <a:pt x="545" y="913"/>
                    </a:cubicBezTo>
                    <a:cubicBezTo>
                      <a:pt x="551" y="910"/>
                      <a:pt x="548" y="910"/>
                      <a:pt x="551" y="902"/>
                    </a:cubicBezTo>
                    <a:cubicBezTo>
                      <a:pt x="554" y="894"/>
                      <a:pt x="552" y="893"/>
                      <a:pt x="551" y="884"/>
                    </a:cubicBezTo>
                    <a:cubicBezTo>
                      <a:pt x="550" y="875"/>
                      <a:pt x="551" y="878"/>
                      <a:pt x="548" y="873"/>
                    </a:cubicBezTo>
                    <a:cubicBezTo>
                      <a:pt x="544" y="867"/>
                      <a:pt x="542" y="866"/>
                      <a:pt x="536" y="864"/>
                    </a:cubicBezTo>
                    <a:cubicBezTo>
                      <a:pt x="530" y="863"/>
                      <a:pt x="529" y="869"/>
                      <a:pt x="527" y="864"/>
                    </a:cubicBezTo>
                    <a:cubicBezTo>
                      <a:pt x="527" y="864"/>
                      <a:pt x="527" y="863"/>
                      <a:pt x="527" y="862"/>
                    </a:cubicBezTo>
                    <a:cubicBezTo>
                      <a:pt x="524" y="854"/>
                      <a:pt x="527" y="852"/>
                      <a:pt x="530" y="844"/>
                    </a:cubicBezTo>
                    <a:cubicBezTo>
                      <a:pt x="534" y="836"/>
                      <a:pt x="529" y="834"/>
                      <a:pt x="530" y="827"/>
                    </a:cubicBezTo>
                    <a:cubicBezTo>
                      <a:pt x="531" y="820"/>
                      <a:pt x="529" y="821"/>
                      <a:pt x="524" y="818"/>
                    </a:cubicBezTo>
                    <a:cubicBezTo>
                      <a:pt x="520" y="815"/>
                      <a:pt x="520" y="821"/>
                      <a:pt x="506" y="820"/>
                    </a:cubicBezTo>
                    <a:cubicBezTo>
                      <a:pt x="493" y="819"/>
                      <a:pt x="501" y="817"/>
                      <a:pt x="499" y="811"/>
                    </a:cubicBezTo>
                    <a:cubicBezTo>
                      <a:pt x="497" y="804"/>
                      <a:pt x="495" y="805"/>
                      <a:pt x="495" y="794"/>
                    </a:cubicBezTo>
                    <a:cubicBezTo>
                      <a:pt x="495" y="782"/>
                      <a:pt x="493" y="787"/>
                      <a:pt x="490" y="778"/>
                    </a:cubicBezTo>
                    <a:cubicBezTo>
                      <a:pt x="486" y="768"/>
                      <a:pt x="479" y="772"/>
                      <a:pt x="475" y="768"/>
                    </a:cubicBezTo>
                    <a:cubicBezTo>
                      <a:pt x="471" y="764"/>
                      <a:pt x="466" y="771"/>
                      <a:pt x="466" y="771"/>
                    </a:cubicBezTo>
                    <a:cubicBezTo>
                      <a:pt x="466" y="771"/>
                      <a:pt x="456" y="773"/>
                      <a:pt x="450" y="773"/>
                    </a:cubicBezTo>
                    <a:cubicBezTo>
                      <a:pt x="445" y="773"/>
                      <a:pt x="446" y="769"/>
                      <a:pt x="438" y="767"/>
                    </a:cubicBezTo>
                    <a:cubicBezTo>
                      <a:pt x="431" y="765"/>
                      <a:pt x="433" y="764"/>
                      <a:pt x="433" y="757"/>
                    </a:cubicBezTo>
                    <a:cubicBezTo>
                      <a:pt x="433" y="750"/>
                      <a:pt x="433" y="743"/>
                      <a:pt x="432" y="736"/>
                    </a:cubicBezTo>
                    <a:cubicBezTo>
                      <a:pt x="431" y="730"/>
                      <a:pt x="426" y="724"/>
                      <a:pt x="425" y="717"/>
                    </a:cubicBezTo>
                    <a:cubicBezTo>
                      <a:pt x="425" y="717"/>
                      <a:pt x="425" y="717"/>
                      <a:pt x="425" y="717"/>
                    </a:cubicBezTo>
                    <a:cubicBezTo>
                      <a:pt x="424" y="711"/>
                      <a:pt x="431" y="710"/>
                      <a:pt x="428" y="707"/>
                    </a:cubicBezTo>
                    <a:cubicBezTo>
                      <a:pt x="426" y="704"/>
                      <a:pt x="425" y="697"/>
                      <a:pt x="426" y="693"/>
                    </a:cubicBezTo>
                    <a:cubicBezTo>
                      <a:pt x="428" y="689"/>
                      <a:pt x="428" y="683"/>
                      <a:pt x="432" y="675"/>
                    </a:cubicBezTo>
                    <a:cubicBezTo>
                      <a:pt x="437" y="667"/>
                      <a:pt x="435" y="664"/>
                      <a:pt x="432" y="655"/>
                    </a:cubicBezTo>
                    <a:cubicBezTo>
                      <a:pt x="430" y="646"/>
                      <a:pt x="426" y="652"/>
                      <a:pt x="425" y="644"/>
                    </a:cubicBezTo>
                    <a:cubicBezTo>
                      <a:pt x="423" y="635"/>
                      <a:pt x="418" y="639"/>
                      <a:pt x="412" y="635"/>
                    </a:cubicBezTo>
                    <a:cubicBezTo>
                      <a:pt x="406" y="631"/>
                      <a:pt x="408" y="630"/>
                      <a:pt x="408" y="625"/>
                    </a:cubicBezTo>
                    <a:cubicBezTo>
                      <a:pt x="409" y="620"/>
                      <a:pt x="407" y="615"/>
                      <a:pt x="408" y="609"/>
                    </a:cubicBezTo>
                    <a:cubicBezTo>
                      <a:pt x="410" y="603"/>
                      <a:pt x="393" y="606"/>
                      <a:pt x="383" y="605"/>
                    </a:cubicBezTo>
                    <a:cubicBezTo>
                      <a:pt x="373" y="604"/>
                      <a:pt x="371" y="604"/>
                      <a:pt x="364" y="603"/>
                    </a:cubicBezTo>
                    <a:cubicBezTo>
                      <a:pt x="356" y="602"/>
                      <a:pt x="361" y="596"/>
                      <a:pt x="361" y="591"/>
                    </a:cubicBezTo>
                    <a:cubicBezTo>
                      <a:pt x="361" y="587"/>
                      <a:pt x="359" y="586"/>
                      <a:pt x="354" y="581"/>
                    </a:cubicBezTo>
                    <a:cubicBezTo>
                      <a:pt x="348" y="575"/>
                      <a:pt x="356" y="571"/>
                      <a:pt x="357" y="570"/>
                    </a:cubicBezTo>
                    <a:cubicBezTo>
                      <a:pt x="357" y="569"/>
                      <a:pt x="357" y="563"/>
                      <a:pt x="357" y="559"/>
                    </a:cubicBezTo>
                    <a:cubicBezTo>
                      <a:pt x="356" y="555"/>
                      <a:pt x="351" y="550"/>
                      <a:pt x="350" y="545"/>
                    </a:cubicBezTo>
                    <a:cubicBezTo>
                      <a:pt x="348" y="539"/>
                      <a:pt x="348" y="538"/>
                      <a:pt x="343" y="533"/>
                    </a:cubicBezTo>
                    <a:cubicBezTo>
                      <a:pt x="339" y="528"/>
                      <a:pt x="336" y="529"/>
                      <a:pt x="327" y="529"/>
                    </a:cubicBezTo>
                    <a:cubicBezTo>
                      <a:pt x="318" y="529"/>
                      <a:pt x="321" y="530"/>
                      <a:pt x="315" y="525"/>
                    </a:cubicBezTo>
                    <a:cubicBezTo>
                      <a:pt x="309" y="521"/>
                      <a:pt x="303" y="521"/>
                      <a:pt x="295" y="515"/>
                    </a:cubicBezTo>
                    <a:cubicBezTo>
                      <a:pt x="286" y="509"/>
                      <a:pt x="288" y="511"/>
                      <a:pt x="280" y="505"/>
                    </a:cubicBezTo>
                    <a:cubicBezTo>
                      <a:pt x="272" y="498"/>
                      <a:pt x="273" y="500"/>
                      <a:pt x="264" y="499"/>
                    </a:cubicBezTo>
                    <a:cubicBezTo>
                      <a:pt x="255" y="499"/>
                      <a:pt x="252" y="496"/>
                      <a:pt x="247" y="492"/>
                    </a:cubicBezTo>
                    <a:cubicBezTo>
                      <a:pt x="242" y="489"/>
                      <a:pt x="238" y="487"/>
                      <a:pt x="232" y="482"/>
                    </a:cubicBezTo>
                    <a:cubicBezTo>
                      <a:pt x="227" y="478"/>
                      <a:pt x="229" y="476"/>
                      <a:pt x="223" y="468"/>
                    </a:cubicBezTo>
                    <a:cubicBezTo>
                      <a:pt x="217" y="460"/>
                      <a:pt x="224" y="458"/>
                      <a:pt x="223" y="452"/>
                    </a:cubicBezTo>
                    <a:cubicBezTo>
                      <a:pt x="222" y="446"/>
                      <a:pt x="220" y="446"/>
                      <a:pt x="221" y="441"/>
                    </a:cubicBezTo>
                    <a:cubicBezTo>
                      <a:pt x="222" y="437"/>
                      <a:pt x="222" y="430"/>
                      <a:pt x="221" y="425"/>
                    </a:cubicBezTo>
                    <a:cubicBezTo>
                      <a:pt x="220" y="421"/>
                      <a:pt x="207" y="424"/>
                      <a:pt x="198" y="425"/>
                    </a:cubicBezTo>
                    <a:cubicBezTo>
                      <a:pt x="189" y="426"/>
                      <a:pt x="187" y="427"/>
                      <a:pt x="183" y="429"/>
                    </a:cubicBezTo>
                    <a:cubicBezTo>
                      <a:pt x="179" y="431"/>
                      <a:pt x="169" y="439"/>
                      <a:pt x="168" y="441"/>
                    </a:cubicBezTo>
                    <a:cubicBezTo>
                      <a:pt x="167" y="444"/>
                      <a:pt x="157" y="444"/>
                      <a:pt x="153" y="448"/>
                    </a:cubicBezTo>
                    <a:cubicBezTo>
                      <a:pt x="149" y="452"/>
                      <a:pt x="143" y="460"/>
                      <a:pt x="135" y="456"/>
                    </a:cubicBezTo>
                    <a:cubicBezTo>
                      <a:pt x="129" y="453"/>
                      <a:pt x="124" y="454"/>
                      <a:pt x="117" y="455"/>
                    </a:cubicBezTo>
                    <a:cubicBezTo>
                      <a:pt x="114" y="455"/>
                      <a:pt x="112" y="455"/>
                      <a:pt x="109" y="455"/>
                    </a:cubicBezTo>
                    <a:cubicBezTo>
                      <a:pt x="99" y="455"/>
                      <a:pt x="98" y="458"/>
                      <a:pt x="93" y="454"/>
                    </a:cubicBezTo>
                    <a:cubicBezTo>
                      <a:pt x="87" y="449"/>
                      <a:pt x="89" y="427"/>
                      <a:pt x="91" y="417"/>
                    </a:cubicBezTo>
                    <a:cubicBezTo>
                      <a:pt x="93" y="407"/>
                      <a:pt x="80" y="420"/>
                      <a:pt x="73" y="428"/>
                    </a:cubicBezTo>
                    <a:cubicBezTo>
                      <a:pt x="67" y="435"/>
                      <a:pt x="58" y="429"/>
                      <a:pt x="54" y="429"/>
                    </a:cubicBezTo>
                    <a:cubicBezTo>
                      <a:pt x="51" y="429"/>
                      <a:pt x="51" y="424"/>
                      <a:pt x="46" y="418"/>
                    </a:cubicBezTo>
                    <a:cubicBezTo>
                      <a:pt x="42" y="413"/>
                      <a:pt x="36" y="415"/>
                      <a:pt x="29" y="415"/>
                    </a:cubicBezTo>
                    <a:cubicBezTo>
                      <a:pt x="22" y="415"/>
                      <a:pt x="27" y="411"/>
                      <a:pt x="27" y="403"/>
                    </a:cubicBezTo>
                    <a:cubicBezTo>
                      <a:pt x="26" y="396"/>
                      <a:pt x="22" y="393"/>
                      <a:pt x="18" y="389"/>
                    </a:cubicBezTo>
                    <a:cubicBezTo>
                      <a:pt x="14" y="385"/>
                      <a:pt x="16" y="384"/>
                      <a:pt x="12" y="376"/>
                    </a:cubicBezTo>
                    <a:cubicBezTo>
                      <a:pt x="9" y="368"/>
                      <a:pt x="7" y="367"/>
                      <a:pt x="3" y="360"/>
                    </a:cubicBezTo>
                    <a:cubicBezTo>
                      <a:pt x="0" y="354"/>
                      <a:pt x="9" y="352"/>
                      <a:pt x="8" y="347"/>
                    </a:cubicBezTo>
                    <a:cubicBezTo>
                      <a:pt x="8" y="342"/>
                      <a:pt x="16" y="335"/>
                      <a:pt x="20" y="332"/>
                    </a:cubicBezTo>
                    <a:cubicBezTo>
                      <a:pt x="25" y="329"/>
                      <a:pt x="21" y="326"/>
                      <a:pt x="20" y="324"/>
                    </a:cubicBezTo>
                    <a:cubicBezTo>
                      <a:pt x="18" y="322"/>
                      <a:pt x="19" y="317"/>
                      <a:pt x="22" y="312"/>
                    </a:cubicBezTo>
                    <a:cubicBezTo>
                      <a:pt x="25" y="307"/>
                      <a:pt x="25" y="302"/>
                      <a:pt x="27" y="296"/>
                    </a:cubicBezTo>
                    <a:cubicBezTo>
                      <a:pt x="28" y="289"/>
                      <a:pt x="32" y="290"/>
                      <a:pt x="36" y="286"/>
                    </a:cubicBezTo>
                    <a:cubicBezTo>
                      <a:pt x="40" y="281"/>
                      <a:pt x="44" y="282"/>
                      <a:pt x="51" y="277"/>
                    </a:cubicBezTo>
                    <a:cubicBezTo>
                      <a:pt x="57" y="273"/>
                      <a:pt x="59" y="273"/>
                      <a:pt x="68" y="271"/>
                    </a:cubicBezTo>
                    <a:cubicBezTo>
                      <a:pt x="77" y="269"/>
                      <a:pt x="74" y="271"/>
                      <a:pt x="76" y="267"/>
                    </a:cubicBezTo>
                    <a:cubicBezTo>
                      <a:pt x="78" y="262"/>
                      <a:pt x="89" y="266"/>
                      <a:pt x="92" y="269"/>
                    </a:cubicBezTo>
                    <a:cubicBezTo>
                      <a:pt x="96" y="273"/>
                      <a:pt x="97" y="270"/>
                      <a:pt x="99" y="269"/>
                    </a:cubicBezTo>
                    <a:cubicBezTo>
                      <a:pt x="99" y="269"/>
                      <a:pt x="99" y="267"/>
                      <a:pt x="98" y="266"/>
                    </a:cubicBezTo>
                    <a:cubicBezTo>
                      <a:pt x="99" y="266"/>
                      <a:pt x="100" y="266"/>
                      <a:pt x="100" y="263"/>
                    </a:cubicBezTo>
                    <a:cubicBezTo>
                      <a:pt x="101" y="260"/>
                      <a:pt x="102" y="257"/>
                      <a:pt x="103" y="253"/>
                    </a:cubicBezTo>
                    <a:cubicBezTo>
                      <a:pt x="103" y="249"/>
                      <a:pt x="104" y="244"/>
                      <a:pt x="104" y="239"/>
                    </a:cubicBezTo>
                    <a:cubicBezTo>
                      <a:pt x="105" y="234"/>
                      <a:pt x="103" y="228"/>
                      <a:pt x="104" y="224"/>
                    </a:cubicBezTo>
                    <a:cubicBezTo>
                      <a:pt x="105" y="220"/>
                      <a:pt x="105" y="209"/>
                      <a:pt x="108" y="202"/>
                    </a:cubicBezTo>
                    <a:cubicBezTo>
                      <a:pt x="110" y="195"/>
                      <a:pt x="111" y="194"/>
                      <a:pt x="112" y="188"/>
                    </a:cubicBezTo>
                    <a:cubicBezTo>
                      <a:pt x="113" y="182"/>
                      <a:pt x="113" y="178"/>
                      <a:pt x="110" y="175"/>
                    </a:cubicBezTo>
                    <a:cubicBezTo>
                      <a:pt x="106" y="171"/>
                      <a:pt x="107" y="166"/>
                      <a:pt x="104" y="162"/>
                    </a:cubicBezTo>
                    <a:cubicBezTo>
                      <a:pt x="101" y="158"/>
                      <a:pt x="91" y="157"/>
                      <a:pt x="92" y="149"/>
                    </a:cubicBezTo>
                    <a:cubicBezTo>
                      <a:pt x="93" y="142"/>
                      <a:pt x="95" y="135"/>
                      <a:pt x="97" y="133"/>
                    </a:cubicBezTo>
                    <a:cubicBezTo>
                      <a:pt x="99" y="130"/>
                      <a:pt x="99" y="127"/>
                      <a:pt x="107" y="128"/>
                    </a:cubicBezTo>
                    <a:cubicBezTo>
                      <a:pt x="114" y="130"/>
                      <a:pt x="119" y="131"/>
                      <a:pt x="118" y="126"/>
                    </a:cubicBezTo>
                    <a:cubicBezTo>
                      <a:pt x="116" y="121"/>
                      <a:pt x="117" y="122"/>
                      <a:pt x="112" y="120"/>
                    </a:cubicBezTo>
                    <a:cubicBezTo>
                      <a:pt x="107" y="119"/>
                      <a:pt x="99" y="117"/>
                      <a:pt x="99" y="114"/>
                    </a:cubicBezTo>
                    <a:cubicBezTo>
                      <a:pt x="99" y="112"/>
                      <a:pt x="97" y="102"/>
                      <a:pt x="101" y="101"/>
                    </a:cubicBezTo>
                    <a:cubicBezTo>
                      <a:pt x="104" y="100"/>
                      <a:pt x="140" y="102"/>
                      <a:pt x="140" y="98"/>
                    </a:cubicBezTo>
                    <a:cubicBezTo>
                      <a:pt x="141" y="95"/>
                      <a:pt x="143" y="91"/>
                      <a:pt x="144" y="93"/>
                    </a:cubicBezTo>
                    <a:cubicBezTo>
                      <a:pt x="146" y="96"/>
                      <a:pt x="144" y="101"/>
                      <a:pt x="147" y="100"/>
                    </a:cubicBezTo>
                    <a:cubicBezTo>
                      <a:pt x="151" y="99"/>
                      <a:pt x="155" y="93"/>
                      <a:pt x="157" y="91"/>
                    </a:cubicBezTo>
                    <a:cubicBezTo>
                      <a:pt x="160" y="90"/>
                      <a:pt x="162" y="87"/>
                      <a:pt x="164" y="90"/>
                    </a:cubicBezTo>
                    <a:cubicBezTo>
                      <a:pt x="165" y="92"/>
                      <a:pt x="166" y="92"/>
                      <a:pt x="167" y="92"/>
                    </a:cubicBezTo>
                    <a:cubicBezTo>
                      <a:pt x="166" y="92"/>
                      <a:pt x="166" y="94"/>
                      <a:pt x="168" y="96"/>
                    </a:cubicBezTo>
                    <a:cubicBezTo>
                      <a:pt x="171" y="101"/>
                      <a:pt x="170" y="98"/>
                      <a:pt x="170" y="105"/>
                    </a:cubicBezTo>
                    <a:cubicBezTo>
                      <a:pt x="171" y="111"/>
                      <a:pt x="169" y="111"/>
                      <a:pt x="175" y="116"/>
                    </a:cubicBezTo>
                    <a:cubicBezTo>
                      <a:pt x="181" y="122"/>
                      <a:pt x="179" y="125"/>
                      <a:pt x="187" y="126"/>
                    </a:cubicBezTo>
                    <a:cubicBezTo>
                      <a:pt x="194" y="127"/>
                      <a:pt x="191" y="130"/>
                      <a:pt x="196" y="126"/>
                    </a:cubicBezTo>
                    <a:cubicBezTo>
                      <a:pt x="200" y="123"/>
                      <a:pt x="206" y="117"/>
                      <a:pt x="206" y="121"/>
                    </a:cubicBezTo>
                    <a:cubicBezTo>
                      <a:pt x="207" y="124"/>
                      <a:pt x="206" y="128"/>
                      <a:pt x="208" y="128"/>
                    </a:cubicBezTo>
                    <a:cubicBezTo>
                      <a:pt x="210" y="129"/>
                      <a:pt x="212" y="125"/>
                      <a:pt x="217" y="122"/>
                    </a:cubicBezTo>
                    <a:cubicBezTo>
                      <a:pt x="222" y="118"/>
                      <a:pt x="222" y="115"/>
                      <a:pt x="229" y="113"/>
                    </a:cubicBezTo>
                    <a:cubicBezTo>
                      <a:pt x="235" y="110"/>
                      <a:pt x="235" y="113"/>
                      <a:pt x="238" y="109"/>
                    </a:cubicBezTo>
                    <a:cubicBezTo>
                      <a:pt x="241" y="105"/>
                      <a:pt x="243" y="103"/>
                      <a:pt x="243" y="100"/>
                    </a:cubicBezTo>
                    <a:cubicBezTo>
                      <a:pt x="243" y="97"/>
                      <a:pt x="245" y="93"/>
                      <a:pt x="252" y="92"/>
                    </a:cubicBezTo>
                    <a:cubicBezTo>
                      <a:pt x="260" y="92"/>
                      <a:pt x="263" y="90"/>
                      <a:pt x="263" y="87"/>
                    </a:cubicBezTo>
                    <a:cubicBezTo>
                      <a:pt x="263" y="85"/>
                      <a:pt x="266" y="81"/>
                      <a:pt x="262" y="81"/>
                    </a:cubicBezTo>
                    <a:cubicBezTo>
                      <a:pt x="257" y="81"/>
                      <a:pt x="247" y="80"/>
                      <a:pt x="247" y="78"/>
                    </a:cubicBezTo>
                    <a:cubicBezTo>
                      <a:pt x="247" y="76"/>
                      <a:pt x="241" y="68"/>
                      <a:pt x="241" y="61"/>
                    </a:cubicBezTo>
                    <a:cubicBezTo>
                      <a:pt x="242" y="54"/>
                      <a:pt x="243" y="52"/>
                      <a:pt x="240" y="47"/>
                    </a:cubicBezTo>
                    <a:cubicBezTo>
                      <a:pt x="237" y="42"/>
                      <a:pt x="234" y="40"/>
                      <a:pt x="232" y="36"/>
                    </a:cubicBezTo>
                    <a:cubicBezTo>
                      <a:pt x="230" y="32"/>
                      <a:pt x="229" y="27"/>
                      <a:pt x="232" y="29"/>
                    </a:cubicBezTo>
                    <a:cubicBezTo>
                      <a:pt x="235" y="30"/>
                      <a:pt x="241" y="33"/>
                      <a:pt x="246" y="34"/>
                    </a:cubicBezTo>
                    <a:cubicBezTo>
                      <a:pt x="250" y="35"/>
                      <a:pt x="250" y="36"/>
                      <a:pt x="253" y="37"/>
                    </a:cubicBezTo>
                    <a:cubicBezTo>
                      <a:pt x="256" y="38"/>
                      <a:pt x="259" y="39"/>
                      <a:pt x="264" y="39"/>
                    </a:cubicBezTo>
                    <a:cubicBezTo>
                      <a:pt x="269" y="40"/>
                      <a:pt x="268" y="40"/>
                      <a:pt x="271" y="44"/>
                    </a:cubicBezTo>
                    <a:cubicBezTo>
                      <a:pt x="273" y="48"/>
                      <a:pt x="273" y="49"/>
                      <a:pt x="278" y="48"/>
                    </a:cubicBezTo>
                    <a:cubicBezTo>
                      <a:pt x="283" y="48"/>
                      <a:pt x="278" y="38"/>
                      <a:pt x="280" y="36"/>
                    </a:cubicBezTo>
                    <a:cubicBezTo>
                      <a:pt x="283" y="34"/>
                      <a:pt x="284" y="33"/>
                      <a:pt x="291" y="33"/>
                    </a:cubicBezTo>
                    <a:cubicBezTo>
                      <a:pt x="297" y="33"/>
                      <a:pt x="299" y="31"/>
                      <a:pt x="306" y="28"/>
                    </a:cubicBezTo>
                    <a:cubicBezTo>
                      <a:pt x="313" y="26"/>
                      <a:pt x="312" y="23"/>
                      <a:pt x="320" y="21"/>
                    </a:cubicBezTo>
                    <a:cubicBezTo>
                      <a:pt x="327" y="19"/>
                      <a:pt x="331" y="17"/>
                      <a:pt x="331" y="14"/>
                    </a:cubicBezTo>
                    <a:cubicBezTo>
                      <a:pt x="332" y="11"/>
                      <a:pt x="334" y="6"/>
                      <a:pt x="333" y="3"/>
                    </a:cubicBezTo>
                    <a:cubicBezTo>
                      <a:pt x="336" y="3"/>
                      <a:pt x="341" y="3"/>
                      <a:pt x="342" y="3"/>
                    </a:cubicBezTo>
                    <a:cubicBezTo>
                      <a:pt x="343" y="3"/>
                      <a:pt x="346" y="0"/>
                      <a:pt x="347" y="3"/>
                    </a:cubicBezTo>
                    <a:cubicBezTo>
                      <a:pt x="348" y="6"/>
                      <a:pt x="352" y="5"/>
                      <a:pt x="347" y="12"/>
                    </a:cubicBezTo>
                    <a:cubicBezTo>
                      <a:pt x="341" y="19"/>
                      <a:pt x="344" y="21"/>
                      <a:pt x="348" y="22"/>
                    </a:cubicBezTo>
                    <a:cubicBezTo>
                      <a:pt x="352" y="23"/>
                      <a:pt x="355" y="23"/>
                      <a:pt x="355" y="27"/>
                    </a:cubicBezTo>
                    <a:cubicBezTo>
                      <a:pt x="356" y="31"/>
                      <a:pt x="359" y="31"/>
                      <a:pt x="358" y="36"/>
                    </a:cubicBezTo>
                    <a:cubicBezTo>
                      <a:pt x="358" y="42"/>
                      <a:pt x="357" y="40"/>
                      <a:pt x="354" y="45"/>
                    </a:cubicBezTo>
                    <a:cubicBezTo>
                      <a:pt x="351" y="50"/>
                      <a:pt x="352" y="48"/>
                      <a:pt x="351" y="55"/>
                    </a:cubicBezTo>
                    <a:cubicBezTo>
                      <a:pt x="350" y="62"/>
                      <a:pt x="347" y="59"/>
                      <a:pt x="347" y="66"/>
                    </a:cubicBezTo>
                    <a:cubicBezTo>
                      <a:pt x="347" y="73"/>
                      <a:pt x="344" y="76"/>
                      <a:pt x="348" y="80"/>
                    </a:cubicBezTo>
                    <a:cubicBezTo>
                      <a:pt x="352" y="84"/>
                      <a:pt x="353" y="85"/>
                      <a:pt x="354" y="91"/>
                    </a:cubicBezTo>
                    <a:cubicBezTo>
                      <a:pt x="356" y="96"/>
                      <a:pt x="351" y="98"/>
                      <a:pt x="355" y="101"/>
                    </a:cubicBezTo>
                    <a:cubicBezTo>
                      <a:pt x="359" y="104"/>
                      <a:pt x="361" y="104"/>
                      <a:pt x="366" y="109"/>
                    </a:cubicBezTo>
                    <a:cubicBezTo>
                      <a:pt x="370" y="114"/>
                      <a:pt x="375" y="116"/>
                      <a:pt x="378" y="114"/>
                    </a:cubicBezTo>
                    <a:cubicBezTo>
                      <a:pt x="381" y="113"/>
                      <a:pt x="384" y="110"/>
                      <a:pt x="387" y="108"/>
                    </a:cubicBezTo>
                    <a:cubicBezTo>
                      <a:pt x="389" y="106"/>
                      <a:pt x="390" y="105"/>
                      <a:pt x="393" y="104"/>
                    </a:cubicBezTo>
                    <a:cubicBezTo>
                      <a:pt x="397" y="102"/>
                      <a:pt x="399" y="100"/>
                      <a:pt x="405" y="99"/>
                    </a:cubicBezTo>
                    <a:cubicBezTo>
                      <a:pt x="411" y="97"/>
                      <a:pt x="414" y="92"/>
                      <a:pt x="419" y="94"/>
                    </a:cubicBezTo>
                    <a:cubicBezTo>
                      <a:pt x="423" y="95"/>
                      <a:pt x="429" y="96"/>
                      <a:pt x="429" y="97"/>
                    </a:cubicBezTo>
                    <a:cubicBezTo>
                      <a:pt x="430" y="97"/>
                      <a:pt x="432" y="97"/>
                      <a:pt x="435" y="97"/>
                    </a:cubicBezTo>
                    <a:cubicBezTo>
                      <a:pt x="438" y="96"/>
                      <a:pt x="441" y="96"/>
                      <a:pt x="442" y="97"/>
                    </a:cubicBezTo>
                    <a:cubicBezTo>
                      <a:pt x="446" y="98"/>
                      <a:pt x="451" y="97"/>
                      <a:pt x="450" y="93"/>
                    </a:cubicBezTo>
                    <a:cubicBezTo>
                      <a:pt x="449" y="89"/>
                      <a:pt x="437" y="85"/>
                      <a:pt x="444" y="83"/>
                    </a:cubicBezTo>
                    <a:cubicBezTo>
                      <a:pt x="451" y="81"/>
                      <a:pt x="454" y="81"/>
                      <a:pt x="457" y="81"/>
                    </a:cubicBezTo>
                    <a:cubicBezTo>
                      <a:pt x="460" y="81"/>
                      <a:pt x="468" y="76"/>
                      <a:pt x="472" y="79"/>
                    </a:cubicBezTo>
                    <a:cubicBezTo>
                      <a:pt x="476" y="81"/>
                      <a:pt x="477" y="81"/>
                      <a:pt x="482" y="85"/>
                    </a:cubicBezTo>
                    <a:cubicBezTo>
                      <a:pt x="482" y="85"/>
                      <a:pt x="482" y="85"/>
                      <a:pt x="483" y="85"/>
                    </a:cubicBezTo>
                    <a:cubicBezTo>
                      <a:pt x="488" y="89"/>
                      <a:pt x="491" y="92"/>
                      <a:pt x="495" y="89"/>
                    </a:cubicBezTo>
                    <a:cubicBezTo>
                      <a:pt x="500" y="87"/>
                      <a:pt x="507" y="83"/>
                      <a:pt x="512" y="85"/>
                    </a:cubicBezTo>
                    <a:cubicBezTo>
                      <a:pt x="516" y="86"/>
                      <a:pt x="522" y="89"/>
                      <a:pt x="527" y="86"/>
                    </a:cubicBezTo>
                    <a:cubicBezTo>
                      <a:pt x="531" y="83"/>
                      <a:pt x="536" y="74"/>
                      <a:pt x="538" y="67"/>
                    </a:cubicBezTo>
                    <a:cubicBezTo>
                      <a:pt x="540" y="61"/>
                      <a:pt x="545" y="50"/>
                      <a:pt x="547" y="46"/>
                    </a:cubicBezTo>
                    <a:cubicBezTo>
                      <a:pt x="549" y="42"/>
                      <a:pt x="556" y="34"/>
                      <a:pt x="556" y="34"/>
                    </a:cubicBezTo>
                    <a:cubicBezTo>
                      <a:pt x="556" y="31"/>
                      <a:pt x="556" y="31"/>
                      <a:pt x="556" y="31"/>
                    </a:cubicBezTo>
                    <a:cubicBezTo>
                      <a:pt x="557" y="32"/>
                      <a:pt x="558" y="33"/>
                      <a:pt x="558" y="31"/>
                    </a:cubicBezTo>
                    <a:cubicBezTo>
                      <a:pt x="558" y="28"/>
                      <a:pt x="568" y="35"/>
                      <a:pt x="569" y="41"/>
                    </a:cubicBezTo>
                    <a:cubicBezTo>
                      <a:pt x="570" y="47"/>
                      <a:pt x="571" y="52"/>
                      <a:pt x="572" y="61"/>
                    </a:cubicBezTo>
                    <a:cubicBezTo>
                      <a:pt x="573" y="70"/>
                      <a:pt x="578" y="71"/>
                      <a:pt x="579" y="84"/>
                    </a:cubicBezTo>
                    <a:cubicBezTo>
                      <a:pt x="581" y="97"/>
                      <a:pt x="584" y="87"/>
                      <a:pt x="587" y="94"/>
                    </a:cubicBezTo>
                    <a:cubicBezTo>
                      <a:pt x="590" y="102"/>
                      <a:pt x="594" y="97"/>
                      <a:pt x="597" y="100"/>
                    </a:cubicBezTo>
                    <a:cubicBezTo>
                      <a:pt x="601" y="104"/>
                      <a:pt x="603" y="107"/>
                      <a:pt x="601" y="112"/>
                    </a:cubicBezTo>
                    <a:cubicBezTo>
                      <a:pt x="599" y="116"/>
                      <a:pt x="604" y="120"/>
                      <a:pt x="599" y="122"/>
                    </a:cubicBezTo>
                    <a:cubicBezTo>
                      <a:pt x="595" y="124"/>
                      <a:pt x="597" y="133"/>
                      <a:pt x="593" y="133"/>
                    </a:cubicBezTo>
                    <a:cubicBezTo>
                      <a:pt x="589" y="134"/>
                      <a:pt x="592" y="138"/>
                      <a:pt x="583" y="140"/>
                    </a:cubicBezTo>
                    <a:cubicBezTo>
                      <a:pt x="574" y="141"/>
                      <a:pt x="580" y="142"/>
                      <a:pt x="567" y="152"/>
                    </a:cubicBezTo>
                    <a:cubicBezTo>
                      <a:pt x="554" y="162"/>
                      <a:pt x="568" y="157"/>
                      <a:pt x="570" y="161"/>
                    </a:cubicBezTo>
                    <a:cubicBezTo>
                      <a:pt x="572" y="165"/>
                      <a:pt x="569" y="166"/>
                      <a:pt x="565" y="173"/>
                    </a:cubicBezTo>
                    <a:cubicBezTo>
                      <a:pt x="560" y="180"/>
                      <a:pt x="561" y="181"/>
                      <a:pt x="566" y="181"/>
                    </a:cubicBezTo>
                    <a:cubicBezTo>
                      <a:pt x="571" y="181"/>
                      <a:pt x="572" y="173"/>
                      <a:pt x="573" y="167"/>
                    </a:cubicBezTo>
                    <a:cubicBezTo>
                      <a:pt x="574" y="161"/>
                      <a:pt x="576" y="160"/>
                      <a:pt x="583" y="152"/>
                    </a:cubicBezTo>
                    <a:cubicBezTo>
                      <a:pt x="591" y="144"/>
                      <a:pt x="597" y="152"/>
                      <a:pt x="603" y="153"/>
                    </a:cubicBezTo>
                    <a:cubicBezTo>
                      <a:pt x="608" y="154"/>
                      <a:pt x="609" y="156"/>
                      <a:pt x="616" y="151"/>
                    </a:cubicBezTo>
                    <a:cubicBezTo>
                      <a:pt x="624" y="147"/>
                      <a:pt x="625" y="154"/>
                      <a:pt x="634" y="155"/>
                    </a:cubicBezTo>
                    <a:cubicBezTo>
                      <a:pt x="643" y="157"/>
                      <a:pt x="638" y="158"/>
                      <a:pt x="633" y="166"/>
                    </a:cubicBezTo>
                    <a:cubicBezTo>
                      <a:pt x="628" y="174"/>
                      <a:pt x="627" y="173"/>
                      <a:pt x="627" y="184"/>
                    </a:cubicBezTo>
                    <a:cubicBezTo>
                      <a:pt x="626" y="195"/>
                      <a:pt x="624" y="190"/>
                      <a:pt x="614" y="194"/>
                    </a:cubicBezTo>
                    <a:cubicBezTo>
                      <a:pt x="603" y="198"/>
                      <a:pt x="596" y="195"/>
                      <a:pt x="582" y="196"/>
                    </a:cubicBezTo>
                    <a:cubicBezTo>
                      <a:pt x="569" y="196"/>
                      <a:pt x="592" y="201"/>
                      <a:pt x="601" y="201"/>
                    </a:cubicBezTo>
                    <a:cubicBezTo>
                      <a:pt x="611" y="201"/>
                      <a:pt x="619" y="203"/>
                      <a:pt x="624" y="198"/>
                    </a:cubicBezTo>
                    <a:cubicBezTo>
                      <a:pt x="630" y="193"/>
                      <a:pt x="632" y="196"/>
                      <a:pt x="634" y="195"/>
                    </a:cubicBezTo>
                    <a:cubicBezTo>
                      <a:pt x="636" y="194"/>
                      <a:pt x="635" y="188"/>
                      <a:pt x="635" y="184"/>
                    </a:cubicBezTo>
                    <a:cubicBezTo>
                      <a:pt x="636" y="179"/>
                      <a:pt x="639" y="178"/>
                      <a:pt x="641" y="173"/>
                    </a:cubicBezTo>
                    <a:cubicBezTo>
                      <a:pt x="642" y="168"/>
                      <a:pt x="648" y="173"/>
                      <a:pt x="648" y="169"/>
                    </a:cubicBezTo>
                    <a:cubicBezTo>
                      <a:pt x="649" y="165"/>
                      <a:pt x="655" y="170"/>
                      <a:pt x="657" y="166"/>
                    </a:cubicBezTo>
                    <a:cubicBezTo>
                      <a:pt x="659" y="162"/>
                      <a:pt x="664" y="168"/>
                      <a:pt x="666" y="168"/>
                    </a:cubicBezTo>
                    <a:cubicBezTo>
                      <a:pt x="669" y="167"/>
                      <a:pt x="671" y="171"/>
                      <a:pt x="674" y="168"/>
                    </a:cubicBezTo>
                    <a:cubicBezTo>
                      <a:pt x="676" y="165"/>
                      <a:pt x="679" y="176"/>
                      <a:pt x="684" y="176"/>
                    </a:cubicBezTo>
                    <a:cubicBezTo>
                      <a:pt x="689" y="175"/>
                      <a:pt x="688" y="181"/>
                      <a:pt x="690" y="181"/>
                    </a:cubicBezTo>
                    <a:cubicBezTo>
                      <a:pt x="692" y="181"/>
                      <a:pt x="693" y="186"/>
                      <a:pt x="699" y="181"/>
                    </a:cubicBezTo>
                    <a:cubicBezTo>
                      <a:pt x="706" y="176"/>
                      <a:pt x="703" y="184"/>
                      <a:pt x="707" y="184"/>
                    </a:cubicBezTo>
                    <a:cubicBezTo>
                      <a:pt x="711" y="184"/>
                      <a:pt x="712" y="186"/>
                      <a:pt x="712" y="190"/>
                    </a:cubicBezTo>
                    <a:cubicBezTo>
                      <a:pt x="712" y="195"/>
                      <a:pt x="713" y="196"/>
                      <a:pt x="715" y="193"/>
                    </a:cubicBezTo>
                    <a:cubicBezTo>
                      <a:pt x="717" y="191"/>
                      <a:pt x="723" y="195"/>
                      <a:pt x="724" y="195"/>
                    </a:cubicBezTo>
                    <a:cubicBezTo>
                      <a:pt x="725" y="195"/>
                      <a:pt x="731" y="199"/>
                      <a:pt x="732" y="204"/>
                    </a:cubicBezTo>
                    <a:cubicBezTo>
                      <a:pt x="733" y="209"/>
                      <a:pt x="735" y="208"/>
                      <a:pt x="734" y="213"/>
                    </a:cubicBezTo>
                    <a:cubicBezTo>
                      <a:pt x="732" y="217"/>
                      <a:pt x="731" y="223"/>
                      <a:pt x="733" y="231"/>
                    </a:cubicBezTo>
                    <a:cubicBezTo>
                      <a:pt x="735" y="240"/>
                      <a:pt x="736" y="221"/>
                      <a:pt x="738" y="217"/>
                    </a:cubicBezTo>
                    <a:cubicBezTo>
                      <a:pt x="740" y="214"/>
                      <a:pt x="745" y="226"/>
                      <a:pt x="748" y="221"/>
                    </a:cubicBezTo>
                    <a:cubicBezTo>
                      <a:pt x="751" y="217"/>
                      <a:pt x="755" y="217"/>
                      <a:pt x="760" y="215"/>
                    </a:cubicBezTo>
                    <a:cubicBezTo>
                      <a:pt x="765" y="214"/>
                      <a:pt x="770" y="218"/>
                      <a:pt x="776" y="221"/>
                    </a:cubicBezTo>
                    <a:cubicBezTo>
                      <a:pt x="781" y="225"/>
                      <a:pt x="783" y="226"/>
                      <a:pt x="797" y="228"/>
                    </a:cubicBezTo>
                    <a:cubicBezTo>
                      <a:pt x="811" y="230"/>
                      <a:pt x="807" y="230"/>
                      <a:pt x="808" y="232"/>
                    </a:cubicBezTo>
                    <a:cubicBezTo>
                      <a:pt x="810" y="234"/>
                      <a:pt x="821" y="229"/>
                      <a:pt x="825" y="228"/>
                    </a:cubicBezTo>
                    <a:cubicBezTo>
                      <a:pt x="830" y="227"/>
                      <a:pt x="837" y="229"/>
                      <a:pt x="847" y="229"/>
                    </a:cubicBezTo>
                    <a:cubicBezTo>
                      <a:pt x="857" y="229"/>
                      <a:pt x="856" y="232"/>
                      <a:pt x="862" y="235"/>
                    </a:cubicBezTo>
                    <a:cubicBezTo>
                      <a:pt x="868" y="238"/>
                      <a:pt x="869" y="243"/>
                      <a:pt x="881" y="248"/>
                    </a:cubicBezTo>
                    <a:cubicBezTo>
                      <a:pt x="892" y="254"/>
                      <a:pt x="887" y="256"/>
                      <a:pt x="893" y="263"/>
                    </a:cubicBezTo>
                    <a:cubicBezTo>
                      <a:pt x="898" y="270"/>
                      <a:pt x="901" y="276"/>
                      <a:pt x="913" y="284"/>
                    </a:cubicBezTo>
                    <a:cubicBezTo>
                      <a:pt x="925" y="293"/>
                      <a:pt x="931" y="292"/>
                      <a:pt x="936" y="293"/>
                    </a:cubicBezTo>
                    <a:cubicBezTo>
                      <a:pt x="941" y="294"/>
                      <a:pt x="948" y="292"/>
                      <a:pt x="953" y="290"/>
                    </a:cubicBezTo>
                    <a:cubicBezTo>
                      <a:pt x="958" y="287"/>
                      <a:pt x="958" y="295"/>
                      <a:pt x="965" y="297"/>
                    </a:cubicBezTo>
                    <a:cubicBezTo>
                      <a:pt x="972" y="300"/>
                      <a:pt x="968" y="311"/>
                      <a:pt x="969" y="315"/>
                    </a:cubicBezTo>
                    <a:cubicBezTo>
                      <a:pt x="970" y="320"/>
                      <a:pt x="973" y="325"/>
                      <a:pt x="975" y="333"/>
                    </a:cubicBezTo>
                    <a:cubicBezTo>
                      <a:pt x="978" y="341"/>
                      <a:pt x="979" y="344"/>
                      <a:pt x="980" y="355"/>
                    </a:cubicBezTo>
                    <a:cubicBezTo>
                      <a:pt x="982" y="365"/>
                      <a:pt x="979" y="368"/>
                      <a:pt x="979" y="37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020">
                <a:extLst>
                  <a:ext uri="{FF2B5EF4-FFF2-40B4-BE49-F238E27FC236}">
                    <a16:creationId xmlns:a16="http://schemas.microsoft.com/office/drawing/2014/main" id="{AA3B505A-65D4-DD3C-6859-CCA595E74B62}"/>
                  </a:ext>
                </a:extLst>
              </p:cNvPr>
              <p:cNvSpPr>
                <a:spLocks/>
              </p:cNvSpPr>
              <p:nvPr/>
            </p:nvSpPr>
            <p:spPr bwMode="auto">
              <a:xfrm>
                <a:off x="870" y="1496"/>
                <a:ext cx="394" cy="306"/>
              </a:xfrm>
              <a:custGeom>
                <a:avLst/>
                <a:gdLst>
                  <a:gd name="T0" fmla="*/ 632 w 658"/>
                  <a:gd name="T1" fmla="*/ 376 h 509"/>
                  <a:gd name="T2" fmla="*/ 607 w 658"/>
                  <a:gd name="T3" fmla="*/ 398 h 509"/>
                  <a:gd name="T4" fmla="*/ 538 w 658"/>
                  <a:gd name="T5" fmla="*/ 429 h 509"/>
                  <a:gd name="T6" fmla="*/ 545 w 658"/>
                  <a:gd name="T7" fmla="*/ 466 h 509"/>
                  <a:gd name="T8" fmla="*/ 499 w 658"/>
                  <a:gd name="T9" fmla="*/ 499 h 509"/>
                  <a:gd name="T10" fmla="*/ 441 w 658"/>
                  <a:gd name="T11" fmla="*/ 458 h 509"/>
                  <a:gd name="T12" fmla="*/ 367 w 658"/>
                  <a:gd name="T13" fmla="*/ 469 h 509"/>
                  <a:gd name="T14" fmla="*/ 284 w 658"/>
                  <a:gd name="T15" fmla="*/ 432 h 509"/>
                  <a:gd name="T16" fmla="*/ 233 w 658"/>
                  <a:gd name="T17" fmla="*/ 400 h 509"/>
                  <a:gd name="T18" fmla="*/ 191 w 658"/>
                  <a:gd name="T19" fmla="*/ 344 h 509"/>
                  <a:gd name="T20" fmla="*/ 203 w 658"/>
                  <a:gd name="T21" fmla="*/ 310 h 509"/>
                  <a:gd name="T22" fmla="*/ 169 w 658"/>
                  <a:gd name="T23" fmla="*/ 241 h 509"/>
                  <a:gd name="T24" fmla="*/ 134 w 658"/>
                  <a:gd name="T25" fmla="*/ 199 h 509"/>
                  <a:gd name="T26" fmla="*/ 124 w 658"/>
                  <a:gd name="T27" fmla="*/ 156 h 509"/>
                  <a:gd name="T28" fmla="*/ 92 w 658"/>
                  <a:gd name="T29" fmla="*/ 115 h 509"/>
                  <a:gd name="T30" fmla="*/ 83 w 658"/>
                  <a:gd name="T31" fmla="*/ 82 h 509"/>
                  <a:gd name="T32" fmla="*/ 83 w 658"/>
                  <a:gd name="T33" fmla="*/ 42 h 509"/>
                  <a:gd name="T34" fmla="*/ 51 w 658"/>
                  <a:gd name="T35" fmla="*/ 33 h 509"/>
                  <a:gd name="T36" fmla="*/ 52 w 658"/>
                  <a:gd name="T37" fmla="*/ 92 h 509"/>
                  <a:gd name="T38" fmla="*/ 76 w 658"/>
                  <a:gd name="T39" fmla="*/ 157 h 509"/>
                  <a:gd name="T40" fmla="*/ 88 w 658"/>
                  <a:gd name="T41" fmla="*/ 205 h 509"/>
                  <a:gd name="T42" fmla="*/ 91 w 658"/>
                  <a:gd name="T43" fmla="*/ 236 h 509"/>
                  <a:gd name="T44" fmla="*/ 114 w 658"/>
                  <a:gd name="T45" fmla="*/ 256 h 509"/>
                  <a:gd name="T46" fmla="*/ 96 w 658"/>
                  <a:gd name="T47" fmla="*/ 263 h 509"/>
                  <a:gd name="T48" fmla="*/ 54 w 658"/>
                  <a:gd name="T49" fmla="*/ 216 h 509"/>
                  <a:gd name="T50" fmla="*/ 44 w 658"/>
                  <a:gd name="T51" fmla="*/ 168 h 509"/>
                  <a:gd name="T52" fmla="*/ 8 w 658"/>
                  <a:gd name="T53" fmla="*/ 143 h 509"/>
                  <a:gd name="T54" fmla="*/ 36 w 658"/>
                  <a:gd name="T55" fmla="*/ 121 h 509"/>
                  <a:gd name="T56" fmla="*/ 10 w 658"/>
                  <a:gd name="T57" fmla="*/ 73 h 509"/>
                  <a:gd name="T58" fmla="*/ 7 w 658"/>
                  <a:gd name="T59" fmla="*/ 28 h 509"/>
                  <a:gd name="T60" fmla="*/ 29 w 658"/>
                  <a:gd name="T61" fmla="*/ 2 h 509"/>
                  <a:gd name="T62" fmla="*/ 72 w 658"/>
                  <a:gd name="T63" fmla="*/ 12 h 509"/>
                  <a:gd name="T64" fmla="*/ 139 w 658"/>
                  <a:gd name="T65" fmla="*/ 39 h 509"/>
                  <a:gd name="T66" fmla="*/ 210 w 658"/>
                  <a:gd name="T67" fmla="*/ 26 h 509"/>
                  <a:gd name="T68" fmla="*/ 278 w 658"/>
                  <a:gd name="T69" fmla="*/ 84 h 509"/>
                  <a:gd name="T70" fmla="*/ 335 w 658"/>
                  <a:gd name="T71" fmla="*/ 80 h 509"/>
                  <a:gd name="T72" fmla="*/ 380 w 658"/>
                  <a:gd name="T73" fmla="*/ 143 h 509"/>
                  <a:gd name="T74" fmla="*/ 393 w 658"/>
                  <a:gd name="T75" fmla="*/ 179 h 509"/>
                  <a:gd name="T76" fmla="*/ 429 w 658"/>
                  <a:gd name="T77" fmla="*/ 189 h 509"/>
                  <a:gd name="T78" fmla="*/ 404 w 658"/>
                  <a:gd name="T79" fmla="*/ 241 h 509"/>
                  <a:gd name="T80" fmla="*/ 397 w 658"/>
                  <a:gd name="T81" fmla="*/ 304 h 509"/>
                  <a:gd name="T82" fmla="*/ 410 w 658"/>
                  <a:gd name="T83" fmla="*/ 353 h 509"/>
                  <a:gd name="T84" fmla="*/ 440 w 658"/>
                  <a:gd name="T85" fmla="*/ 393 h 509"/>
                  <a:gd name="T86" fmla="*/ 486 w 658"/>
                  <a:gd name="T87" fmla="*/ 401 h 509"/>
                  <a:gd name="T88" fmla="*/ 534 w 658"/>
                  <a:gd name="T89" fmla="*/ 391 h 509"/>
                  <a:gd name="T90" fmla="*/ 561 w 658"/>
                  <a:gd name="T91" fmla="*/ 345 h 509"/>
                  <a:gd name="T92" fmla="*/ 611 w 658"/>
                  <a:gd name="T93" fmla="*/ 314 h 509"/>
                  <a:gd name="T94" fmla="*/ 658 w 658"/>
                  <a:gd name="T95" fmla="*/ 32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509">
                    <a:moveTo>
                      <a:pt x="654" y="333"/>
                    </a:moveTo>
                    <a:cubicBezTo>
                      <a:pt x="650" y="338"/>
                      <a:pt x="649" y="339"/>
                      <a:pt x="641" y="346"/>
                    </a:cubicBezTo>
                    <a:cubicBezTo>
                      <a:pt x="634" y="353"/>
                      <a:pt x="637" y="358"/>
                      <a:pt x="634" y="362"/>
                    </a:cubicBezTo>
                    <a:cubicBezTo>
                      <a:pt x="632" y="365"/>
                      <a:pt x="635" y="372"/>
                      <a:pt x="632" y="376"/>
                    </a:cubicBezTo>
                    <a:cubicBezTo>
                      <a:pt x="629" y="381"/>
                      <a:pt x="629" y="388"/>
                      <a:pt x="625" y="394"/>
                    </a:cubicBezTo>
                    <a:cubicBezTo>
                      <a:pt x="622" y="400"/>
                      <a:pt x="624" y="404"/>
                      <a:pt x="619" y="406"/>
                    </a:cubicBezTo>
                    <a:cubicBezTo>
                      <a:pt x="615" y="409"/>
                      <a:pt x="618" y="395"/>
                      <a:pt x="618" y="390"/>
                    </a:cubicBezTo>
                    <a:cubicBezTo>
                      <a:pt x="618" y="386"/>
                      <a:pt x="610" y="396"/>
                      <a:pt x="607" y="398"/>
                    </a:cubicBezTo>
                    <a:cubicBezTo>
                      <a:pt x="605" y="396"/>
                      <a:pt x="597" y="406"/>
                      <a:pt x="596" y="411"/>
                    </a:cubicBezTo>
                    <a:cubicBezTo>
                      <a:pt x="594" y="416"/>
                      <a:pt x="587" y="417"/>
                      <a:pt x="584" y="417"/>
                    </a:cubicBezTo>
                    <a:cubicBezTo>
                      <a:pt x="582" y="417"/>
                      <a:pt x="547" y="416"/>
                      <a:pt x="543" y="416"/>
                    </a:cubicBezTo>
                    <a:cubicBezTo>
                      <a:pt x="539" y="416"/>
                      <a:pt x="539" y="426"/>
                      <a:pt x="538" y="429"/>
                    </a:cubicBezTo>
                    <a:cubicBezTo>
                      <a:pt x="536" y="432"/>
                      <a:pt x="530" y="433"/>
                      <a:pt x="527" y="433"/>
                    </a:cubicBezTo>
                    <a:cubicBezTo>
                      <a:pt x="524" y="433"/>
                      <a:pt x="546" y="453"/>
                      <a:pt x="548" y="454"/>
                    </a:cubicBezTo>
                    <a:cubicBezTo>
                      <a:pt x="550" y="455"/>
                      <a:pt x="548" y="461"/>
                      <a:pt x="545" y="462"/>
                    </a:cubicBezTo>
                    <a:cubicBezTo>
                      <a:pt x="543" y="462"/>
                      <a:pt x="545" y="466"/>
                      <a:pt x="545" y="466"/>
                    </a:cubicBezTo>
                    <a:cubicBezTo>
                      <a:pt x="545" y="468"/>
                      <a:pt x="517" y="466"/>
                      <a:pt x="515" y="466"/>
                    </a:cubicBezTo>
                    <a:cubicBezTo>
                      <a:pt x="513" y="466"/>
                      <a:pt x="506" y="477"/>
                      <a:pt x="504" y="481"/>
                    </a:cubicBezTo>
                    <a:cubicBezTo>
                      <a:pt x="501" y="485"/>
                      <a:pt x="502" y="488"/>
                      <a:pt x="502" y="491"/>
                    </a:cubicBezTo>
                    <a:cubicBezTo>
                      <a:pt x="502" y="494"/>
                      <a:pt x="499" y="499"/>
                      <a:pt x="499" y="499"/>
                    </a:cubicBezTo>
                    <a:cubicBezTo>
                      <a:pt x="498" y="502"/>
                      <a:pt x="498" y="506"/>
                      <a:pt x="497" y="509"/>
                    </a:cubicBezTo>
                    <a:cubicBezTo>
                      <a:pt x="496" y="508"/>
                      <a:pt x="496" y="507"/>
                      <a:pt x="495" y="506"/>
                    </a:cubicBezTo>
                    <a:cubicBezTo>
                      <a:pt x="491" y="502"/>
                      <a:pt x="464" y="471"/>
                      <a:pt x="459" y="466"/>
                    </a:cubicBezTo>
                    <a:cubicBezTo>
                      <a:pt x="454" y="461"/>
                      <a:pt x="450" y="463"/>
                      <a:pt x="441" y="458"/>
                    </a:cubicBezTo>
                    <a:cubicBezTo>
                      <a:pt x="432" y="454"/>
                      <a:pt x="437" y="459"/>
                      <a:pt x="434" y="464"/>
                    </a:cubicBezTo>
                    <a:cubicBezTo>
                      <a:pt x="431" y="468"/>
                      <a:pt x="422" y="467"/>
                      <a:pt x="416" y="473"/>
                    </a:cubicBezTo>
                    <a:cubicBezTo>
                      <a:pt x="411" y="478"/>
                      <a:pt x="396" y="477"/>
                      <a:pt x="387" y="475"/>
                    </a:cubicBezTo>
                    <a:cubicBezTo>
                      <a:pt x="378" y="473"/>
                      <a:pt x="374" y="474"/>
                      <a:pt x="367" y="469"/>
                    </a:cubicBezTo>
                    <a:cubicBezTo>
                      <a:pt x="360" y="465"/>
                      <a:pt x="357" y="465"/>
                      <a:pt x="350" y="458"/>
                    </a:cubicBezTo>
                    <a:cubicBezTo>
                      <a:pt x="342" y="451"/>
                      <a:pt x="340" y="455"/>
                      <a:pt x="331" y="450"/>
                    </a:cubicBezTo>
                    <a:cubicBezTo>
                      <a:pt x="321" y="445"/>
                      <a:pt x="314" y="446"/>
                      <a:pt x="304" y="441"/>
                    </a:cubicBezTo>
                    <a:cubicBezTo>
                      <a:pt x="294" y="436"/>
                      <a:pt x="292" y="436"/>
                      <a:pt x="284" y="432"/>
                    </a:cubicBezTo>
                    <a:cubicBezTo>
                      <a:pt x="275" y="427"/>
                      <a:pt x="276" y="420"/>
                      <a:pt x="272" y="414"/>
                    </a:cubicBezTo>
                    <a:cubicBezTo>
                      <a:pt x="269" y="409"/>
                      <a:pt x="258" y="413"/>
                      <a:pt x="255" y="412"/>
                    </a:cubicBezTo>
                    <a:cubicBezTo>
                      <a:pt x="252" y="411"/>
                      <a:pt x="247" y="410"/>
                      <a:pt x="242" y="408"/>
                    </a:cubicBezTo>
                    <a:cubicBezTo>
                      <a:pt x="236" y="406"/>
                      <a:pt x="234" y="403"/>
                      <a:pt x="233" y="400"/>
                    </a:cubicBezTo>
                    <a:cubicBezTo>
                      <a:pt x="233" y="396"/>
                      <a:pt x="225" y="392"/>
                      <a:pt x="222" y="387"/>
                    </a:cubicBezTo>
                    <a:cubicBezTo>
                      <a:pt x="218" y="382"/>
                      <a:pt x="210" y="382"/>
                      <a:pt x="207" y="379"/>
                    </a:cubicBezTo>
                    <a:cubicBezTo>
                      <a:pt x="203" y="376"/>
                      <a:pt x="201" y="370"/>
                      <a:pt x="195" y="365"/>
                    </a:cubicBezTo>
                    <a:cubicBezTo>
                      <a:pt x="190" y="360"/>
                      <a:pt x="191" y="351"/>
                      <a:pt x="191" y="344"/>
                    </a:cubicBezTo>
                    <a:cubicBezTo>
                      <a:pt x="191" y="337"/>
                      <a:pt x="195" y="342"/>
                      <a:pt x="198" y="341"/>
                    </a:cubicBezTo>
                    <a:cubicBezTo>
                      <a:pt x="201" y="340"/>
                      <a:pt x="201" y="337"/>
                      <a:pt x="199" y="336"/>
                    </a:cubicBezTo>
                    <a:cubicBezTo>
                      <a:pt x="196" y="335"/>
                      <a:pt x="202" y="329"/>
                      <a:pt x="205" y="325"/>
                    </a:cubicBezTo>
                    <a:cubicBezTo>
                      <a:pt x="209" y="321"/>
                      <a:pt x="211" y="319"/>
                      <a:pt x="203" y="310"/>
                    </a:cubicBezTo>
                    <a:cubicBezTo>
                      <a:pt x="195" y="301"/>
                      <a:pt x="200" y="294"/>
                      <a:pt x="200" y="290"/>
                    </a:cubicBezTo>
                    <a:cubicBezTo>
                      <a:pt x="199" y="285"/>
                      <a:pt x="193" y="278"/>
                      <a:pt x="192" y="275"/>
                    </a:cubicBezTo>
                    <a:cubicBezTo>
                      <a:pt x="191" y="271"/>
                      <a:pt x="185" y="262"/>
                      <a:pt x="184" y="257"/>
                    </a:cubicBezTo>
                    <a:cubicBezTo>
                      <a:pt x="184" y="251"/>
                      <a:pt x="173" y="248"/>
                      <a:pt x="169" y="241"/>
                    </a:cubicBezTo>
                    <a:cubicBezTo>
                      <a:pt x="164" y="235"/>
                      <a:pt x="161" y="234"/>
                      <a:pt x="156" y="226"/>
                    </a:cubicBezTo>
                    <a:cubicBezTo>
                      <a:pt x="152" y="218"/>
                      <a:pt x="157" y="215"/>
                      <a:pt x="156" y="212"/>
                    </a:cubicBezTo>
                    <a:cubicBezTo>
                      <a:pt x="156" y="210"/>
                      <a:pt x="144" y="208"/>
                      <a:pt x="144" y="206"/>
                    </a:cubicBezTo>
                    <a:cubicBezTo>
                      <a:pt x="144" y="204"/>
                      <a:pt x="138" y="200"/>
                      <a:pt x="134" y="199"/>
                    </a:cubicBezTo>
                    <a:cubicBezTo>
                      <a:pt x="130" y="197"/>
                      <a:pt x="130" y="195"/>
                      <a:pt x="130" y="191"/>
                    </a:cubicBezTo>
                    <a:cubicBezTo>
                      <a:pt x="130" y="187"/>
                      <a:pt x="134" y="183"/>
                      <a:pt x="139" y="182"/>
                    </a:cubicBezTo>
                    <a:cubicBezTo>
                      <a:pt x="144" y="180"/>
                      <a:pt x="138" y="175"/>
                      <a:pt x="130" y="170"/>
                    </a:cubicBezTo>
                    <a:cubicBezTo>
                      <a:pt x="122" y="166"/>
                      <a:pt x="128" y="159"/>
                      <a:pt x="124" y="156"/>
                    </a:cubicBezTo>
                    <a:cubicBezTo>
                      <a:pt x="120" y="153"/>
                      <a:pt x="117" y="153"/>
                      <a:pt x="116" y="150"/>
                    </a:cubicBezTo>
                    <a:cubicBezTo>
                      <a:pt x="115" y="146"/>
                      <a:pt x="114" y="140"/>
                      <a:pt x="115" y="136"/>
                    </a:cubicBezTo>
                    <a:cubicBezTo>
                      <a:pt x="117" y="132"/>
                      <a:pt x="102" y="132"/>
                      <a:pt x="101" y="129"/>
                    </a:cubicBezTo>
                    <a:cubicBezTo>
                      <a:pt x="101" y="126"/>
                      <a:pt x="96" y="122"/>
                      <a:pt x="92" y="115"/>
                    </a:cubicBezTo>
                    <a:cubicBezTo>
                      <a:pt x="88" y="108"/>
                      <a:pt x="90" y="107"/>
                      <a:pt x="89" y="104"/>
                    </a:cubicBezTo>
                    <a:cubicBezTo>
                      <a:pt x="88" y="102"/>
                      <a:pt x="87" y="109"/>
                      <a:pt x="81" y="110"/>
                    </a:cubicBezTo>
                    <a:cubicBezTo>
                      <a:pt x="75" y="111"/>
                      <a:pt x="79" y="100"/>
                      <a:pt x="84" y="97"/>
                    </a:cubicBezTo>
                    <a:cubicBezTo>
                      <a:pt x="88" y="94"/>
                      <a:pt x="83" y="92"/>
                      <a:pt x="83" y="82"/>
                    </a:cubicBezTo>
                    <a:cubicBezTo>
                      <a:pt x="83" y="72"/>
                      <a:pt x="84" y="73"/>
                      <a:pt x="84" y="69"/>
                    </a:cubicBezTo>
                    <a:cubicBezTo>
                      <a:pt x="84" y="64"/>
                      <a:pt x="83" y="61"/>
                      <a:pt x="82" y="57"/>
                    </a:cubicBezTo>
                    <a:cubicBezTo>
                      <a:pt x="80" y="52"/>
                      <a:pt x="83" y="50"/>
                      <a:pt x="84" y="48"/>
                    </a:cubicBezTo>
                    <a:cubicBezTo>
                      <a:pt x="85" y="47"/>
                      <a:pt x="85" y="43"/>
                      <a:pt x="83" y="42"/>
                    </a:cubicBezTo>
                    <a:cubicBezTo>
                      <a:pt x="81" y="41"/>
                      <a:pt x="75" y="38"/>
                      <a:pt x="75" y="34"/>
                    </a:cubicBezTo>
                    <a:cubicBezTo>
                      <a:pt x="74" y="29"/>
                      <a:pt x="72" y="33"/>
                      <a:pt x="67" y="34"/>
                    </a:cubicBezTo>
                    <a:cubicBezTo>
                      <a:pt x="61" y="34"/>
                      <a:pt x="59" y="31"/>
                      <a:pt x="57" y="28"/>
                    </a:cubicBezTo>
                    <a:cubicBezTo>
                      <a:pt x="55" y="26"/>
                      <a:pt x="55" y="30"/>
                      <a:pt x="51" y="33"/>
                    </a:cubicBezTo>
                    <a:cubicBezTo>
                      <a:pt x="46" y="35"/>
                      <a:pt x="46" y="41"/>
                      <a:pt x="45" y="49"/>
                    </a:cubicBezTo>
                    <a:cubicBezTo>
                      <a:pt x="44" y="56"/>
                      <a:pt x="43" y="60"/>
                      <a:pt x="40" y="66"/>
                    </a:cubicBezTo>
                    <a:cubicBezTo>
                      <a:pt x="37" y="72"/>
                      <a:pt x="42" y="72"/>
                      <a:pt x="42" y="77"/>
                    </a:cubicBezTo>
                    <a:cubicBezTo>
                      <a:pt x="43" y="82"/>
                      <a:pt x="46" y="84"/>
                      <a:pt x="52" y="92"/>
                    </a:cubicBezTo>
                    <a:cubicBezTo>
                      <a:pt x="58" y="100"/>
                      <a:pt x="51" y="98"/>
                      <a:pt x="59" y="106"/>
                    </a:cubicBezTo>
                    <a:cubicBezTo>
                      <a:pt x="66" y="115"/>
                      <a:pt x="67" y="122"/>
                      <a:pt x="65" y="127"/>
                    </a:cubicBezTo>
                    <a:cubicBezTo>
                      <a:pt x="63" y="132"/>
                      <a:pt x="67" y="132"/>
                      <a:pt x="68" y="141"/>
                    </a:cubicBezTo>
                    <a:cubicBezTo>
                      <a:pt x="69" y="151"/>
                      <a:pt x="76" y="148"/>
                      <a:pt x="76" y="157"/>
                    </a:cubicBezTo>
                    <a:cubicBezTo>
                      <a:pt x="76" y="166"/>
                      <a:pt x="77" y="161"/>
                      <a:pt x="81" y="165"/>
                    </a:cubicBezTo>
                    <a:cubicBezTo>
                      <a:pt x="84" y="168"/>
                      <a:pt x="82" y="170"/>
                      <a:pt x="84" y="180"/>
                    </a:cubicBezTo>
                    <a:cubicBezTo>
                      <a:pt x="86" y="189"/>
                      <a:pt x="85" y="187"/>
                      <a:pt x="86" y="193"/>
                    </a:cubicBezTo>
                    <a:cubicBezTo>
                      <a:pt x="87" y="199"/>
                      <a:pt x="88" y="199"/>
                      <a:pt x="88" y="205"/>
                    </a:cubicBezTo>
                    <a:cubicBezTo>
                      <a:pt x="88" y="210"/>
                      <a:pt x="91" y="210"/>
                      <a:pt x="94" y="214"/>
                    </a:cubicBezTo>
                    <a:cubicBezTo>
                      <a:pt x="96" y="218"/>
                      <a:pt x="90" y="217"/>
                      <a:pt x="90" y="217"/>
                    </a:cubicBezTo>
                    <a:cubicBezTo>
                      <a:pt x="90" y="217"/>
                      <a:pt x="90" y="222"/>
                      <a:pt x="89" y="225"/>
                    </a:cubicBezTo>
                    <a:cubicBezTo>
                      <a:pt x="87" y="228"/>
                      <a:pt x="88" y="231"/>
                      <a:pt x="91" y="236"/>
                    </a:cubicBezTo>
                    <a:cubicBezTo>
                      <a:pt x="94" y="242"/>
                      <a:pt x="97" y="236"/>
                      <a:pt x="98" y="234"/>
                    </a:cubicBezTo>
                    <a:cubicBezTo>
                      <a:pt x="99" y="231"/>
                      <a:pt x="98" y="234"/>
                      <a:pt x="106" y="238"/>
                    </a:cubicBezTo>
                    <a:cubicBezTo>
                      <a:pt x="113" y="242"/>
                      <a:pt x="110" y="237"/>
                      <a:pt x="110" y="244"/>
                    </a:cubicBezTo>
                    <a:cubicBezTo>
                      <a:pt x="110" y="250"/>
                      <a:pt x="110" y="250"/>
                      <a:pt x="114" y="256"/>
                    </a:cubicBezTo>
                    <a:cubicBezTo>
                      <a:pt x="117" y="261"/>
                      <a:pt x="115" y="261"/>
                      <a:pt x="114" y="265"/>
                    </a:cubicBezTo>
                    <a:cubicBezTo>
                      <a:pt x="112" y="269"/>
                      <a:pt x="110" y="271"/>
                      <a:pt x="106" y="274"/>
                    </a:cubicBezTo>
                    <a:cubicBezTo>
                      <a:pt x="101" y="276"/>
                      <a:pt x="100" y="274"/>
                      <a:pt x="96" y="274"/>
                    </a:cubicBezTo>
                    <a:cubicBezTo>
                      <a:pt x="93" y="274"/>
                      <a:pt x="97" y="267"/>
                      <a:pt x="96" y="263"/>
                    </a:cubicBezTo>
                    <a:cubicBezTo>
                      <a:pt x="96" y="259"/>
                      <a:pt x="91" y="256"/>
                      <a:pt x="88" y="252"/>
                    </a:cubicBezTo>
                    <a:cubicBezTo>
                      <a:pt x="85" y="248"/>
                      <a:pt x="76" y="244"/>
                      <a:pt x="73" y="238"/>
                    </a:cubicBezTo>
                    <a:cubicBezTo>
                      <a:pt x="71" y="233"/>
                      <a:pt x="64" y="229"/>
                      <a:pt x="60" y="226"/>
                    </a:cubicBezTo>
                    <a:cubicBezTo>
                      <a:pt x="56" y="223"/>
                      <a:pt x="54" y="219"/>
                      <a:pt x="54" y="216"/>
                    </a:cubicBezTo>
                    <a:cubicBezTo>
                      <a:pt x="54" y="213"/>
                      <a:pt x="57" y="208"/>
                      <a:pt x="61" y="203"/>
                    </a:cubicBezTo>
                    <a:cubicBezTo>
                      <a:pt x="65" y="198"/>
                      <a:pt x="64" y="193"/>
                      <a:pt x="63" y="188"/>
                    </a:cubicBezTo>
                    <a:cubicBezTo>
                      <a:pt x="63" y="183"/>
                      <a:pt x="58" y="181"/>
                      <a:pt x="55" y="179"/>
                    </a:cubicBezTo>
                    <a:cubicBezTo>
                      <a:pt x="52" y="177"/>
                      <a:pt x="48" y="173"/>
                      <a:pt x="44" y="168"/>
                    </a:cubicBezTo>
                    <a:cubicBezTo>
                      <a:pt x="40" y="163"/>
                      <a:pt x="37" y="169"/>
                      <a:pt x="34" y="168"/>
                    </a:cubicBezTo>
                    <a:cubicBezTo>
                      <a:pt x="30" y="167"/>
                      <a:pt x="29" y="160"/>
                      <a:pt x="26" y="159"/>
                    </a:cubicBezTo>
                    <a:cubicBezTo>
                      <a:pt x="24" y="157"/>
                      <a:pt x="19" y="153"/>
                      <a:pt x="19" y="147"/>
                    </a:cubicBezTo>
                    <a:cubicBezTo>
                      <a:pt x="19" y="141"/>
                      <a:pt x="16" y="152"/>
                      <a:pt x="8" y="143"/>
                    </a:cubicBezTo>
                    <a:cubicBezTo>
                      <a:pt x="0" y="134"/>
                      <a:pt x="17" y="139"/>
                      <a:pt x="19" y="137"/>
                    </a:cubicBezTo>
                    <a:cubicBezTo>
                      <a:pt x="21" y="135"/>
                      <a:pt x="24" y="137"/>
                      <a:pt x="29" y="139"/>
                    </a:cubicBezTo>
                    <a:cubicBezTo>
                      <a:pt x="34" y="141"/>
                      <a:pt x="30" y="134"/>
                      <a:pt x="30" y="132"/>
                    </a:cubicBezTo>
                    <a:cubicBezTo>
                      <a:pt x="30" y="130"/>
                      <a:pt x="35" y="125"/>
                      <a:pt x="36" y="121"/>
                    </a:cubicBezTo>
                    <a:cubicBezTo>
                      <a:pt x="37" y="118"/>
                      <a:pt x="32" y="112"/>
                      <a:pt x="31" y="106"/>
                    </a:cubicBezTo>
                    <a:cubicBezTo>
                      <a:pt x="29" y="101"/>
                      <a:pt x="23" y="96"/>
                      <a:pt x="20" y="92"/>
                    </a:cubicBezTo>
                    <a:cubicBezTo>
                      <a:pt x="17" y="88"/>
                      <a:pt x="14" y="87"/>
                      <a:pt x="11" y="84"/>
                    </a:cubicBezTo>
                    <a:cubicBezTo>
                      <a:pt x="8" y="80"/>
                      <a:pt x="10" y="76"/>
                      <a:pt x="10" y="73"/>
                    </a:cubicBezTo>
                    <a:cubicBezTo>
                      <a:pt x="11" y="70"/>
                      <a:pt x="10" y="64"/>
                      <a:pt x="10" y="61"/>
                    </a:cubicBezTo>
                    <a:cubicBezTo>
                      <a:pt x="10" y="58"/>
                      <a:pt x="8" y="54"/>
                      <a:pt x="7" y="49"/>
                    </a:cubicBezTo>
                    <a:cubicBezTo>
                      <a:pt x="6" y="45"/>
                      <a:pt x="6" y="43"/>
                      <a:pt x="7" y="41"/>
                    </a:cubicBezTo>
                    <a:cubicBezTo>
                      <a:pt x="8" y="38"/>
                      <a:pt x="7" y="32"/>
                      <a:pt x="7" y="28"/>
                    </a:cubicBezTo>
                    <a:cubicBezTo>
                      <a:pt x="7" y="24"/>
                      <a:pt x="7" y="22"/>
                      <a:pt x="3" y="19"/>
                    </a:cubicBezTo>
                    <a:cubicBezTo>
                      <a:pt x="1" y="17"/>
                      <a:pt x="3" y="10"/>
                      <a:pt x="3" y="5"/>
                    </a:cubicBezTo>
                    <a:cubicBezTo>
                      <a:pt x="6" y="5"/>
                      <a:pt x="10" y="4"/>
                      <a:pt x="13" y="4"/>
                    </a:cubicBezTo>
                    <a:cubicBezTo>
                      <a:pt x="16" y="4"/>
                      <a:pt x="23" y="2"/>
                      <a:pt x="29" y="2"/>
                    </a:cubicBezTo>
                    <a:cubicBezTo>
                      <a:pt x="35" y="2"/>
                      <a:pt x="40" y="0"/>
                      <a:pt x="48" y="0"/>
                    </a:cubicBezTo>
                    <a:cubicBezTo>
                      <a:pt x="55" y="0"/>
                      <a:pt x="62" y="0"/>
                      <a:pt x="62" y="2"/>
                    </a:cubicBezTo>
                    <a:cubicBezTo>
                      <a:pt x="62" y="5"/>
                      <a:pt x="56" y="5"/>
                      <a:pt x="62" y="8"/>
                    </a:cubicBezTo>
                    <a:cubicBezTo>
                      <a:pt x="68" y="10"/>
                      <a:pt x="66" y="11"/>
                      <a:pt x="72" y="12"/>
                    </a:cubicBezTo>
                    <a:cubicBezTo>
                      <a:pt x="77" y="14"/>
                      <a:pt x="79" y="13"/>
                      <a:pt x="84" y="16"/>
                    </a:cubicBezTo>
                    <a:cubicBezTo>
                      <a:pt x="89" y="19"/>
                      <a:pt x="101" y="22"/>
                      <a:pt x="104" y="24"/>
                    </a:cubicBezTo>
                    <a:cubicBezTo>
                      <a:pt x="107" y="26"/>
                      <a:pt x="112" y="28"/>
                      <a:pt x="119" y="31"/>
                    </a:cubicBezTo>
                    <a:cubicBezTo>
                      <a:pt x="126" y="34"/>
                      <a:pt x="135" y="37"/>
                      <a:pt x="139" y="39"/>
                    </a:cubicBezTo>
                    <a:cubicBezTo>
                      <a:pt x="144" y="41"/>
                      <a:pt x="159" y="39"/>
                      <a:pt x="161" y="39"/>
                    </a:cubicBezTo>
                    <a:cubicBezTo>
                      <a:pt x="164" y="40"/>
                      <a:pt x="173" y="38"/>
                      <a:pt x="181" y="38"/>
                    </a:cubicBezTo>
                    <a:cubicBezTo>
                      <a:pt x="189" y="38"/>
                      <a:pt x="196" y="41"/>
                      <a:pt x="200" y="38"/>
                    </a:cubicBezTo>
                    <a:cubicBezTo>
                      <a:pt x="203" y="36"/>
                      <a:pt x="202" y="29"/>
                      <a:pt x="210" y="26"/>
                    </a:cubicBezTo>
                    <a:cubicBezTo>
                      <a:pt x="217" y="23"/>
                      <a:pt x="247" y="25"/>
                      <a:pt x="248" y="26"/>
                    </a:cubicBezTo>
                    <a:cubicBezTo>
                      <a:pt x="249" y="26"/>
                      <a:pt x="255" y="35"/>
                      <a:pt x="260" y="40"/>
                    </a:cubicBezTo>
                    <a:cubicBezTo>
                      <a:pt x="264" y="45"/>
                      <a:pt x="275" y="54"/>
                      <a:pt x="275" y="57"/>
                    </a:cubicBezTo>
                    <a:cubicBezTo>
                      <a:pt x="276" y="60"/>
                      <a:pt x="274" y="78"/>
                      <a:pt x="278" y="84"/>
                    </a:cubicBezTo>
                    <a:cubicBezTo>
                      <a:pt x="283" y="91"/>
                      <a:pt x="286" y="93"/>
                      <a:pt x="290" y="96"/>
                    </a:cubicBezTo>
                    <a:cubicBezTo>
                      <a:pt x="294" y="99"/>
                      <a:pt x="306" y="105"/>
                      <a:pt x="308" y="102"/>
                    </a:cubicBezTo>
                    <a:cubicBezTo>
                      <a:pt x="311" y="98"/>
                      <a:pt x="317" y="86"/>
                      <a:pt x="321" y="84"/>
                    </a:cubicBezTo>
                    <a:cubicBezTo>
                      <a:pt x="326" y="82"/>
                      <a:pt x="330" y="80"/>
                      <a:pt x="335" y="80"/>
                    </a:cubicBezTo>
                    <a:cubicBezTo>
                      <a:pt x="340" y="80"/>
                      <a:pt x="351" y="79"/>
                      <a:pt x="355" y="84"/>
                    </a:cubicBezTo>
                    <a:cubicBezTo>
                      <a:pt x="359" y="90"/>
                      <a:pt x="363" y="92"/>
                      <a:pt x="365" y="102"/>
                    </a:cubicBezTo>
                    <a:cubicBezTo>
                      <a:pt x="367" y="112"/>
                      <a:pt x="368" y="116"/>
                      <a:pt x="371" y="124"/>
                    </a:cubicBezTo>
                    <a:cubicBezTo>
                      <a:pt x="374" y="132"/>
                      <a:pt x="378" y="141"/>
                      <a:pt x="380" y="143"/>
                    </a:cubicBezTo>
                    <a:cubicBezTo>
                      <a:pt x="382" y="146"/>
                      <a:pt x="385" y="147"/>
                      <a:pt x="383" y="152"/>
                    </a:cubicBezTo>
                    <a:cubicBezTo>
                      <a:pt x="381" y="157"/>
                      <a:pt x="380" y="154"/>
                      <a:pt x="382" y="161"/>
                    </a:cubicBezTo>
                    <a:cubicBezTo>
                      <a:pt x="383" y="168"/>
                      <a:pt x="384" y="172"/>
                      <a:pt x="386" y="174"/>
                    </a:cubicBezTo>
                    <a:cubicBezTo>
                      <a:pt x="388" y="176"/>
                      <a:pt x="390" y="177"/>
                      <a:pt x="393" y="179"/>
                    </a:cubicBezTo>
                    <a:cubicBezTo>
                      <a:pt x="397" y="181"/>
                      <a:pt x="401" y="185"/>
                      <a:pt x="405" y="186"/>
                    </a:cubicBezTo>
                    <a:cubicBezTo>
                      <a:pt x="409" y="187"/>
                      <a:pt x="414" y="185"/>
                      <a:pt x="417" y="189"/>
                    </a:cubicBezTo>
                    <a:cubicBezTo>
                      <a:pt x="420" y="192"/>
                      <a:pt x="427" y="191"/>
                      <a:pt x="429" y="188"/>
                    </a:cubicBezTo>
                    <a:cubicBezTo>
                      <a:pt x="429" y="188"/>
                      <a:pt x="429" y="188"/>
                      <a:pt x="429" y="189"/>
                    </a:cubicBezTo>
                    <a:cubicBezTo>
                      <a:pt x="433" y="194"/>
                      <a:pt x="430" y="193"/>
                      <a:pt x="423" y="198"/>
                    </a:cubicBezTo>
                    <a:cubicBezTo>
                      <a:pt x="416" y="204"/>
                      <a:pt x="420" y="204"/>
                      <a:pt x="417" y="209"/>
                    </a:cubicBezTo>
                    <a:cubicBezTo>
                      <a:pt x="414" y="215"/>
                      <a:pt x="416" y="215"/>
                      <a:pt x="407" y="226"/>
                    </a:cubicBezTo>
                    <a:cubicBezTo>
                      <a:pt x="398" y="237"/>
                      <a:pt x="408" y="236"/>
                      <a:pt x="404" y="241"/>
                    </a:cubicBezTo>
                    <a:cubicBezTo>
                      <a:pt x="400" y="246"/>
                      <a:pt x="400" y="252"/>
                      <a:pt x="399" y="257"/>
                    </a:cubicBezTo>
                    <a:cubicBezTo>
                      <a:pt x="398" y="262"/>
                      <a:pt x="399" y="268"/>
                      <a:pt x="397" y="274"/>
                    </a:cubicBezTo>
                    <a:cubicBezTo>
                      <a:pt x="394" y="280"/>
                      <a:pt x="398" y="279"/>
                      <a:pt x="396" y="288"/>
                    </a:cubicBezTo>
                    <a:cubicBezTo>
                      <a:pt x="393" y="296"/>
                      <a:pt x="394" y="296"/>
                      <a:pt x="397" y="304"/>
                    </a:cubicBezTo>
                    <a:cubicBezTo>
                      <a:pt x="400" y="312"/>
                      <a:pt x="398" y="306"/>
                      <a:pt x="399" y="314"/>
                    </a:cubicBezTo>
                    <a:cubicBezTo>
                      <a:pt x="399" y="321"/>
                      <a:pt x="396" y="321"/>
                      <a:pt x="396" y="325"/>
                    </a:cubicBezTo>
                    <a:cubicBezTo>
                      <a:pt x="396" y="328"/>
                      <a:pt x="401" y="335"/>
                      <a:pt x="403" y="338"/>
                    </a:cubicBezTo>
                    <a:cubicBezTo>
                      <a:pt x="405" y="341"/>
                      <a:pt x="409" y="350"/>
                      <a:pt x="410" y="353"/>
                    </a:cubicBezTo>
                    <a:cubicBezTo>
                      <a:pt x="411" y="356"/>
                      <a:pt x="411" y="363"/>
                      <a:pt x="413" y="371"/>
                    </a:cubicBezTo>
                    <a:cubicBezTo>
                      <a:pt x="416" y="380"/>
                      <a:pt x="417" y="378"/>
                      <a:pt x="422" y="384"/>
                    </a:cubicBezTo>
                    <a:cubicBezTo>
                      <a:pt x="426" y="390"/>
                      <a:pt x="426" y="393"/>
                      <a:pt x="432" y="393"/>
                    </a:cubicBezTo>
                    <a:cubicBezTo>
                      <a:pt x="438" y="393"/>
                      <a:pt x="436" y="396"/>
                      <a:pt x="440" y="393"/>
                    </a:cubicBezTo>
                    <a:cubicBezTo>
                      <a:pt x="444" y="391"/>
                      <a:pt x="445" y="396"/>
                      <a:pt x="447" y="396"/>
                    </a:cubicBezTo>
                    <a:cubicBezTo>
                      <a:pt x="450" y="396"/>
                      <a:pt x="452" y="403"/>
                      <a:pt x="459" y="407"/>
                    </a:cubicBezTo>
                    <a:cubicBezTo>
                      <a:pt x="467" y="411"/>
                      <a:pt x="464" y="407"/>
                      <a:pt x="467" y="406"/>
                    </a:cubicBezTo>
                    <a:cubicBezTo>
                      <a:pt x="470" y="406"/>
                      <a:pt x="480" y="403"/>
                      <a:pt x="486" y="401"/>
                    </a:cubicBezTo>
                    <a:cubicBezTo>
                      <a:pt x="492" y="399"/>
                      <a:pt x="495" y="397"/>
                      <a:pt x="500" y="394"/>
                    </a:cubicBezTo>
                    <a:cubicBezTo>
                      <a:pt x="505" y="392"/>
                      <a:pt x="508" y="394"/>
                      <a:pt x="519" y="394"/>
                    </a:cubicBezTo>
                    <a:cubicBezTo>
                      <a:pt x="530" y="394"/>
                      <a:pt x="525" y="398"/>
                      <a:pt x="530" y="398"/>
                    </a:cubicBezTo>
                    <a:cubicBezTo>
                      <a:pt x="534" y="398"/>
                      <a:pt x="534" y="394"/>
                      <a:pt x="534" y="391"/>
                    </a:cubicBezTo>
                    <a:cubicBezTo>
                      <a:pt x="534" y="388"/>
                      <a:pt x="538" y="386"/>
                      <a:pt x="539" y="383"/>
                    </a:cubicBezTo>
                    <a:cubicBezTo>
                      <a:pt x="540" y="380"/>
                      <a:pt x="547" y="374"/>
                      <a:pt x="548" y="370"/>
                    </a:cubicBezTo>
                    <a:cubicBezTo>
                      <a:pt x="550" y="366"/>
                      <a:pt x="557" y="362"/>
                      <a:pt x="558" y="358"/>
                    </a:cubicBezTo>
                    <a:cubicBezTo>
                      <a:pt x="559" y="354"/>
                      <a:pt x="561" y="349"/>
                      <a:pt x="561" y="345"/>
                    </a:cubicBezTo>
                    <a:cubicBezTo>
                      <a:pt x="561" y="341"/>
                      <a:pt x="566" y="337"/>
                      <a:pt x="568" y="330"/>
                    </a:cubicBezTo>
                    <a:cubicBezTo>
                      <a:pt x="569" y="324"/>
                      <a:pt x="575" y="323"/>
                      <a:pt x="579" y="322"/>
                    </a:cubicBezTo>
                    <a:cubicBezTo>
                      <a:pt x="583" y="321"/>
                      <a:pt x="591" y="321"/>
                      <a:pt x="596" y="320"/>
                    </a:cubicBezTo>
                    <a:cubicBezTo>
                      <a:pt x="600" y="319"/>
                      <a:pt x="606" y="317"/>
                      <a:pt x="611" y="314"/>
                    </a:cubicBezTo>
                    <a:cubicBezTo>
                      <a:pt x="616" y="311"/>
                      <a:pt x="620" y="312"/>
                      <a:pt x="623" y="311"/>
                    </a:cubicBezTo>
                    <a:cubicBezTo>
                      <a:pt x="627" y="310"/>
                      <a:pt x="631" y="314"/>
                      <a:pt x="638" y="315"/>
                    </a:cubicBezTo>
                    <a:cubicBezTo>
                      <a:pt x="645" y="316"/>
                      <a:pt x="643" y="316"/>
                      <a:pt x="648" y="313"/>
                    </a:cubicBezTo>
                    <a:cubicBezTo>
                      <a:pt x="652" y="309"/>
                      <a:pt x="657" y="315"/>
                      <a:pt x="658" y="320"/>
                    </a:cubicBezTo>
                    <a:cubicBezTo>
                      <a:pt x="658" y="324"/>
                      <a:pt x="658" y="329"/>
                      <a:pt x="654" y="33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021">
                <a:extLst>
                  <a:ext uri="{FF2B5EF4-FFF2-40B4-BE49-F238E27FC236}">
                    <a16:creationId xmlns:a16="http://schemas.microsoft.com/office/drawing/2014/main" id="{37B19282-9D54-4EE0-6EA0-B2AD97D80A77}"/>
                  </a:ext>
                </a:extLst>
              </p:cNvPr>
              <p:cNvSpPr>
                <a:spLocks/>
              </p:cNvSpPr>
              <p:nvPr/>
            </p:nvSpPr>
            <p:spPr bwMode="auto">
              <a:xfrm>
                <a:off x="1531" y="2408"/>
                <a:ext cx="231" cy="514"/>
              </a:xfrm>
              <a:custGeom>
                <a:avLst/>
                <a:gdLst>
                  <a:gd name="T0" fmla="*/ 346 w 384"/>
                  <a:gd name="T1" fmla="*/ 182 h 856"/>
                  <a:gd name="T2" fmla="*/ 312 w 384"/>
                  <a:gd name="T3" fmla="*/ 234 h 856"/>
                  <a:gd name="T4" fmla="*/ 302 w 384"/>
                  <a:gd name="T5" fmla="*/ 266 h 856"/>
                  <a:gd name="T6" fmla="*/ 303 w 384"/>
                  <a:gd name="T7" fmla="*/ 306 h 856"/>
                  <a:gd name="T8" fmla="*/ 309 w 384"/>
                  <a:gd name="T9" fmla="*/ 351 h 856"/>
                  <a:gd name="T10" fmla="*/ 323 w 384"/>
                  <a:gd name="T11" fmla="*/ 372 h 856"/>
                  <a:gd name="T12" fmla="*/ 345 w 384"/>
                  <a:gd name="T13" fmla="*/ 406 h 856"/>
                  <a:gd name="T14" fmla="*/ 369 w 384"/>
                  <a:gd name="T15" fmla="*/ 428 h 856"/>
                  <a:gd name="T16" fmla="*/ 344 w 384"/>
                  <a:gd name="T17" fmla="*/ 474 h 856"/>
                  <a:gd name="T18" fmla="*/ 284 w 384"/>
                  <a:gd name="T19" fmla="*/ 490 h 856"/>
                  <a:gd name="T20" fmla="*/ 262 w 384"/>
                  <a:gd name="T21" fmla="*/ 502 h 856"/>
                  <a:gd name="T22" fmla="*/ 268 w 384"/>
                  <a:gd name="T23" fmla="*/ 539 h 856"/>
                  <a:gd name="T24" fmla="*/ 215 w 384"/>
                  <a:gd name="T25" fmla="*/ 538 h 856"/>
                  <a:gd name="T26" fmla="*/ 213 w 384"/>
                  <a:gd name="T27" fmla="*/ 571 h 856"/>
                  <a:gd name="T28" fmla="*/ 241 w 384"/>
                  <a:gd name="T29" fmla="*/ 583 h 856"/>
                  <a:gd name="T30" fmla="*/ 254 w 384"/>
                  <a:gd name="T31" fmla="*/ 594 h 856"/>
                  <a:gd name="T32" fmla="*/ 230 w 384"/>
                  <a:gd name="T33" fmla="*/ 587 h 856"/>
                  <a:gd name="T34" fmla="*/ 236 w 384"/>
                  <a:gd name="T35" fmla="*/ 604 h 856"/>
                  <a:gd name="T36" fmla="*/ 233 w 384"/>
                  <a:gd name="T37" fmla="*/ 639 h 856"/>
                  <a:gd name="T38" fmla="*/ 219 w 384"/>
                  <a:gd name="T39" fmla="*/ 656 h 856"/>
                  <a:gd name="T40" fmla="*/ 205 w 384"/>
                  <a:gd name="T41" fmla="*/ 693 h 856"/>
                  <a:gd name="T42" fmla="*/ 247 w 384"/>
                  <a:gd name="T43" fmla="*/ 712 h 856"/>
                  <a:gd name="T44" fmla="*/ 258 w 384"/>
                  <a:gd name="T45" fmla="*/ 735 h 856"/>
                  <a:gd name="T46" fmla="*/ 238 w 384"/>
                  <a:gd name="T47" fmla="*/ 756 h 856"/>
                  <a:gd name="T48" fmla="*/ 227 w 384"/>
                  <a:gd name="T49" fmla="*/ 796 h 856"/>
                  <a:gd name="T50" fmla="*/ 231 w 384"/>
                  <a:gd name="T51" fmla="*/ 834 h 856"/>
                  <a:gd name="T52" fmla="*/ 239 w 384"/>
                  <a:gd name="T53" fmla="*/ 851 h 856"/>
                  <a:gd name="T54" fmla="*/ 159 w 384"/>
                  <a:gd name="T55" fmla="*/ 834 h 856"/>
                  <a:gd name="T56" fmla="*/ 128 w 384"/>
                  <a:gd name="T57" fmla="*/ 809 h 856"/>
                  <a:gd name="T58" fmla="*/ 112 w 384"/>
                  <a:gd name="T59" fmla="*/ 771 h 856"/>
                  <a:gd name="T60" fmla="*/ 112 w 384"/>
                  <a:gd name="T61" fmla="*/ 732 h 856"/>
                  <a:gd name="T62" fmla="*/ 113 w 384"/>
                  <a:gd name="T63" fmla="*/ 696 h 856"/>
                  <a:gd name="T64" fmla="*/ 106 w 384"/>
                  <a:gd name="T65" fmla="*/ 660 h 856"/>
                  <a:gd name="T66" fmla="*/ 103 w 384"/>
                  <a:gd name="T67" fmla="*/ 641 h 856"/>
                  <a:gd name="T68" fmla="*/ 75 w 384"/>
                  <a:gd name="T69" fmla="*/ 615 h 856"/>
                  <a:gd name="T70" fmla="*/ 58 w 384"/>
                  <a:gd name="T71" fmla="*/ 583 h 856"/>
                  <a:gd name="T72" fmla="*/ 51 w 384"/>
                  <a:gd name="T73" fmla="*/ 551 h 856"/>
                  <a:gd name="T74" fmla="*/ 43 w 384"/>
                  <a:gd name="T75" fmla="*/ 515 h 856"/>
                  <a:gd name="T76" fmla="*/ 50 w 384"/>
                  <a:gd name="T77" fmla="*/ 479 h 856"/>
                  <a:gd name="T78" fmla="*/ 30 w 384"/>
                  <a:gd name="T79" fmla="*/ 434 h 856"/>
                  <a:gd name="T80" fmla="*/ 31 w 384"/>
                  <a:gd name="T81" fmla="*/ 386 h 856"/>
                  <a:gd name="T82" fmla="*/ 34 w 384"/>
                  <a:gd name="T83" fmla="*/ 348 h 856"/>
                  <a:gd name="T84" fmla="*/ 20 w 384"/>
                  <a:gd name="T85" fmla="*/ 311 h 856"/>
                  <a:gd name="T86" fmla="*/ 1 w 384"/>
                  <a:gd name="T87" fmla="*/ 276 h 856"/>
                  <a:gd name="T88" fmla="*/ 8 w 384"/>
                  <a:gd name="T89" fmla="*/ 236 h 856"/>
                  <a:gd name="T90" fmla="*/ 6 w 384"/>
                  <a:gd name="T91" fmla="*/ 192 h 856"/>
                  <a:gd name="T92" fmla="*/ 24 w 384"/>
                  <a:gd name="T93" fmla="*/ 156 h 856"/>
                  <a:gd name="T94" fmla="*/ 19 w 384"/>
                  <a:gd name="T95" fmla="*/ 116 h 856"/>
                  <a:gd name="T96" fmla="*/ 16 w 384"/>
                  <a:gd name="T97" fmla="*/ 85 h 856"/>
                  <a:gd name="T98" fmla="*/ 44 w 384"/>
                  <a:gd name="T99" fmla="*/ 39 h 856"/>
                  <a:gd name="T100" fmla="*/ 65 w 384"/>
                  <a:gd name="T101" fmla="*/ 6 h 856"/>
                  <a:gd name="T102" fmla="*/ 116 w 384"/>
                  <a:gd name="T103" fmla="*/ 17 h 856"/>
                  <a:gd name="T104" fmla="*/ 150 w 384"/>
                  <a:gd name="T105" fmla="*/ 19 h 856"/>
                  <a:gd name="T106" fmla="*/ 199 w 384"/>
                  <a:gd name="T107" fmla="*/ 66 h 856"/>
                  <a:gd name="T108" fmla="*/ 261 w 384"/>
                  <a:gd name="T109" fmla="*/ 93 h 856"/>
                  <a:gd name="T110" fmla="*/ 279 w 384"/>
                  <a:gd name="T111" fmla="*/ 128 h 856"/>
                  <a:gd name="T112" fmla="*/ 266 w 384"/>
                  <a:gd name="T113" fmla="*/ 162 h 856"/>
                  <a:gd name="T114" fmla="*/ 319 w 384"/>
                  <a:gd name="T115" fmla="*/ 167 h 856"/>
                  <a:gd name="T116" fmla="*/ 349 w 384"/>
                  <a:gd name="T117" fmla="*/ 149 h 856"/>
                  <a:gd name="T118" fmla="*/ 357 w 384"/>
                  <a:gd name="T119" fmla="*/ 112 h 856"/>
                  <a:gd name="T120" fmla="*/ 381 w 384"/>
                  <a:gd name="T121" fmla="*/ 1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856">
                    <a:moveTo>
                      <a:pt x="381" y="150"/>
                    </a:moveTo>
                    <a:cubicBezTo>
                      <a:pt x="378" y="158"/>
                      <a:pt x="381" y="158"/>
                      <a:pt x="375" y="161"/>
                    </a:cubicBezTo>
                    <a:cubicBezTo>
                      <a:pt x="370" y="165"/>
                      <a:pt x="366" y="168"/>
                      <a:pt x="359" y="172"/>
                    </a:cubicBezTo>
                    <a:cubicBezTo>
                      <a:pt x="352" y="176"/>
                      <a:pt x="352" y="176"/>
                      <a:pt x="346" y="182"/>
                    </a:cubicBezTo>
                    <a:cubicBezTo>
                      <a:pt x="340" y="188"/>
                      <a:pt x="338" y="190"/>
                      <a:pt x="337" y="195"/>
                    </a:cubicBezTo>
                    <a:cubicBezTo>
                      <a:pt x="335" y="200"/>
                      <a:pt x="336" y="196"/>
                      <a:pt x="329" y="205"/>
                    </a:cubicBezTo>
                    <a:cubicBezTo>
                      <a:pt x="322" y="213"/>
                      <a:pt x="320" y="218"/>
                      <a:pt x="320" y="222"/>
                    </a:cubicBezTo>
                    <a:cubicBezTo>
                      <a:pt x="320" y="226"/>
                      <a:pt x="317" y="227"/>
                      <a:pt x="312" y="234"/>
                    </a:cubicBezTo>
                    <a:cubicBezTo>
                      <a:pt x="307" y="239"/>
                      <a:pt x="303" y="244"/>
                      <a:pt x="305" y="245"/>
                    </a:cubicBezTo>
                    <a:cubicBezTo>
                      <a:pt x="304" y="246"/>
                      <a:pt x="302" y="248"/>
                      <a:pt x="301" y="249"/>
                    </a:cubicBezTo>
                    <a:cubicBezTo>
                      <a:pt x="298" y="252"/>
                      <a:pt x="302" y="253"/>
                      <a:pt x="302" y="255"/>
                    </a:cubicBezTo>
                    <a:cubicBezTo>
                      <a:pt x="303" y="256"/>
                      <a:pt x="303" y="262"/>
                      <a:pt x="302" y="266"/>
                    </a:cubicBezTo>
                    <a:cubicBezTo>
                      <a:pt x="300" y="270"/>
                      <a:pt x="302" y="271"/>
                      <a:pt x="303" y="276"/>
                    </a:cubicBezTo>
                    <a:cubicBezTo>
                      <a:pt x="304" y="281"/>
                      <a:pt x="303" y="285"/>
                      <a:pt x="302" y="289"/>
                    </a:cubicBezTo>
                    <a:cubicBezTo>
                      <a:pt x="301" y="294"/>
                      <a:pt x="300" y="293"/>
                      <a:pt x="302" y="298"/>
                    </a:cubicBezTo>
                    <a:cubicBezTo>
                      <a:pt x="304" y="303"/>
                      <a:pt x="303" y="302"/>
                      <a:pt x="303" y="306"/>
                    </a:cubicBezTo>
                    <a:cubicBezTo>
                      <a:pt x="303" y="309"/>
                      <a:pt x="305" y="313"/>
                      <a:pt x="309" y="317"/>
                    </a:cubicBezTo>
                    <a:cubicBezTo>
                      <a:pt x="313" y="322"/>
                      <a:pt x="307" y="323"/>
                      <a:pt x="305" y="326"/>
                    </a:cubicBezTo>
                    <a:cubicBezTo>
                      <a:pt x="303" y="329"/>
                      <a:pt x="302" y="331"/>
                      <a:pt x="304" y="338"/>
                    </a:cubicBezTo>
                    <a:cubicBezTo>
                      <a:pt x="305" y="345"/>
                      <a:pt x="306" y="345"/>
                      <a:pt x="309" y="351"/>
                    </a:cubicBezTo>
                    <a:cubicBezTo>
                      <a:pt x="310" y="352"/>
                      <a:pt x="310" y="353"/>
                      <a:pt x="310" y="354"/>
                    </a:cubicBezTo>
                    <a:cubicBezTo>
                      <a:pt x="310" y="354"/>
                      <a:pt x="309" y="355"/>
                      <a:pt x="309" y="356"/>
                    </a:cubicBezTo>
                    <a:cubicBezTo>
                      <a:pt x="307" y="359"/>
                      <a:pt x="310" y="362"/>
                      <a:pt x="314" y="366"/>
                    </a:cubicBezTo>
                    <a:cubicBezTo>
                      <a:pt x="318" y="371"/>
                      <a:pt x="319" y="370"/>
                      <a:pt x="323" y="372"/>
                    </a:cubicBezTo>
                    <a:cubicBezTo>
                      <a:pt x="327" y="374"/>
                      <a:pt x="332" y="379"/>
                      <a:pt x="340" y="381"/>
                    </a:cubicBezTo>
                    <a:cubicBezTo>
                      <a:pt x="348" y="383"/>
                      <a:pt x="342" y="382"/>
                      <a:pt x="346" y="385"/>
                    </a:cubicBezTo>
                    <a:cubicBezTo>
                      <a:pt x="350" y="389"/>
                      <a:pt x="346" y="393"/>
                      <a:pt x="344" y="397"/>
                    </a:cubicBezTo>
                    <a:cubicBezTo>
                      <a:pt x="342" y="402"/>
                      <a:pt x="344" y="401"/>
                      <a:pt x="345" y="406"/>
                    </a:cubicBezTo>
                    <a:cubicBezTo>
                      <a:pt x="346" y="411"/>
                      <a:pt x="347" y="410"/>
                      <a:pt x="352" y="414"/>
                    </a:cubicBezTo>
                    <a:cubicBezTo>
                      <a:pt x="357" y="417"/>
                      <a:pt x="358" y="414"/>
                      <a:pt x="362" y="414"/>
                    </a:cubicBezTo>
                    <a:cubicBezTo>
                      <a:pt x="366" y="414"/>
                      <a:pt x="364" y="416"/>
                      <a:pt x="366" y="422"/>
                    </a:cubicBezTo>
                    <a:cubicBezTo>
                      <a:pt x="368" y="428"/>
                      <a:pt x="369" y="424"/>
                      <a:pt x="369" y="428"/>
                    </a:cubicBezTo>
                    <a:cubicBezTo>
                      <a:pt x="369" y="431"/>
                      <a:pt x="367" y="437"/>
                      <a:pt x="365" y="442"/>
                    </a:cubicBezTo>
                    <a:cubicBezTo>
                      <a:pt x="362" y="448"/>
                      <a:pt x="360" y="449"/>
                      <a:pt x="357" y="454"/>
                    </a:cubicBezTo>
                    <a:cubicBezTo>
                      <a:pt x="355" y="458"/>
                      <a:pt x="356" y="461"/>
                      <a:pt x="355" y="466"/>
                    </a:cubicBezTo>
                    <a:cubicBezTo>
                      <a:pt x="354" y="471"/>
                      <a:pt x="351" y="472"/>
                      <a:pt x="344" y="474"/>
                    </a:cubicBezTo>
                    <a:cubicBezTo>
                      <a:pt x="337" y="477"/>
                      <a:pt x="338" y="478"/>
                      <a:pt x="327" y="480"/>
                    </a:cubicBezTo>
                    <a:cubicBezTo>
                      <a:pt x="316" y="483"/>
                      <a:pt x="323" y="480"/>
                      <a:pt x="315" y="484"/>
                    </a:cubicBezTo>
                    <a:cubicBezTo>
                      <a:pt x="307" y="488"/>
                      <a:pt x="308" y="486"/>
                      <a:pt x="297" y="487"/>
                    </a:cubicBezTo>
                    <a:cubicBezTo>
                      <a:pt x="286" y="489"/>
                      <a:pt x="288" y="489"/>
                      <a:pt x="284" y="490"/>
                    </a:cubicBezTo>
                    <a:cubicBezTo>
                      <a:pt x="279" y="491"/>
                      <a:pt x="273" y="492"/>
                      <a:pt x="265" y="491"/>
                    </a:cubicBezTo>
                    <a:cubicBezTo>
                      <a:pt x="256" y="490"/>
                      <a:pt x="258" y="487"/>
                      <a:pt x="256" y="484"/>
                    </a:cubicBezTo>
                    <a:cubicBezTo>
                      <a:pt x="255" y="482"/>
                      <a:pt x="252" y="486"/>
                      <a:pt x="253" y="491"/>
                    </a:cubicBezTo>
                    <a:cubicBezTo>
                      <a:pt x="254" y="496"/>
                      <a:pt x="257" y="497"/>
                      <a:pt x="262" y="502"/>
                    </a:cubicBezTo>
                    <a:cubicBezTo>
                      <a:pt x="266" y="506"/>
                      <a:pt x="263" y="505"/>
                      <a:pt x="263" y="508"/>
                    </a:cubicBezTo>
                    <a:cubicBezTo>
                      <a:pt x="262" y="511"/>
                      <a:pt x="261" y="514"/>
                      <a:pt x="260" y="522"/>
                    </a:cubicBezTo>
                    <a:cubicBezTo>
                      <a:pt x="259" y="531"/>
                      <a:pt x="262" y="528"/>
                      <a:pt x="265" y="531"/>
                    </a:cubicBezTo>
                    <a:cubicBezTo>
                      <a:pt x="268" y="534"/>
                      <a:pt x="266" y="533"/>
                      <a:pt x="268" y="539"/>
                    </a:cubicBezTo>
                    <a:cubicBezTo>
                      <a:pt x="271" y="544"/>
                      <a:pt x="268" y="543"/>
                      <a:pt x="261" y="546"/>
                    </a:cubicBezTo>
                    <a:cubicBezTo>
                      <a:pt x="253" y="550"/>
                      <a:pt x="247" y="549"/>
                      <a:pt x="244" y="550"/>
                    </a:cubicBezTo>
                    <a:cubicBezTo>
                      <a:pt x="241" y="550"/>
                      <a:pt x="236" y="549"/>
                      <a:pt x="230" y="547"/>
                    </a:cubicBezTo>
                    <a:cubicBezTo>
                      <a:pt x="224" y="545"/>
                      <a:pt x="219" y="542"/>
                      <a:pt x="215" y="538"/>
                    </a:cubicBezTo>
                    <a:cubicBezTo>
                      <a:pt x="211" y="535"/>
                      <a:pt x="206" y="539"/>
                      <a:pt x="205" y="544"/>
                    </a:cubicBezTo>
                    <a:cubicBezTo>
                      <a:pt x="203" y="549"/>
                      <a:pt x="206" y="550"/>
                      <a:pt x="209" y="553"/>
                    </a:cubicBezTo>
                    <a:cubicBezTo>
                      <a:pt x="211" y="557"/>
                      <a:pt x="212" y="557"/>
                      <a:pt x="213" y="561"/>
                    </a:cubicBezTo>
                    <a:cubicBezTo>
                      <a:pt x="214" y="565"/>
                      <a:pt x="213" y="571"/>
                      <a:pt x="213" y="571"/>
                    </a:cubicBezTo>
                    <a:cubicBezTo>
                      <a:pt x="213" y="572"/>
                      <a:pt x="220" y="576"/>
                      <a:pt x="223" y="577"/>
                    </a:cubicBezTo>
                    <a:cubicBezTo>
                      <a:pt x="226" y="579"/>
                      <a:pt x="227" y="580"/>
                      <a:pt x="230" y="582"/>
                    </a:cubicBezTo>
                    <a:cubicBezTo>
                      <a:pt x="232" y="584"/>
                      <a:pt x="231" y="582"/>
                      <a:pt x="234" y="583"/>
                    </a:cubicBezTo>
                    <a:cubicBezTo>
                      <a:pt x="237" y="584"/>
                      <a:pt x="242" y="584"/>
                      <a:pt x="241" y="583"/>
                    </a:cubicBezTo>
                    <a:cubicBezTo>
                      <a:pt x="240" y="583"/>
                      <a:pt x="239" y="579"/>
                      <a:pt x="240" y="577"/>
                    </a:cubicBezTo>
                    <a:cubicBezTo>
                      <a:pt x="241" y="575"/>
                      <a:pt x="246" y="577"/>
                      <a:pt x="249" y="579"/>
                    </a:cubicBezTo>
                    <a:cubicBezTo>
                      <a:pt x="252" y="581"/>
                      <a:pt x="250" y="583"/>
                      <a:pt x="253" y="588"/>
                    </a:cubicBezTo>
                    <a:cubicBezTo>
                      <a:pt x="256" y="592"/>
                      <a:pt x="255" y="591"/>
                      <a:pt x="254" y="594"/>
                    </a:cubicBezTo>
                    <a:cubicBezTo>
                      <a:pt x="254" y="596"/>
                      <a:pt x="254" y="596"/>
                      <a:pt x="251" y="598"/>
                    </a:cubicBezTo>
                    <a:cubicBezTo>
                      <a:pt x="247" y="600"/>
                      <a:pt x="245" y="596"/>
                      <a:pt x="243" y="594"/>
                    </a:cubicBezTo>
                    <a:cubicBezTo>
                      <a:pt x="241" y="592"/>
                      <a:pt x="239" y="591"/>
                      <a:pt x="237" y="589"/>
                    </a:cubicBezTo>
                    <a:cubicBezTo>
                      <a:pt x="236" y="587"/>
                      <a:pt x="234" y="587"/>
                      <a:pt x="230" y="587"/>
                    </a:cubicBezTo>
                    <a:cubicBezTo>
                      <a:pt x="225" y="587"/>
                      <a:pt x="228" y="589"/>
                      <a:pt x="227" y="592"/>
                    </a:cubicBezTo>
                    <a:cubicBezTo>
                      <a:pt x="226" y="595"/>
                      <a:pt x="229" y="595"/>
                      <a:pt x="232" y="598"/>
                    </a:cubicBezTo>
                    <a:cubicBezTo>
                      <a:pt x="235" y="601"/>
                      <a:pt x="236" y="599"/>
                      <a:pt x="240" y="599"/>
                    </a:cubicBezTo>
                    <a:cubicBezTo>
                      <a:pt x="244" y="599"/>
                      <a:pt x="241" y="601"/>
                      <a:pt x="236" y="604"/>
                    </a:cubicBezTo>
                    <a:cubicBezTo>
                      <a:pt x="232" y="607"/>
                      <a:pt x="234" y="607"/>
                      <a:pt x="228" y="611"/>
                    </a:cubicBezTo>
                    <a:cubicBezTo>
                      <a:pt x="222" y="615"/>
                      <a:pt x="226" y="616"/>
                      <a:pt x="227" y="621"/>
                    </a:cubicBezTo>
                    <a:cubicBezTo>
                      <a:pt x="227" y="627"/>
                      <a:pt x="228" y="625"/>
                      <a:pt x="232" y="629"/>
                    </a:cubicBezTo>
                    <a:cubicBezTo>
                      <a:pt x="235" y="634"/>
                      <a:pt x="233" y="634"/>
                      <a:pt x="233" y="639"/>
                    </a:cubicBezTo>
                    <a:cubicBezTo>
                      <a:pt x="233" y="644"/>
                      <a:pt x="235" y="644"/>
                      <a:pt x="229" y="648"/>
                    </a:cubicBezTo>
                    <a:cubicBezTo>
                      <a:pt x="224" y="651"/>
                      <a:pt x="231" y="651"/>
                      <a:pt x="233" y="652"/>
                    </a:cubicBezTo>
                    <a:cubicBezTo>
                      <a:pt x="235" y="652"/>
                      <a:pt x="235" y="654"/>
                      <a:pt x="232" y="655"/>
                    </a:cubicBezTo>
                    <a:cubicBezTo>
                      <a:pt x="230" y="656"/>
                      <a:pt x="225" y="656"/>
                      <a:pt x="219" y="656"/>
                    </a:cubicBezTo>
                    <a:cubicBezTo>
                      <a:pt x="214" y="656"/>
                      <a:pt x="216" y="658"/>
                      <a:pt x="208" y="662"/>
                    </a:cubicBezTo>
                    <a:cubicBezTo>
                      <a:pt x="200" y="666"/>
                      <a:pt x="206" y="668"/>
                      <a:pt x="202" y="672"/>
                    </a:cubicBezTo>
                    <a:cubicBezTo>
                      <a:pt x="198" y="677"/>
                      <a:pt x="201" y="679"/>
                      <a:pt x="200" y="684"/>
                    </a:cubicBezTo>
                    <a:cubicBezTo>
                      <a:pt x="198" y="689"/>
                      <a:pt x="200" y="688"/>
                      <a:pt x="205" y="693"/>
                    </a:cubicBezTo>
                    <a:cubicBezTo>
                      <a:pt x="209" y="698"/>
                      <a:pt x="207" y="695"/>
                      <a:pt x="212" y="699"/>
                    </a:cubicBezTo>
                    <a:cubicBezTo>
                      <a:pt x="216" y="704"/>
                      <a:pt x="213" y="701"/>
                      <a:pt x="221" y="706"/>
                    </a:cubicBezTo>
                    <a:cubicBezTo>
                      <a:pt x="229" y="711"/>
                      <a:pt x="228" y="709"/>
                      <a:pt x="231" y="712"/>
                    </a:cubicBezTo>
                    <a:cubicBezTo>
                      <a:pt x="234" y="714"/>
                      <a:pt x="242" y="712"/>
                      <a:pt x="247" y="712"/>
                    </a:cubicBezTo>
                    <a:cubicBezTo>
                      <a:pt x="253" y="712"/>
                      <a:pt x="250" y="713"/>
                      <a:pt x="253" y="718"/>
                    </a:cubicBezTo>
                    <a:cubicBezTo>
                      <a:pt x="256" y="723"/>
                      <a:pt x="254" y="723"/>
                      <a:pt x="254" y="727"/>
                    </a:cubicBezTo>
                    <a:cubicBezTo>
                      <a:pt x="254" y="730"/>
                      <a:pt x="253" y="730"/>
                      <a:pt x="251" y="732"/>
                    </a:cubicBezTo>
                    <a:cubicBezTo>
                      <a:pt x="249" y="735"/>
                      <a:pt x="254" y="734"/>
                      <a:pt x="258" y="735"/>
                    </a:cubicBezTo>
                    <a:cubicBezTo>
                      <a:pt x="263" y="737"/>
                      <a:pt x="261" y="738"/>
                      <a:pt x="256" y="741"/>
                    </a:cubicBezTo>
                    <a:cubicBezTo>
                      <a:pt x="250" y="743"/>
                      <a:pt x="251" y="742"/>
                      <a:pt x="249" y="745"/>
                    </a:cubicBezTo>
                    <a:cubicBezTo>
                      <a:pt x="247" y="747"/>
                      <a:pt x="249" y="748"/>
                      <a:pt x="246" y="752"/>
                    </a:cubicBezTo>
                    <a:cubicBezTo>
                      <a:pt x="243" y="756"/>
                      <a:pt x="238" y="756"/>
                      <a:pt x="238" y="756"/>
                    </a:cubicBezTo>
                    <a:cubicBezTo>
                      <a:pt x="231" y="761"/>
                      <a:pt x="236" y="763"/>
                      <a:pt x="234" y="766"/>
                    </a:cubicBezTo>
                    <a:cubicBezTo>
                      <a:pt x="231" y="769"/>
                      <a:pt x="233" y="773"/>
                      <a:pt x="234" y="778"/>
                    </a:cubicBezTo>
                    <a:cubicBezTo>
                      <a:pt x="236" y="784"/>
                      <a:pt x="237" y="784"/>
                      <a:pt x="239" y="790"/>
                    </a:cubicBezTo>
                    <a:cubicBezTo>
                      <a:pt x="240" y="796"/>
                      <a:pt x="234" y="795"/>
                      <a:pt x="227" y="796"/>
                    </a:cubicBezTo>
                    <a:cubicBezTo>
                      <a:pt x="219" y="798"/>
                      <a:pt x="223" y="801"/>
                      <a:pt x="218" y="804"/>
                    </a:cubicBezTo>
                    <a:cubicBezTo>
                      <a:pt x="213" y="807"/>
                      <a:pt x="215" y="807"/>
                      <a:pt x="216" y="813"/>
                    </a:cubicBezTo>
                    <a:cubicBezTo>
                      <a:pt x="217" y="819"/>
                      <a:pt x="222" y="820"/>
                      <a:pt x="226" y="824"/>
                    </a:cubicBezTo>
                    <a:cubicBezTo>
                      <a:pt x="230" y="828"/>
                      <a:pt x="226" y="833"/>
                      <a:pt x="231" y="834"/>
                    </a:cubicBezTo>
                    <a:cubicBezTo>
                      <a:pt x="236" y="835"/>
                      <a:pt x="232" y="836"/>
                      <a:pt x="239" y="841"/>
                    </a:cubicBezTo>
                    <a:cubicBezTo>
                      <a:pt x="246" y="847"/>
                      <a:pt x="243" y="844"/>
                      <a:pt x="251" y="850"/>
                    </a:cubicBezTo>
                    <a:cubicBezTo>
                      <a:pt x="258" y="856"/>
                      <a:pt x="256" y="855"/>
                      <a:pt x="252" y="855"/>
                    </a:cubicBezTo>
                    <a:cubicBezTo>
                      <a:pt x="247" y="855"/>
                      <a:pt x="245" y="854"/>
                      <a:pt x="239" y="851"/>
                    </a:cubicBezTo>
                    <a:cubicBezTo>
                      <a:pt x="236" y="849"/>
                      <a:pt x="235" y="850"/>
                      <a:pt x="234" y="850"/>
                    </a:cubicBezTo>
                    <a:cubicBezTo>
                      <a:pt x="226" y="847"/>
                      <a:pt x="185" y="847"/>
                      <a:pt x="178" y="847"/>
                    </a:cubicBezTo>
                    <a:cubicBezTo>
                      <a:pt x="170" y="847"/>
                      <a:pt x="171" y="844"/>
                      <a:pt x="166" y="839"/>
                    </a:cubicBezTo>
                    <a:cubicBezTo>
                      <a:pt x="160" y="835"/>
                      <a:pt x="159" y="838"/>
                      <a:pt x="159" y="834"/>
                    </a:cubicBezTo>
                    <a:cubicBezTo>
                      <a:pt x="159" y="830"/>
                      <a:pt x="155" y="824"/>
                      <a:pt x="153" y="819"/>
                    </a:cubicBezTo>
                    <a:cubicBezTo>
                      <a:pt x="151" y="814"/>
                      <a:pt x="155" y="814"/>
                      <a:pt x="148" y="812"/>
                    </a:cubicBezTo>
                    <a:cubicBezTo>
                      <a:pt x="141" y="809"/>
                      <a:pt x="141" y="813"/>
                      <a:pt x="133" y="814"/>
                    </a:cubicBezTo>
                    <a:cubicBezTo>
                      <a:pt x="126" y="815"/>
                      <a:pt x="129" y="814"/>
                      <a:pt x="128" y="809"/>
                    </a:cubicBezTo>
                    <a:cubicBezTo>
                      <a:pt x="126" y="804"/>
                      <a:pt x="125" y="805"/>
                      <a:pt x="120" y="801"/>
                    </a:cubicBezTo>
                    <a:cubicBezTo>
                      <a:pt x="115" y="796"/>
                      <a:pt x="118" y="796"/>
                      <a:pt x="116" y="790"/>
                    </a:cubicBezTo>
                    <a:cubicBezTo>
                      <a:pt x="113" y="785"/>
                      <a:pt x="113" y="786"/>
                      <a:pt x="109" y="782"/>
                    </a:cubicBezTo>
                    <a:cubicBezTo>
                      <a:pt x="104" y="778"/>
                      <a:pt x="110" y="776"/>
                      <a:pt x="112" y="771"/>
                    </a:cubicBezTo>
                    <a:cubicBezTo>
                      <a:pt x="114" y="767"/>
                      <a:pt x="116" y="764"/>
                      <a:pt x="119" y="762"/>
                    </a:cubicBezTo>
                    <a:cubicBezTo>
                      <a:pt x="121" y="760"/>
                      <a:pt x="118" y="756"/>
                      <a:pt x="118" y="753"/>
                    </a:cubicBezTo>
                    <a:cubicBezTo>
                      <a:pt x="118" y="750"/>
                      <a:pt x="120" y="747"/>
                      <a:pt x="118" y="743"/>
                    </a:cubicBezTo>
                    <a:cubicBezTo>
                      <a:pt x="116" y="738"/>
                      <a:pt x="112" y="738"/>
                      <a:pt x="112" y="732"/>
                    </a:cubicBezTo>
                    <a:cubicBezTo>
                      <a:pt x="112" y="726"/>
                      <a:pt x="110" y="722"/>
                      <a:pt x="114" y="717"/>
                    </a:cubicBezTo>
                    <a:cubicBezTo>
                      <a:pt x="117" y="713"/>
                      <a:pt x="115" y="714"/>
                      <a:pt x="113" y="711"/>
                    </a:cubicBezTo>
                    <a:cubicBezTo>
                      <a:pt x="111" y="707"/>
                      <a:pt x="113" y="707"/>
                      <a:pt x="113" y="704"/>
                    </a:cubicBezTo>
                    <a:cubicBezTo>
                      <a:pt x="113" y="701"/>
                      <a:pt x="114" y="699"/>
                      <a:pt x="113" y="696"/>
                    </a:cubicBezTo>
                    <a:cubicBezTo>
                      <a:pt x="113" y="693"/>
                      <a:pt x="110" y="694"/>
                      <a:pt x="107" y="687"/>
                    </a:cubicBezTo>
                    <a:cubicBezTo>
                      <a:pt x="104" y="680"/>
                      <a:pt x="106" y="683"/>
                      <a:pt x="104" y="681"/>
                    </a:cubicBezTo>
                    <a:cubicBezTo>
                      <a:pt x="102" y="679"/>
                      <a:pt x="102" y="676"/>
                      <a:pt x="105" y="670"/>
                    </a:cubicBezTo>
                    <a:cubicBezTo>
                      <a:pt x="108" y="664"/>
                      <a:pt x="107" y="664"/>
                      <a:pt x="106" y="660"/>
                    </a:cubicBezTo>
                    <a:cubicBezTo>
                      <a:pt x="105" y="655"/>
                      <a:pt x="100" y="657"/>
                      <a:pt x="93" y="654"/>
                    </a:cubicBezTo>
                    <a:cubicBezTo>
                      <a:pt x="87" y="652"/>
                      <a:pt x="89" y="653"/>
                      <a:pt x="88" y="650"/>
                    </a:cubicBezTo>
                    <a:cubicBezTo>
                      <a:pt x="87" y="646"/>
                      <a:pt x="95" y="650"/>
                      <a:pt x="101" y="650"/>
                    </a:cubicBezTo>
                    <a:cubicBezTo>
                      <a:pt x="106" y="650"/>
                      <a:pt x="103" y="644"/>
                      <a:pt x="103" y="641"/>
                    </a:cubicBezTo>
                    <a:cubicBezTo>
                      <a:pt x="103" y="638"/>
                      <a:pt x="97" y="640"/>
                      <a:pt x="90" y="639"/>
                    </a:cubicBezTo>
                    <a:cubicBezTo>
                      <a:pt x="84" y="638"/>
                      <a:pt x="89" y="638"/>
                      <a:pt x="85" y="635"/>
                    </a:cubicBezTo>
                    <a:cubicBezTo>
                      <a:pt x="82" y="633"/>
                      <a:pt x="83" y="627"/>
                      <a:pt x="83" y="624"/>
                    </a:cubicBezTo>
                    <a:cubicBezTo>
                      <a:pt x="83" y="622"/>
                      <a:pt x="81" y="621"/>
                      <a:pt x="75" y="615"/>
                    </a:cubicBezTo>
                    <a:cubicBezTo>
                      <a:pt x="69" y="610"/>
                      <a:pt x="76" y="611"/>
                      <a:pt x="77" y="608"/>
                    </a:cubicBezTo>
                    <a:cubicBezTo>
                      <a:pt x="78" y="604"/>
                      <a:pt x="72" y="606"/>
                      <a:pt x="66" y="601"/>
                    </a:cubicBezTo>
                    <a:cubicBezTo>
                      <a:pt x="59" y="596"/>
                      <a:pt x="61" y="597"/>
                      <a:pt x="61" y="593"/>
                    </a:cubicBezTo>
                    <a:cubicBezTo>
                      <a:pt x="61" y="589"/>
                      <a:pt x="61" y="588"/>
                      <a:pt x="58" y="583"/>
                    </a:cubicBezTo>
                    <a:cubicBezTo>
                      <a:pt x="55" y="578"/>
                      <a:pt x="59" y="579"/>
                      <a:pt x="61" y="576"/>
                    </a:cubicBezTo>
                    <a:cubicBezTo>
                      <a:pt x="64" y="573"/>
                      <a:pt x="62" y="573"/>
                      <a:pt x="60" y="570"/>
                    </a:cubicBezTo>
                    <a:cubicBezTo>
                      <a:pt x="58" y="567"/>
                      <a:pt x="55" y="566"/>
                      <a:pt x="55" y="562"/>
                    </a:cubicBezTo>
                    <a:cubicBezTo>
                      <a:pt x="55" y="559"/>
                      <a:pt x="51" y="556"/>
                      <a:pt x="51" y="551"/>
                    </a:cubicBezTo>
                    <a:cubicBezTo>
                      <a:pt x="50" y="547"/>
                      <a:pt x="48" y="546"/>
                      <a:pt x="46" y="538"/>
                    </a:cubicBezTo>
                    <a:cubicBezTo>
                      <a:pt x="44" y="530"/>
                      <a:pt x="47" y="534"/>
                      <a:pt x="48" y="530"/>
                    </a:cubicBezTo>
                    <a:cubicBezTo>
                      <a:pt x="48" y="526"/>
                      <a:pt x="46" y="526"/>
                      <a:pt x="46" y="523"/>
                    </a:cubicBezTo>
                    <a:cubicBezTo>
                      <a:pt x="46" y="520"/>
                      <a:pt x="46" y="520"/>
                      <a:pt x="43" y="515"/>
                    </a:cubicBezTo>
                    <a:cubicBezTo>
                      <a:pt x="40" y="509"/>
                      <a:pt x="41" y="511"/>
                      <a:pt x="42" y="508"/>
                    </a:cubicBezTo>
                    <a:cubicBezTo>
                      <a:pt x="44" y="506"/>
                      <a:pt x="43" y="504"/>
                      <a:pt x="42" y="500"/>
                    </a:cubicBezTo>
                    <a:cubicBezTo>
                      <a:pt x="41" y="496"/>
                      <a:pt x="41" y="495"/>
                      <a:pt x="41" y="489"/>
                    </a:cubicBezTo>
                    <a:cubicBezTo>
                      <a:pt x="41" y="484"/>
                      <a:pt x="49" y="483"/>
                      <a:pt x="50" y="479"/>
                    </a:cubicBezTo>
                    <a:cubicBezTo>
                      <a:pt x="52" y="474"/>
                      <a:pt x="46" y="473"/>
                      <a:pt x="44" y="469"/>
                    </a:cubicBezTo>
                    <a:cubicBezTo>
                      <a:pt x="41" y="466"/>
                      <a:pt x="42" y="464"/>
                      <a:pt x="39" y="458"/>
                    </a:cubicBezTo>
                    <a:cubicBezTo>
                      <a:pt x="36" y="453"/>
                      <a:pt x="36" y="454"/>
                      <a:pt x="35" y="448"/>
                    </a:cubicBezTo>
                    <a:cubicBezTo>
                      <a:pt x="34" y="442"/>
                      <a:pt x="30" y="439"/>
                      <a:pt x="30" y="434"/>
                    </a:cubicBezTo>
                    <a:cubicBezTo>
                      <a:pt x="29" y="429"/>
                      <a:pt x="31" y="423"/>
                      <a:pt x="31" y="418"/>
                    </a:cubicBezTo>
                    <a:cubicBezTo>
                      <a:pt x="31" y="413"/>
                      <a:pt x="37" y="412"/>
                      <a:pt x="39" y="408"/>
                    </a:cubicBezTo>
                    <a:cubicBezTo>
                      <a:pt x="41" y="404"/>
                      <a:pt x="39" y="401"/>
                      <a:pt x="36" y="397"/>
                    </a:cubicBezTo>
                    <a:cubicBezTo>
                      <a:pt x="34" y="392"/>
                      <a:pt x="34" y="391"/>
                      <a:pt x="31" y="386"/>
                    </a:cubicBezTo>
                    <a:cubicBezTo>
                      <a:pt x="28" y="380"/>
                      <a:pt x="31" y="383"/>
                      <a:pt x="33" y="377"/>
                    </a:cubicBezTo>
                    <a:cubicBezTo>
                      <a:pt x="34" y="370"/>
                      <a:pt x="33" y="369"/>
                      <a:pt x="33" y="364"/>
                    </a:cubicBezTo>
                    <a:cubicBezTo>
                      <a:pt x="32" y="360"/>
                      <a:pt x="34" y="360"/>
                      <a:pt x="37" y="358"/>
                    </a:cubicBezTo>
                    <a:cubicBezTo>
                      <a:pt x="41" y="356"/>
                      <a:pt x="36" y="352"/>
                      <a:pt x="34" y="348"/>
                    </a:cubicBezTo>
                    <a:cubicBezTo>
                      <a:pt x="32" y="343"/>
                      <a:pt x="34" y="338"/>
                      <a:pt x="34" y="336"/>
                    </a:cubicBezTo>
                    <a:cubicBezTo>
                      <a:pt x="34" y="335"/>
                      <a:pt x="31" y="330"/>
                      <a:pt x="29" y="328"/>
                    </a:cubicBezTo>
                    <a:cubicBezTo>
                      <a:pt x="26" y="327"/>
                      <a:pt x="25" y="325"/>
                      <a:pt x="25" y="322"/>
                    </a:cubicBezTo>
                    <a:cubicBezTo>
                      <a:pt x="25" y="319"/>
                      <a:pt x="21" y="315"/>
                      <a:pt x="20" y="311"/>
                    </a:cubicBezTo>
                    <a:cubicBezTo>
                      <a:pt x="19" y="306"/>
                      <a:pt x="17" y="305"/>
                      <a:pt x="15" y="303"/>
                    </a:cubicBezTo>
                    <a:cubicBezTo>
                      <a:pt x="13" y="300"/>
                      <a:pt x="14" y="299"/>
                      <a:pt x="14" y="296"/>
                    </a:cubicBezTo>
                    <a:cubicBezTo>
                      <a:pt x="14" y="293"/>
                      <a:pt x="8" y="289"/>
                      <a:pt x="5" y="285"/>
                    </a:cubicBezTo>
                    <a:cubicBezTo>
                      <a:pt x="2" y="281"/>
                      <a:pt x="2" y="280"/>
                      <a:pt x="1" y="276"/>
                    </a:cubicBezTo>
                    <a:cubicBezTo>
                      <a:pt x="0" y="272"/>
                      <a:pt x="3" y="272"/>
                      <a:pt x="4" y="267"/>
                    </a:cubicBezTo>
                    <a:cubicBezTo>
                      <a:pt x="4" y="262"/>
                      <a:pt x="4" y="256"/>
                      <a:pt x="4" y="252"/>
                    </a:cubicBezTo>
                    <a:cubicBezTo>
                      <a:pt x="4" y="249"/>
                      <a:pt x="6" y="248"/>
                      <a:pt x="9" y="245"/>
                    </a:cubicBezTo>
                    <a:cubicBezTo>
                      <a:pt x="12" y="242"/>
                      <a:pt x="9" y="239"/>
                      <a:pt x="8" y="236"/>
                    </a:cubicBezTo>
                    <a:cubicBezTo>
                      <a:pt x="6" y="232"/>
                      <a:pt x="5" y="229"/>
                      <a:pt x="3" y="225"/>
                    </a:cubicBezTo>
                    <a:cubicBezTo>
                      <a:pt x="0" y="221"/>
                      <a:pt x="2" y="221"/>
                      <a:pt x="2" y="218"/>
                    </a:cubicBezTo>
                    <a:cubicBezTo>
                      <a:pt x="2" y="214"/>
                      <a:pt x="3" y="214"/>
                      <a:pt x="6" y="211"/>
                    </a:cubicBezTo>
                    <a:cubicBezTo>
                      <a:pt x="9" y="208"/>
                      <a:pt x="6" y="198"/>
                      <a:pt x="6" y="192"/>
                    </a:cubicBezTo>
                    <a:cubicBezTo>
                      <a:pt x="6" y="186"/>
                      <a:pt x="9" y="187"/>
                      <a:pt x="10" y="184"/>
                    </a:cubicBezTo>
                    <a:cubicBezTo>
                      <a:pt x="12" y="181"/>
                      <a:pt x="12" y="178"/>
                      <a:pt x="15" y="174"/>
                    </a:cubicBezTo>
                    <a:cubicBezTo>
                      <a:pt x="17" y="170"/>
                      <a:pt x="17" y="168"/>
                      <a:pt x="18" y="162"/>
                    </a:cubicBezTo>
                    <a:cubicBezTo>
                      <a:pt x="19" y="157"/>
                      <a:pt x="20" y="158"/>
                      <a:pt x="24" y="156"/>
                    </a:cubicBezTo>
                    <a:cubicBezTo>
                      <a:pt x="29" y="155"/>
                      <a:pt x="28" y="155"/>
                      <a:pt x="30" y="151"/>
                    </a:cubicBezTo>
                    <a:cubicBezTo>
                      <a:pt x="33" y="147"/>
                      <a:pt x="26" y="146"/>
                      <a:pt x="22" y="141"/>
                    </a:cubicBezTo>
                    <a:cubicBezTo>
                      <a:pt x="17" y="135"/>
                      <a:pt x="22" y="132"/>
                      <a:pt x="23" y="130"/>
                    </a:cubicBezTo>
                    <a:cubicBezTo>
                      <a:pt x="25" y="127"/>
                      <a:pt x="21" y="119"/>
                      <a:pt x="19" y="116"/>
                    </a:cubicBezTo>
                    <a:cubicBezTo>
                      <a:pt x="17" y="113"/>
                      <a:pt x="18" y="112"/>
                      <a:pt x="17" y="109"/>
                    </a:cubicBezTo>
                    <a:cubicBezTo>
                      <a:pt x="16" y="106"/>
                      <a:pt x="15" y="104"/>
                      <a:pt x="18" y="101"/>
                    </a:cubicBezTo>
                    <a:cubicBezTo>
                      <a:pt x="21" y="98"/>
                      <a:pt x="17" y="96"/>
                      <a:pt x="15" y="94"/>
                    </a:cubicBezTo>
                    <a:cubicBezTo>
                      <a:pt x="13" y="92"/>
                      <a:pt x="15" y="89"/>
                      <a:pt x="16" y="85"/>
                    </a:cubicBezTo>
                    <a:cubicBezTo>
                      <a:pt x="16" y="82"/>
                      <a:pt x="25" y="79"/>
                      <a:pt x="30" y="77"/>
                    </a:cubicBezTo>
                    <a:cubicBezTo>
                      <a:pt x="35" y="74"/>
                      <a:pt x="37" y="74"/>
                      <a:pt x="40" y="71"/>
                    </a:cubicBezTo>
                    <a:cubicBezTo>
                      <a:pt x="43" y="68"/>
                      <a:pt x="43" y="59"/>
                      <a:pt x="43" y="56"/>
                    </a:cubicBezTo>
                    <a:cubicBezTo>
                      <a:pt x="43" y="53"/>
                      <a:pt x="44" y="45"/>
                      <a:pt x="44" y="39"/>
                    </a:cubicBezTo>
                    <a:cubicBezTo>
                      <a:pt x="44" y="35"/>
                      <a:pt x="42" y="36"/>
                      <a:pt x="40" y="36"/>
                    </a:cubicBezTo>
                    <a:cubicBezTo>
                      <a:pt x="40" y="32"/>
                      <a:pt x="40" y="30"/>
                      <a:pt x="45" y="25"/>
                    </a:cubicBezTo>
                    <a:cubicBezTo>
                      <a:pt x="51" y="19"/>
                      <a:pt x="56" y="19"/>
                      <a:pt x="58" y="12"/>
                    </a:cubicBezTo>
                    <a:cubicBezTo>
                      <a:pt x="60" y="6"/>
                      <a:pt x="58" y="0"/>
                      <a:pt x="65" y="6"/>
                    </a:cubicBezTo>
                    <a:cubicBezTo>
                      <a:pt x="72" y="12"/>
                      <a:pt x="76" y="16"/>
                      <a:pt x="86" y="16"/>
                    </a:cubicBezTo>
                    <a:cubicBezTo>
                      <a:pt x="96" y="17"/>
                      <a:pt x="99" y="25"/>
                      <a:pt x="105" y="30"/>
                    </a:cubicBezTo>
                    <a:cubicBezTo>
                      <a:pt x="111" y="34"/>
                      <a:pt x="109" y="37"/>
                      <a:pt x="113" y="31"/>
                    </a:cubicBezTo>
                    <a:cubicBezTo>
                      <a:pt x="117" y="24"/>
                      <a:pt x="112" y="20"/>
                      <a:pt x="116" y="17"/>
                    </a:cubicBezTo>
                    <a:cubicBezTo>
                      <a:pt x="120" y="13"/>
                      <a:pt x="122" y="13"/>
                      <a:pt x="127" y="13"/>
                    </a:cubicBezTo>
                    <a:cubicBezTo>
                      <a:pt x="133" y="12"/>
                      <a:pt x="139" y="9"/>
                      <a:pt x="143" y="12"/>
                    </a:cubicBezTo>
                    <a:cubicBezTo>
                      <a:pt x="147" y="15"/>
                      <a:pt x="145" y="14"/>
                      <a:pt x="150" y="19"/>
                    </a:cubicBezTo>
                    <a:cubicBezTo>
                      <a:pt x="150" y="19"/>
                      <a:pt x="150" y="19"/>
                      <a:pt x="150" y="19"/>
                    </a:cubicBezTo>
                    <a:cubicBezTo>
                      <a:pt x="155" y="25"/>
                      <a:pt x="159" y="26"/>
                      <a:pt x="163" y="32"/>
                    </a:cubicBezTo>
                    <a:cubicBezTo>
                      <a:pt x="167" y="39"/>
                      <a:pt x="168" y="40"/>
                      <a:pt x="174" y="45"/>
                    </a:cubicBezTo>
                    <a:cubicBezTo>
                      <a:pt x="179" y="49"/>
                      <a:pt x="183" y="51"/>
                      <a:pt x="186" y="54"/>
                    </a:cubicBezTo>
                    <a:cubicBezTo>
                      <a:pt x="189" y="57"/>
                      <a:pt x="188" y="63"/>
                      <a:pt x="199" y="66"/>
                    </a:cubicBezTo>
                    <a:cubicBezTo>
                      <a:pt x="211" y="68"/>
                      <a:pt x="216" y="69"/>
                      <a:pt x="218" y="71"/>
                    </a:cubicBezTo>
                    <a:cubicBezTo>
                      <a:pt x="221" y="72"/>
                      <a:pt x="227" y="75"/>
                      <a:pt x="231" y="79"/>
                    </a:cubicBezTo>
                    <a:cubicBezTo>
                      <a:pt x="234" y="82"/>
                      <a:pt x="241" y="85"/>
                      <a:pt x="246" y="87"/>
                    </a:cubicBezTo>
                    <a:cubicBezTo>
                      <a:pt x="251" y="90"/>
                      <a:pt x="255" y="89"/>
                      <a:pt x="261" y="93"/>
                    </a:cubicBezTo>
                    <a:cubicBezTo>
                      <a:pt x="266" y="96"/>
                      <a:pt x="266" y="96"/>
                      <a:pt x="271" y="99"/>
                    </a:cubicBezTo>
                    <a:cubicBezTo>
                      <a:pt x="276" y="102"/>
                      <a:pt x="284" y="105"/>
                      <a:pt x="284" y="110"/>
                    </a:cubicBezTo>
                    <a:cubicBezTo>
                      <a:pt x="284" y="115"/>
                      <a:pt x="282" y="117"/>
                      <a:pt x="281" y="120"/>
                    </a:cubicBezTo>
                    <a:cubicBezTo>
                      <a:pt x="279" y="123"/>
                      <a:pt x="280" y="126"/>
                      <a:pt x="279" y="128"/>
                    </a:cubicBezTo>
                    <a:cubicBezTo>
                      <a:pt x="277" y="129"/>
                      <a:pt x="273" y="127"/>
                      <a:pt x="273" y="133"/>
                    </a:cubicBezTo>
                    <a:cubicBezTo>
                      <a:pt x="274" y="139"/>
                      <a:pt x="275" y="143"/>
                      <a:pt x="273" y="146"/>
                    </a:cubicBezTo>
                    <a:cubicBezTo>
                      <a:pt x="271" y="150"/>
                      <a:pt x="270" y="151"/>
                      <a:pt x="268" y="154"/>
                    </a:cubicBezTo>
                    <a:cubicBezTo>
                      <a:pt x="267" y="158"/>
                      <a:pt x="263" y="161"/>
                      <a:pt x="266" y="162"/>
                    </a:cubicBezTo>
                    <a:cubicBezTo>
                      <a:pt x="270" y="162"/>
                      <a:pt x="270" y="162"/>
                      <a:pt x="274" y="161"/>
                    </a:cubicBezTo>
                    <a:cubicBezTo>
                      <a:pt x="279" y="160"/>
                      <a:pt x="277" y="160"/>
                      <a:pt x="282" y="162"/>
                    </a:cubicBezTo>
                    <a:cubicBezTo>
                      <a:pt x="288" y="164"/>
                      <a:pt x="294" y="164"/>
                      <a:pt x="300" y="166"/>
                    </a:cubicBezTo>
                    <a:cubicBezTo>
                      <a:pt x="306" y="167"/>
                      <a:pt x="314" y="167"/>
                      <a:pt x="319" y="167"/>
                    </a:cubicBezTo>
                    <a:cubicBezTo>
                      <a:pt x="323" y="167"/>
                      <a:pt x="324" y="162"/>
                      <a:pt x="327" y="162"/>
                    </a:cubicBezTo>
                    <a:cubicBezTo>
                      <a:pt x="330" y="161"/>
                      <a:pt x="330" y="164"/>
                      <a:pt x="334" y="164"/>
                    </a:cubicBezTo>
                    <a:cubicBezTo>
                      <a:pt x="338" y="165"/>
                      <a:pt x="343" y="159"/>
                      <a:pt x="343" y="157"/>
                    </a:cubicBezTo>
                    <a:cubicBezTo>
                      <a:pt x="344" y="155"/>
                      <a:pt x="345" y="151"/>
                      <a:pt x="349" y="149"/>
                    </a:cubicBezTo>
                    <a:cubicBezTo>
                      <a:pt x="353" y="147"/>
                      <a:pt x="358" y="146"/>
                      <a:pt x="359" y="141"/>
                    </a:cubicBezTo>
                    <a:cubicBezTo>
                      <a:pt x="360" y="136"/>
                      <a:pt x="361" y="128"/>
                      <a:pt x="359" y="124"/>
                    </a:cubicBezTo>
                    <a:cubicBezTo>
                      <a:pt x="357" y="120"/>
                      <a:pt x="356" y="118"/>
                      <a:pt x="356" y="116"/>
                    </a:cubicBezTo>
                    <a:cubicBezTo>
                      <a:pt x="356" y="115"/>
                      <a:pt x="357" y="113"/>
                      <a:pt x="357" y="112"/>
                    </a:cubicBezTo>
                    <a:cubicBezTo>
                      <a:pt x="359" y="117"/>
                      <a:pt x="360" y="111"/>
                      <a:pt x="366" y="112"/>
                    </a:cubicBezTo>
                    <a:cubicBezTo>
                      <a:pt x="372" y="114"/>
                      <a:pt x="374" y="115"/>
                      <a:pt x="378" y="121"/>
                    </a:cubicBezTo>
                    <a:cubicBezTo>
                      <a:pt x="381" y="126"/>
                      <a:pt x="380" y="123"/>
                      <a:pt x="381" y="132"/>
                    </a:cubicBezTo>
                    <a:cubicBezTo>
                      <a:pt x="382" y="141"/>
                      <a:pt x="384" y="142"/>
                      <a:pt x="381" y="15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22">
                <a:extLst>
                  <a:ext uri="{FF2B5EF4-FFF2-40B4-BE49-F238E27FC236}">
                    <a16:creationId xmlns:a16="http://schemas.microsoft.com/office/drawing/2014/main" id="{81436D59-0687-A308-06C2-A18880775E3F}"/>
                  </a:ext>
                </a:extLst>
              </p:cNvPr>
              <p:cNvSpPr>
                <a:spLocks/>
              </p:cNvSpPr>
              <p:nvPr/>
            </p:nvSpPr>
            <p:spPr bwMode="auto">
              <a:xfrm>
                <a:off x="1710" y="2551"/>
                <a:ext cx="77" cy="83"/>
              </a:xfrm>
              <a:custGeom>
                <a:avLst/>
                <a:gdLst>
                  <a:gd name="T0" fmla="*/ 125 w 128"/>
                  <a:gd name="T1" fmla="*/ 113 h 139"/>
                  <a:gd name="T2" fmla="*/ 122 w 128"/>
                  <a:gd name="T3" fmla="*/ 121 h 139"/>
                  <a:gd name="T4" fmla="*/ 115 w 128"/>
                  <a:gd name="T5" fmla="*/ 130 h 139"/>
                  <a:gd name="T6" fmla="*/ 106 w 128"/>
                  <a:gd name="T7" fmla="*/ 136 h 139"/>
                  <a:gd name="T8" fmla="*/ 95 w 128"/>
                  <a:gd name="T9" fmla="*/ 138 h 139"/>
                  <a:gd name="T10" fmla="*/ 85 w 128"/>
                  <a:gd name="T11" fmla="*/ 135 h 139"/>
                  <a:gd name="T12" fmla="*/ 75 w 128"/>
                  <a:gd name="T13" fmla="*/ 136 h 139"/>
                  <a:gd name="T14" fmla="*/ 69 w 128"/>
                  <a:gd name="T15" fmla="*/ 137 h 139"/>
                  <a:gd name="T16" fmla="*/ 61 w 128"/>
                  <a:gd name="T17" fmla="*/ 134 h 139"/>
                  <a:gd name="T18" fmla="*/ 54 w 128"/>
                  <a:gd name="T19" fmla="*/ 131 h 139"/>
                  <a:gd name="T20" fmla="*/ 45 w 128"/>
                  <a:gd name="T21" fmla="*/ 127 h 139"/>
                  <a:gd name="T22" fmla="*/ 39 w 128"/>
                  <a:gd name="T23" fmla="*/ 125 h 139"/>
                  <a:gd name="T24" fmla="*/ 24 w 128"/>
                  <a:gd name="T25" fmla="*/ 123 h 139"/>
                  <a:gd name="T26" fmla="*/ 16 w 128"/>
                  <a:gd name="T27" fmla="*/ 114 h 139"/>
                  <a:gd name="T28" fmla="*/ 12 w 128"/>
                  <a:gd name="T29" fmla="*/ 116 h 139"/>
                  <a:gd name="T30" fmla="*/ 11 w 128"/>
                  <a:gd name="T31" fmla="*/ 113 h 139"/>
                  <a:gd name="T32" fmla="*/ 6 w 128"/>
                  <a:gd name="T33" fmla="*/ 100 h 139"/>
                  <a:gd name="T34" fmla="*/ 7 w 128"/>
                  <a:gd name="T35" fmla="*/ 88 h 139"/>
                  <a:gd name="T36" fmla="*/ 11 w 128"/>
                  <a:gd name="T37" fmla="*/ 79 h 139"/>
                  <a:gd name="T38" fmla="*/ 5 w 128"/>
                  <a:gd name="T39" fmla="*/ 68 h 139"/>
                  <a:gd name="T40" fmla="*/ 4 w 128"/>
                  <a:gd name="T41" fmla="*/ 60 h 139"/>
                  <a:gd name="T42" fmla="*/ 4 w 128"/>
                  <a:gd name="T43" fmla="*/ 51 h 139"/>
                  <a:gd name="T44" fmla="*/ 5 w 128"/>
                  <a:gd name="T45" fmla="*/ 38 h 139"/>
                  <a:gd name="T46" fmla="*/ 4 w 128"/>
                  <a:gd name="T47" fmla="*/ 28 h 139"/>
                  <a:gd name="T48" fmla="*/ 4 w 128"/>
                  <a:gd name="T49" fmla="*/ 17 h 139"/>
                  <a:gd name="T50" fmla="*/ 3 w 128"/>
                  <a:gd name="T51" fmla="*/ 11 h 139"/>
                  <a:gd name="T52" fmla="*/ 7 w 128"/>
                  <a:gd name="T53" fmla="*/ 7 h 139"/>
                  <a:gd name="T54" fmla="*/ 9 w 128"/>
                  <a:gd name="T55" fmla="*/ 7 h 139"/>
                  <a:gd name="T56" fmla="*/ 27 w 128"/>
                  <a:gd name="T57" fmla="*/ 3 h 139"/>
                  <a:gd name="T58" fmla="*/ 45 w 128"/>
                  <a:gd name="T59" fmla="*/ 17 h 139"/>
                  <a:gd name="T60" fmla="*/ 50 w 128"/>
                  <a:gd name="T61" fmla="*/ 26 h 139"/>
                  <a:gd name="T62" fmla="*/ 58 w 128"/>
                  <a:gd name="T63" fmla="*/ 26 h 139"/>
                  <a:gd name="T64" fmla="*/ 65 w 128"/>
                  <a:gd name="T65" fmla="*/ 28 h 139"/>
                  <a:gd name="T66" fmla="*/ 77 w 128"/>
                  <a:gd name="T67" fmla="*/ 37 h 139"/>
                  <a:gd name="T68" fmla="*/ 92 w 128"/>
                  <a:gd name="T69" fmla="*/ 46 h 139"/>
                  <a:gd name="T70" fmla="*/ 104 w 128"/>
                  <a:gd name="T71" fmla="*/ 55 h 139"/>
                  <a:gd name="T72" fmla="*/ 118 w 128"/>
                  <a:gd name="T73" fmla="*/ 66 h 139"/>
                  <a:gd name="T74" fmla="*/ 127 w 128"/>
                  <a:gd name="T75" fmla="*/ 76 h 139"/>
                  <a:gd name="T76" fmla="*/ 120 w 128"/>
                  <a:gd name="T77" fmla="*/ 92 h 139"/>
                  <a:gd name="T78" fmla="*/ 127 w 128"/>
                  <a:gd name="T79" fmla="*/ 104 h 139"/>
                  <a:gd name="T80" fmla="*/ 125 w 128"/>
                  <a:gd name="T81"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39">
                    <a:moveTo>
                      <a:pt x="125" y="113"/>
                    </a:moveTo>
                    <a:cubicBezTo>
                      <a:pt x="125" y="119"/>
                      <a:pt x="122" y="118"/>
                      <a:pt x="122" y="121"/>
                    </a:cubicBezTo>
                    <a:cubicBezTo>
                      <a:pt x="121" y="124"/>
                      <a:pt x="116" y="127"/>
                      <a:pt x="115" y="130"/>
                    </a:cubicBezTo>
                    <a:cubicBezTo>
                      <a:pt x="114" y="133"/>
                      <a:pt x="109" y="134"/>
                      <a:pt x="106" y="136"/>
                    </a:cubicBezTo>
                    <a:cubicBezTo>
                      <a:pt x="104" y="137"/>
                      <a:pt x="99" y="139"/>
                      <a:pt x="95" y="138"/>
                    </a:cubicBezTo>
                    <a:cubicBezTo>
                      <a:pt x="92" y="137"/>
                      <a:pt x="87" y="137"/>
                      <a:pt x="85" y="135"/>
                    </a:cubicBezTo>
                    <a:cubicBezTo>
                      <a:pt x="82" y="134"/>
                      <a:pt x="77" y="136"/>
                      <a:pt x="75" y="136"/>
                    </a:cubicBezTo>
                    <a:cubicBezTo>
                      <a:pt x="74" y="136"/>
                      <a:pt x="71" y="138"/>
                      <a:pt x="69" y="137"/>
                    </a:cubicBezTo>
                    <a:cubicBezTo>
                      <a:pt x="66" y="136"/>
                      <a:pt x="65" y="138"/>
                      <a:pt x="61" y="134"/>
                    </a:cubicBezTo>
                    <a:cubicBezTo>
                      <a:pt x="56" y="130"/>
                      <a:pt x="56" y="133"/>
                      <a:pt x="54" y="131"/>
                    </a:cubicBezTo>
                    <a:cubicBezTo>
                      <a:pt x="51" y="129"/>
                      <a:pt x="47" y="129"/>
                      <a:pt x="45" y="127"/>
                    </a:cubicBezTo>
                    <a:cubicBezTo>
                      <a:pt x="42" y="124"/>
                      <a:pt x="43" y="125"/>
                      <a:pt x="39" y="125"/>
                    </a:cubicBezTo>
                    <a:cubicBezTo>
                      <a:pt x="34" y="124"/>
                      <a:pt x="30" y="124"/>
                      <a:pt x="24" y="123"/>
                    </a:cubicBezTo>
                    <a:cubicBezTo>
                      <a:pt x="18" y="121"/>
                      <a:pt x="18" y="117"/>
                      <a:pt x="16" y="114"/>
                    </a:cubicBezTo>
                    <a:cubicBezTo>
                      <a:pt x="15" y="112"/>
                      <a:pt x="14" y="114"/>
                      <a:pt x="12" y="116"/>
                    </a:cubicBezTo>
                    <a:cubicBezTo>
                      <a:pt x="12" y="115"/>
                      <a:pt x="12" y="114"/>
                      <a:pt x="11" y="113"/>
                    </a:cubicBezTo>
                    <a:cubicBezTo>
                      <a:pt x="8" y="107"/>
                      <a:pt x="7" y="107"/>
                      <a:pt x="6" y="100"/>
                    </a:cubicBezTo>
                    <a:cubicBezTo>
                      <a:pt x="4" y="93"/>
                      <a:pt x="5" y="91"/>
                      <a:pt x="7" y="88"/>
                    </a:cubicBezTo>
                    <a:cubicBezTo>
                      <a:pt x="9" y="85"/>
                      <a:pt x="15" y="84"/>
                      <a:pt x="11" y="79"/>
                    </a:cubicBezTo>
                    <a:cubicBezTo>
                      <a:pt x="7" y="75"/>
                      <a:pt x="5" y="71"/>
                      <a:pt x="5" y="68"/>
                    </a:cubicBezTo>
                    <a:cubicBezTo>
                      <a:pt x="5" y="64"/>
                      <a:pt x="6" y="65"/>
                      <a:pt x="4" y="60"/>
                    </a:cubicBezTo>
                    <a:cubicBezTo>
                      <a:pt x="2" y="55"/>
                      <a:pt x="3" y="56"/>
                      <a:pt x="4" y="51"/>
                    </a:cubicBezTo>
                    <a:cubicBezTo>
                      <a:pt x="5" y="47"/>
                      <a:pt x="6" y="43"/>
                      <a:pt x="5" y="38"/>
                    </a:cubicBezTo>
                    <a:cubicBezTo>
                      <a:pt x="4" y="33"/>
                      <a:pt x="2" y="32"/>
                      <a:pt x="4" y="28"/>
                    </a:cubicBezTo>
                    <a:cubicBezTo>
                      <a:pt x="5" y="24"/>
                      <a:pt x="5" y="18"/>
                      <a:pt x="4" y="17"/>
                    </a:cubicBezTo>
                    <a:cubicBezTo>
                      <a:pt x="4" y="15"/>
                      <a:pt x="0" y="14"/>
                      <a:pt x="3" y="11"/>
                    </a:cubicBezTo>
                    <a:cubicBezTo>
                      <a:pt x="4" y="10"/>
                      <a:pt x="6" y="8"/>
                      <a:pt x="7" y="7"/>
                    </a:cubicBezTo>
                    <a:cubicBezTo>
                      <a:pt x="7" y="7"/>
                      <a:pt x="8" y="7"/>
                      <a:pt x="9" y="7"/>
                    </a:cubicBezTo>
                    <a:cubicBezTo>
                      <a:pt x="14" y="7"/>
                      <a:pt x="24" y="0"/>
                      <a:pt x="27" y="3"/>
                    </a:cubicBezTo>
                    <a:cubicBezTo>
                      <a:pt x="31" y="7"/>
                      <a:pt x="42" y="13"/>
                      <a:pt x="45" y="17"/>
                    </a:cubicBezTo>
                    <a:cubicBezTo>
                      <a:pt x="47" y="21"/>
                      <a:pt x="47" y="22"/>
                      <a:pt x="50" y="26"/>
                    </a:cubicBezTo>
                    <a:cubicBezTo>
                      <a:pt x="53" y="31"/>
                      <a:pt x="58" y="30"/>
                      <a:pt x="58" y="26"/>
                    </a:cubicBezTo>
                    <a:cubicBezTo>
                      <a:pt x="58" y="23"/>
                      <a:pt x="60" y="22"/>
                      <a:pt x="65" y="28"/>
                    </a:cubicBezTo>
                    <a:cubicBezTo>
                      <a:pt x="70" y="34"/>
                      <a:pt x="69" y="35"/>
                      <a:pt x="77" y="37"/>
                    </a:cubicBezTo>
                    <a:cubicBezTo>
                      <a:pt x="86" y="39"/>
                      <a:pt x="84" y="40"/>
                      <a:pt x="92" y="46"/>
                    </a:cubicBezTo>
                    <a:cubicBezTo>
                      <a:pt x="100" y="52"/>
                      <a:pt x="99" y="52"/>
                      <a:pt x="104" y="55"/>
                    </a:cubicBezTo>
                    <a:cubicBezTo>
                      <a:pt x="109" y="59"/>
                      <a:pt x="114" y="61"/>
                      <a:pt x="118" y="66"/>
                    </a:cubicBezTo>
                    <a:cubicBezTo>
                      <a:pt x="121" y="71"/>
                      <a:pt x="128" y="72"/>
                      <a:pt x="127" y="76"/>
                    </a:cubicBezTo>
                    <a:cubicBezTo>
                      <a:pt x="125" y="81"/>
                      <a:pt x="120" y="88"/>
                      <a:pt x="120" y="92"/>
                    </a:cubicBezTo>
                    <a:cubicBezTo>
                      <a:pt x="120" y="96"/>
                      <a:pt x="125" y="100"/>
                      <a:pt x="127" y="104"/>
                    </a:cubicBezTo>
                    <a:cubicBezTo>
                      <a:pt x="123" y="106"/>
                      <a:pt x="126" y="108"/>
                      <a:pt x="125" y="1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023">
                <a:extLst>
                  <a:ext uri="{FF2B5EF4-FFF2-40B4-BE49-F238E27FC236}">
                    <a16:creationId xmlns:a16="http://schemas.microsoft.com/office/drawing/2014/main" id="{F29CC46B-2C08-800C-CB11-C98A6B4FEC46}"/>
                  </a:ext>
                </a:extLst>
              </p:cNvPr>
              <p:cNvSpPr>
                <a:spLocks/>
              </p:cNvSpPr>
              <p:nvPr/>
            </p:nvSpPr>
            <p:spPr bwMode="auto">
              <a:xfrm>
                <a:off x="1621" y="2368"/>
                <a:ext cx="129" cy="140"/>
              </a:xfrm>
              <a:custGeom>
                <a:avLst/>
                <a:gdLst>
                  <a:gd name="T0" fmla="*/ 211 w 215"/>
                  <a:gd name="T1" fmla="*/ 158 h 233"/>
                  <a:gd name="T2" fmla="*/ 208 w 215"/>
                  <a:gd name="T3" fmla="*/ 176 h 233"/>
                  <a:gd name="T4" fmla="*/ 208 w 215"/>
                  <a:gd name="T5" fmla="*/ 178 h 233"/>
                  <a:gd name="T6" fmla="*/ 207 w 215"/>
                  <a:gd name="T7" fmla="*/ 182 h 233"/>
                  <a:gd name="T8" fmla="*/ 210 w 215"/>
                  <a:gd name="T9" fmla="*/ 190 h 233"/>
                  <a:gd name="T10" fmla="*/ 210 w 215"/>
                  <a:gd name="T11" fmla="*/ 207 h 233"/>
                  <a:gd name="T12" fmla="*/ 200 w 215"/>
                  <a:gd name="T13" fmla="*/ 215 h 233"/>
                  <a:gd name="T14" fmla="*/ 194 w 215"/>
                  <a:gd name="T15" fmla="*/ 223 h 233"/>
                  <a:gd name="T16" fmla="*/ 185 w 215"/>
                  <a:gd name="T17" fmla="*/ 230 h 233"/>
                  <a:gd name="T18" fmla="*/ 178 w 215"/>
                  <a:gd name="T19" fmla="*/ 228 h 233"/>
                  <a:gd name="T20" fmla="*/ 170 w 215"/>
                  <a:gd name="T21" fmla="*/ 233 h 233"/>
                  <a:gd name="T22" fmla="*/ 151 w 215"/>
                  <a:gd name="T23" fmla="*/ 232 h 233"/>
                  <a:gd name="T24" fmla="*/ 133 w 215"/>
                  <a:gd name="T25" fmla="*/ 228 h 233"/>
                  <a:gd name="T26" fmla="*/ 125 w 215"/>
                  <a:gd name="T27" fmla="*/ 227 h 233"/>
                  <a:gd name="T28" fmla="*/ 117 w 215"/>
                  <a:gd name="T29" fmla="*/ 228 h 233"/>
                  <a:gd name="T30" fmla="*/ 119 w 215"/>
                  <a:gd name="T31" fmla="*/ 220 h 233"/>
                  <a:gd name="T32" fmla="*/ 124 w 215"/>
                  <a:gd name="T33" fmla="*/ 212 h 233"/>
                  <a:gd name="T34" fmla="*/ 124 w 215"/>
                  <a:gd name="T35" fmla="*/ 199 h 233"/>
                  <a:gd name="T36" fmla="*/ 130 w 215"/>
                  <a:gd name="T37" fmla="*/ 194 h 233"/>
                  <a:gd name="T38" fmla="*/ 132 w 215"/>
                  <a:gd name="T39" fmla="*/ 186 h 233"/>
                  <a:gd name="T40" fmla="*/ 135 w 215"/>
                  <a:gd name="T41" fmla="*/ 176 h 233"/>
                  <a:gd name="T42" fmla="*/ 122 w 215"/>
                  <a:gd name="T43" fmla="*/ 165 h 233"/>
                  <a:gd name="T44" fmla="*/ 112 w 215"/>
                  <a:gd name="T45" fmla="*/ 159 h 233"/>
                  <a:gd name="T46" fmla="*/ 97 w 215"/>
                  <a:gd name="T47" fmla="*/ 153 h 233"/>
                  <a:gd name="T48" fmla="*/ 82 w 215"/>
                  <a:gd name="T49" fmla="*/ 145 h 233"/>
                  <a:gd name="T50" fmla="*/ 69 w 215"/>
                  <a:gd name="T51" fmla="*/ 137 h 233"/>
                  <a:gd name="T52" fmla="*/ 50 w 215"/>
                  <a:gd name="T53" fmla="*/ 132 h 233"/>
                  <a:gd name="T54" fmla="*/ 37 w 215"/>
                  <a:gd name="T55" fmla="*/ 120 h 233"/>
                  <a:gd name="T56" fmla="*/ 25 w 215"/>
                  <a:gd name="T57" fmla="*/ 111 h 233"/>
                  <a:gd name="T58" fmla="*/ 14 w 215"/>
                  <a:gd name="T59" fmla="*/ 98 h 233"/>
                  <a:gd name="T60" fmla="*/ 1 w 215"/>
                  <a:gd name="T61" fmla="*/ 85 h 233"/>
                  <a:gd name="T62" fmla="*/ 2 w 215"/>
                  <a:gd name="T63" fmla="*/ 77 h 233"/>
                  <a:gd name="T64" fmla="*/ 4 w 215"/>
                  <a:gd name="T65" fmla="*/ 64 h 233"/>
                  <a:gd name="T66" fmla="*/ 6 w 215"/>
                  <a:gd name="T67" fmla="*/ 43 h 233"/>
                  <a:gd name="T68" fmla="*/ 8 w 215"/>
                  <a:gd name="T69" fmla="*/ 26 h 233"/>
                  <a:gd name="T70" fmla="*/ 17 w 215"/>
                  <a:gd name="T71" fmla="*/ 10 h 233"/>
                  <a:gd name="T72" fmla="*/ 39 w 215"/>
                  <a:gd name="T73" fmla="*/ 6 h 233"/>
                  <a:gd name="T74" fmla="*/ 54 w 215"/>
                  <a:gd name="T75" fmla="*/ 4 h 233"/>
                  <a:gd name="T76" fmla="*/ 74 w 215"/>
                  <a:gd name="T77" fmla="*/ 2 h 233"/>
                  <a:gd name="T78" fmla="*/ 91 w 215"/>
                  <a:gd name="T79" fmla="*/ 11 h 233"/>
                  <a:gd name="T80" fmla="*/ 104 w 215"/>
                  <a:gd name="T81" fmla="*/ 19 h 233"/>
                  <a:gd name="T82" fmla="*/ 106 w 215"/>
                  <a:gd name="T83" fmla="*/ 31 h 233"/>
                  <a:gd name="T84" fmla="*/ 113 w 215"/>
                  <a:gd name="T85" fmla="*/ 50 h 233"/>
                  <a:gd name="T86" fmla="*/ 114 w 215"/>
                  <a:gd name="T87" fmla="*/ 71 h 233"/>
                  <a:gd name="T88" fmla="*/ 119 w 215"/>
                  <a:gd name="T89" fmla="*/ 81 h 233"/>
                  <a:gd name="T90" fmla="*/ 131 w 215"/>
                  <a:gd name="T91" fmla="*/ 87 h 233"/>
                  <a:gd name="T92" fmla="*/ 147 w 215"/>
                  <a:gd name="T93" fmla="*/ 85 h 233"/>
                  <a:gd name="T94" fmla="*/ 156 w 215"/>
                  <a:gd name="T95" fmla="*/ 82 h 233"/>
                  <a:gd name="T96" fmla="*/ 171 w 215"/>
                  <a:gd name="T97" fmla="*/ 92 h 233"/>
                  <a:gd name="T98" fmla="*/ 176 w 215"/>
                  <a:gd name="T99" fmla="*/ 108 h 233"/>
                  <a:gd name="T100" fmla="*/ 180 w 215"/>
                  <a:gd name="T101" fmla="*/ 125 h 233"/>
                  <a:gd name="T102" fmla="*/ 187 w 215"/>
                  <a:gd name="T103" fmla="*/ 134 h 233"/>
                  <a:gd name="T104" fmla="*/ 205 w 215"/>
                  <a:gd name="T105" fmla="*/ 132 h 233"/>
                  <a:gd name="T106" fmla="*/ 211 w 215"/>
                  <a:gd name="T107" fmla="*/ 141 h 233"/>
                  <a:gd name="T108" fmla="*/ 211 w 215"/>
                  <a:gd name="T109" fmla="*/ 1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33">
                    <a:moveTo>
                      <a:pt x="211" y="158"/>
                    </a:moveTo>
                    <a:cubicBezTo>
                      <a:pt x="208" y="166"/>
                      <a:pt x="205" y="168"/>
                      <a:pt x="208" y="176"/>
                    </a:cubicBezTo>
                    <a:cubicBezTo>
                      <a:pt x="208" y="177"/>
                      <a:pt x="208" y="178"/>
                      <a:pt x="208" y="178"/>
                    </a:cubicBezTo>
                    <a:cubicBezTo>
                      <a:pt x="208" y="179"/>
                      <a:pt x="207" y="181"/>
                      <a:pt x="207" y="182"/>
                    </a:cubicBezTo>
                    <a:cubicBezTo>
                      <a:pt x="207" y="184"/>
                      <a:pt x="208" y="186"/>
                      <a:pt x="210" y="190"/>
                    </a:cubicBezTo>
                    <a:cubicBezTo>
                      <a:pt x="212" y="194"/>
                      <a:pt x="211" y="202"/>
                      <a:pt x="210" y="207"/>
                    </a:cubicBezTo>
                    <a:cubicBezTo>
                      <a:pt x="209" y="212"/>
                      <a:pt x="204" y="213"/>
                      <a:pt x="200" y="215"/>
                    </a:cubicBezTo>
                    <a:cubicBezTo>
                      <a:pt x="196" y="217"/>
                      <a:pt x="195" y="221"/>
                      <a:pt x="194" y="223"/>
                    </a:cubicBezTo>
                    <a:cubicBezTo>
                      <a:pt x="194" y="225"/>
                      <a:pt x="189" y="231"/>
                      <a:pt x="185" y="230"/>
                    </a:cubicBezTo>
                    <a:cubicBezTo>
                      <a:pt x="181" y="230"/>
                      <a:pt x="181" y="227"/>
                      <a:pt x="178" y="228"/>
                    </a:cubicBezTo>
                    <a:cubicBezTo>
                      <a:pt x="175" y="228"/>
                      <a:pt x="174" y="233"/>
                      <a:pt x="170" y="233"/>
                    </a:cubicBezTo>
                    <a:cubicBezTo>
                      <a:pt x="165" y="233"/>
                      <a:pt x="157" y="233"/>
                      <a:pt x="151" y="232"/>
                    </a:cubicBezTo>
                    <a:cubicBezTo>
                      <a:pt x="145" y="230"/>
                      <a:pt x="139" y="230"/>
                      <a:pt x="133" y="228"/>
                    </a:cubicBezTo>
                    <a:cubicBezTo>
                      <a:pt x="128" y="226"/>
                      <a:pt x="130" y="226"/>
                      <a:pt x="125" y="227"/>
                    </a:cubicBezTo>
                    <a:cubicBezTo>
                      <a:pt x="121" y="228"/>
                      <a:pt x="121" y="228"/>
                      <a:pt x="117" y="228"/>
                    </a:cubicBezTo>
                    <a:cubicBezTo>
                      <a:pt x="114" y="227"/>
                      <a:pt x="118" y="224"/>
                      <a:pt x="119" y="220"/>
                    </a:cubicBezTo>
                    <a:cubicBezTo>
                      <a:pt x="121" y="217"/>
                      <a:pt x="122" y="216"/>
                      <a:pt x="124" y="212"/>
                    </a:cubicBezTo>
                    <a:cubicBezTo>
                      <a:pt x="126" y="209"/>
                      <a:pt x="125" y="205"/>
                      <a:pt x="124" y="199"/>
                    </a:cubicBezTo>
                    <a:cubicBezTo>
                      <a:pt x="124" y="193"/>
                      <a:pt x="128" y="195"/>
                      <a:pt x="130" y="194"/>
                    </a:cubicBezTo>
                    <a:cubicBezTo>
                      <a:pt x="131" y="192"/>
                      <a:pt x="130" y="189"/>
                      <a:pt x="132" y="186"/>
                    </a:cubicBezTo>
                    <a:cubicBezTo>
                      <a:pt x="133" y="183"/>
                      <a:pt x="135" y="181"/>
                      <a:pt x="135" y="176"/>
                    </a:cubicBezTo>
                    <a:cubicBezTo>
                      <a:pt x="135" y="171"/>
                      <a:pt x="127" y="168"/>
                      <a:pt x="122" y="165"/>
                    </a:cubicBezTo>
                    <a:cubicBezTo>
                      <a:pt x="117" y="162"/>
                      <a:pt x="117" y="162"/>
                      <a:pt x="112" y="159"/>
                    </a:cubicBezTo>
                    <a:cubicBezTo>
                      <a:pt x="106" y="155"/>
                      <a:pt x="102" y="156"/>
                      <a:pt x="97" y="153"/>
                    </a:cubicBezTo>
                    <a:cubicBezTo>
                      <a:pt x="92" y="151"/>
                      <a:pt x="85" y="148"/>
                      <a:pt x="82" y="145"/>
                    </a:cubicBezTo>
                    <a:cubicBezTo>
                      <a:pt x="78" y="141"/>
                      <a:pt x="72" y="138"/>
                      <a:pt x="69" y="137"/>
                    </a:cubicBezTo>
                    <a:cubicBezTo>
                      <a:pt x="67" y="135"/>
                      <a:pt x="62" y="134"/>
                      <a:pt x="50" y="132"/>
                    </a:cubicBezTo>
                    <a:cubicBezTo>
                      <a:pt x="39" y="129"/>
                      <a:pt x="40" y="123"/>
                      <a:pt x="37" y="120"/>
                    </a:cubicBezTo>
                    <a:cubicBezTo>
                      <a:pt x="34" y="117"/>
                      <a:pt x="30" y="115"/>
                      <a:pt x="25" y="111"/>
                    </a:cubicBezTo>
                    <a:cubicBezTo>
                      <a:pt x="19" y="106"/>
                      <a:pt x="18" y="105"/>
                      <a:pt x="14" y="98"/>
                    </a:cubicBezTo>
                    <a:cubicBezTo>
                      <a:pt x="10" y="92"/>
                      <a:pt x="6" y="91"/>
                      <a:pt x="1" y="85"/>
                    </a:cubicBezTo>
                    <a:cubicBezTo>
                      <a:pt x="0" y="83"/>
                      <a:pt x="0" y="80"/>
                      <a:pt x="2" y="77"/>
                    </a:cubicBezTo>
                    <a:cubicBezTo>
                      <a:pt x="4" y="73"/>
                      <a:pt x="4" y="69"/>
                      <a:pt x="4" y="64"/>
                    </a:cubicBezTo>
                    <a:cubicBezTo>
                      <a:pt x="5" y="59"/>
                      <a:pt x="7" y="51"/>
                      <a:pt x="6" y="43"/>
                    </a:cubicBezTo>
                    <a:cubicBezTo>
                      <a:pt x="6" y="35"/>
                      <a:pt x="4" y="31"/>
                      <a:pt x="8" y="26"/>
                    </a:cubicBezTo>
                    <a:cubicBezTo>
                      <a:pt x="11" y="22"/>
                      <a:pt x="13" y="10"/>
                      <a:pt x="17" y="10"/>
                    </a:cubicBezTo>
                    <a:cubicBezTo>
                      <a:pt x="21" y="10"/>
                      <a:pt x="33" y="8"/>
                      <a:pt x="39" y="6"/>
                    </a:cubicBezTo>
                    <a:cubicBezTo>
                      <a:pt x="44" y="4"/>
                      <a:pt x="42" y="5"/>
                      <a:pt x="54" y="4"/>
                    </a:cubicBezTo>
                    <a:cubicBezTo>
                      <a:pt x="65" y="3"/>
                      <a:pt x="70" y="0"/>
                      <a:pt x="74" y="2"/>
                    </a:cubicBezTo>
                    <a:cubicBezTo>
                      <a:pt x="79" y="4"/>
                      <a:pt x="86" y="7"/>
                      <a:pt x="91" y="11"/>
                    </a:cubicBezTo>
                    <a:cubicBezTo>
                      <a:pt x="96" y="14"/>
                      <a:pt x="103" y="15"/>
                      <a:pt x="104" y="19"/>
                    </a:cubicBezTo>
                    <a:cubicBezTo>
                      <a:pt x="104" y="22"/>
                      <a:pt x="104" y="31"/>
                      <a:pt x="106" y="31"/>
                    </a:cubicBezTo>
                    <a:cubicBezTo>
                      <a:pt x="107" y="38"/>
                      <a:pt x="112" y="44"/>
                      <a:pt x="113" y="50"/>
                    </a:cubicBezTo>
                    <a:cubicBezTo>
                      <a:pt x="114" y="57"/>
                      <a:pt x="114" y="64"/>
                      <a:pt x="114" y="71"/>
                    </a:cubicBezTo>
                    <a:cubicBezTo>
                      <a:pt x="114" y="78"/>
                      <a:pt x="112" y="79"/>
                      <a:pt x="119" y="81"/>
                    </a:cubicBezTo>
                    <a:cubicBezTo>
                      <a:pt x="127" y="83"/>
                      <a:pt x="126" y="87"/>
                      <a:pt x="131" y="87"/>
                    </a:cubicBezTo>
                    <a:cubicBezTo>
                      <a:pt x="137" y="87"/>
                      <a:pt x="147" y="85"/>
                      <a:pt x="147" y="85"/>
                    </a:cubicBezTo>
                    <a:cubicBezTo>
                      <a:pt x="147" y="85"/>
                      <a:pt x="152" y="78"/>
                      <a:pt x="156" y="82"/>
                    </a:cubicBezTo>
                    <a:cubicBezTo>
                      <a:pt x="160" y="86"/>
                      <a:pt x="167" y="82"/>
                      <a:pt x="171" y="92"/>
                    </a:cubicBezTo>
                    <a:cubicBezTo>
                      <a:pt x="174" y="101"/>
                      <a:pt x="176" y="96"/>
                      <a:pt x="176" y="108"/>
                    </a:cubicBezTo>
                    <a:cubicBezTo>
                      <a:pt x="176" y="119"/>
                      <a:pt x="178" y="118"/>
                      <a:pt x="180" y="125"/>
                    </a:cubicBezTo>
                    <a:cubicBezTo>
                      <a:pt x="182" y="131"/>
                      <a:pt x="174" y="133"/>
                      <a:pt x="187" y="134"/>
                    </a:cubicBezTo>
                    <a:cubicBezTo>
                      <a:pt x="201" y="135"/>
                      <a:pt x="201" y="129"/>
                      <a:pt x="205" y="132"/>
                    </a:cubicBezTo>
                    <a:cubicBezTo>
                      <a:pt x="210" y="135"/>
                      <a:pt x="212" y="134"/>
                      <a:pt x="211" y="141"/>
                    </a:cubicBezTo>
                    <a:cubicBezTo>
                      <a:pt x="210" y="148"/>
                      <a:pt x="215" y="150"/>
                      <a:pt x="211" y="15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024">
                <a:extLst>
                  <a:ext uri="{FF2B5EF4-FFF2-40B4-BE49-F238E27FC236}">
                    <a16:creationId xmlns:a16="http://schemas.microsoft.com/office/drawing/2014/main" id="{AECA34B4-30D3-DE1B-4B9E-9BD1D53425BE}"/>
                  </a:ext>
                </a:extLst>
              </p:cNvPr>
              <p:cNvSpPr>
                <a:spLocks/>
              </p:cNvSpPr>
              <p:nvPr/>
            </p:nvSpPr>
            <p:spPr bwMode="auto">
              <a:xfrm>
                <a:off x="1500" y="2340"/>
                <a:ext cx="172" cy="617"/>
              </a:xfrm>
              <a:custGeom>
                <a:avLst/>
                <a:gdLst>
                  <a:gd name="T0" fmla="*/ 267 w 287"/>
                  <a:gd name="T1" fmla="*/ 977 h 1027"/>
                  <a:gd name="T2" fmla="*/ 248 w 287"/>
                  <a:gd name="T3" fmla="*/ 1022 h 1027"/>
                  <a:gd name="T4" fmla="*/ 244 w 287"/>
                  <a:gd name="T5" fmla="*/ 985 h 1027"/>
                  <a:gd name="T6" fmla="*/ 198 w 287"/>
                  <a:gd name="T7" fmla="*/ 992 h 1027"/>
                  <a:gd name="T8" fmla="*/ 209 w 287"/>
                  <a:gd name="T9" fmla="*/ 977 h 1027"/>
                  <a:gd name="T10" fmla="*/ 199 w 287"/>
                  <a:gd name="T11" fmla="*/ 963 h 1027"/>
                  <a:gd name="T12" fmla="*/ 176 w 287"/>
                  <a:gd name="T13" fmla="*/ 955 h 1027"/>
                  <a:gd name="T14" fmla="*/ 165 w 287"/>
                  <a:gd name="T15" fmla="*/ 933 h 1027"/>
                  <a:gd name="T16" fmla="*/ 151 w 287"/>
                  <a:gd name="T17" fmla="*/ 918 h 1027"/>
                  <a:gd name="T18" fmla="*/ 141 w 287"/>
                  <a:gd name="T19" fmla="*/ 905 h 1027"/>
                  <a:gd name="T20" fmla="*/ 133 w 287"/>
                  <a:gd name="T21" fmla="*/ 879 h 1027"/>
                  <a:gd name="T22" fmla="*/ 123 w 287"/>
                  <a:gd name="T23" fmla="*/ 868 h 1027"/>
                  <a:gd name="T24" fmla="*/ 128 w 287"/>
                  <a:gd name="T25" fmla="*/ 848 h 1027"/>
                  <a:gd name="T26" fmla="*/ 105 w 287"/>
                  <a:gd name="T27" fmla="*/ 820 h 1027"/>
                  <a:gd name="T28" fmla="*/ 91 w 287"/>
                  <a:gd name="T29" fmla="*/ 779 h 1027"/>
                  <a:gd name="T30" fmla="*/ 107 w 287"/>
                  <a:gd name="T31" fmla="*/ 751 h 1027"/>
                  <a:gd name="T32" fmla="*/ 96 w 287"/>
                  <a:gd name="T33" fmla="*/ 696 h 1027"/>
                  <a:gd name="T34" fmla="*/ 83 w 287"/>
                  <a:gd name="T35" fmla="*/ 678 h 1027"/>
                  <a:gd name="T36" fmla="*/ 85 w 287"/>
                  <a:gd name="T37" fmla="*/ 719 h 1027"/>
                  <a:gd name="T38" fmla="*/ 63 w 287"/>
                  <a:gd name="T39" fmla="*/ 689 h 1027"/>
                  <a:gd name="T40" fmla="*/ 56 w 287"/>
                  <a:gd name="T41" fmla="*/ 615 h 1027"/>
                  <a:gd name="T42" fmla="*/ 34 w 287"/>
                  <a:gd name="T43" fmla="*/ 552 h 1027"/>
                  <a:gd name="T44" fmla="*/ 41 w 287"/>
                  <a:gd name="T45" fmla="*/ 476 h 1027"/>
                  <a:gd name="T46" fmla="*/ 27 w 287"/>
                  <a:gd name="T47" fmla="*/ 392 h 1027"/>
                  <a:gd name="T48" fmla="*/ 18 w 287"/>
                  <a:gd name="T49" fmla="*/ 316 h 1027"/>
                  <a:gd name="T50" fmla="*/ 22 w 287"/>
                  <a:gd name="T51" fmla="*/ 240 h 1027"/>
                  <a:gd name="T52" fmla="*/ 9 w 287"/>
                  <a:gd name="T53" fmla="*/ 168 h 1027"/>
                  <a:gd name="T54" fmla="*/ 9 w 287"/>
                  <a:gd name="T55" fmla="*/ 62 h 1027"/>
                  <a:gd name="T56" fmla="*/ 12 w 287"/>
                  <a:gd name="T57" fmla="*/ 18 h 1027"/>
                  <a:gd name="T58" fmla="*/ 26 w 287"/>
                  <a:gd name="T59" fmla="*/ 14 h 1027"/>
                  <a:gd name="T60" fmla="*/ 47 w 287"/>
                  <a:gd name="T61" fmla="*/ 64 h 1027"/>
                  <a:gd name="T62" fmla="*/ 59 w 287"/>
                  <a:gd name="T63" fmla="*/ 102 h 1027"/>
                  <a:gd name="T64" fmla="*/ 78 w 287"/>
                  <a:gd name="T65" fmla="*/ 149 h 1027"/>
                  <a:gd name="T66" fmla="*/ 93 w 287"/>
                  <a:gd name="T67" fmla="*/ 184 h 1027"/>
                  <a:gd name="T68" fmla="*/ 70 w 287"/>
                  <a:gd name="T69" fmla="*/ 222 h 1027"/>
                  <a:gd name="T70" fmla="*/ 77 w 287"/>
                  <a:gd name="T71" fmla="*/ 269 h 1027"/>
                  <a:gd name="T72" fmla="*/ 59 w 287"/>
                  <a:gd name="T73" fmla="*/ 324 h 1027"/>
                  <a:gd name="T74" fmla="*/ 57 w 287"/>
                  <a:gd name="T75" fmla="*/ 365 h 1027"/>
                  <a:gd name="T76" fmla="*/ 68 w 287"/>
                  <a:gd name="T77" fmla="*/ 416 h 1027"/>
                  <a:gd name="T78" fmla="*/ 87 w 287"/>
                  <a:gd name="T79" fmla="*/ 461 h 1027"/>
                  <a:gd name="T80" fmla="*/ 89 w 287"/>
                  <a:gd name="T81" fmla="*/ 510 h 1027"/>
                  <a:gd name="T82" fmla="*/ 92 w 287"/>
                  <a:gd name="T83" fmla="*/ 571 h 1027"/>
                  <a:gd name="T84" fmla="*/ 95 w 287"/>
                  <a:gd name="T85" fmla="*/ 621 h 1027"/>
                  <a:gd name="T86" fmla="*/ 104 w 287"/>
                  <a:gd name="T87" fmla="*/ 664 h 1027"/>
                  <a:gd name="T88" fmla="*/ 114 w 287"/>
                  <a:gd name="T89" fmla="*/ 706 h 1027"/>
                  <a:gd name="T90" fmla="*/ 138 w 287"/>
                  <a:gd name="T91" fmla="*/ 748 h 1027"/>
                  <a:gd name="T92" fmla="*/ 146 w 287"/>
                  <a:gd name="T93" fmla="*/ 767 h 1027"/>
                  <a:gd name="T94" fmla="*/ 166 w 287"/>
                  <a:gd name="T95" fmla="*/ 809 h 1027"/>
                  <a:gd name="T96" fmla="*/ 171 w 287"/>
                  <a:gd name="T97" fmla="*/ 856 h 1027"/>
                  <a:gd name="T98" fmla="*/ 169 w 287"/>
                  <a:gd name="T99" fmla="*/ 903 h 1027"/>
                  <a:gd name="T100" fmla="*/ 206 w 287"/>
                  <a:gd name="T101" fmla="*/ 9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1027">
                    <a:moveTo>
                      <a:pt x="287" y="963"/>
                    </a:moveTo>
                    <a:cubicBezTo>
                      <a:pt x="286" y="965"/>
                      <a:pt x="286" y="967"/>
                      <a:pt x="285" y="968"/>
                    </a:cubicBezTo>
                    <a:cubicBezTo>
                      <a:pt x="282" y="970"/>
                      <a:pt x="282" y="972"/>
                      <a:pt x="277" y="974"/>
                    </a:cubicBezTo>
                    <a:cubicBezTo>
                      <a:pt x="273" y="975"/>
                      <a:pt x="275" y="975"/>
                      <a:pt x="275" y="977"/>
                    </a:cubicBezTo>
                    <a:cubicBezTo>
                      <a:pt x="274" y="979"/>
                      <a:pt x="276" y="980"/>
                      <a:pt x="267" y="977"/>
                    </a:cubicBezTo>
                    <a:cubicBezTo>
                      <a:pt x="257" y="974"/>
                      <a:pt x="265" y="981"/>
                      <a:pt x="264" y="988"/>
                    </a:cubicBezTo>
                    <a:cubicBezTo>
                      <a:pt x="264" y="994"/>
                      <a:pt x="267" y="996"/>
                      <a:pt x="270" y="1004"/>
                    </a:cubicBezTo>
                    <a:cubicBezTo>
                      <a:pt x="272" y="1013"/>
                      <a:pt x="270" y="1010"/>
                      <a:pt x="266" y="1010"/>
                    </a:cubicBezTo>
                    <a:cubicBezTo>
                      <a:pt x="262" y="1010"/>
                      <a:pt x="257" y="1008"/>
                      <a:pt x="256" y="1010"/>
                    </a:cubicBezTo>
                    <a:cubicBezTo>
                      <a:pt x="255" y="1012"/>
                      <a:pt x="257" y="1017"/>
                      <a:pt x="248" y="1022"/>
                    </a:cubicBezTo>
                    <a:cubicBezTo>
                      <a:pt x="240" y="1027"/>
                      <a:pt x="244" y="1020"/>
                      <a:pt x="238" y="1015"/>
                    </a:cubicBezTo>
                    <a:cubicBezTo>
                      <a:pt x="232" y="1010"/>
                      <a:pt x="239" y="1011"/>
                      <a:pt x="240" y="1007"/>
                    </a:cubicBezTo>
                    <a:cubicBezTo>
                      <a:pt x="241" y="1003"/>
                      <a:pt x="243" y="1001"/>
                      <a:pt x="253" y="992"/>
                    </a:cubicBezTo>
                    <a:cubicBezTo>
                      <a:pt x="263" y="982"/>
                      <a:pt x="258" y="988"/>
                      <a:pt x="259" y="983"/>
                    </a:cubicBezTo>
                    <a:cubicBezTo>
                      <a:pt x="260" y="978"/>
                      <a:pt x="251" y="983"/>
                      <a:pt x="244" y="985"/>
                    </a:cubicBezTo>
                    <a:cubicBezTo>
                      <a:pt x="237" y="987"/>
                      <a:pt x="239" y="993"/>
                      <a:pt x="235" y="993"/>
                    </a:cubicBezTo>
                    <a:cubicBezTo>
                      <a:pt x="231" y="994"/>
                      <a:pt x="233" y="994"/>
                      <a:pt x="233" y="999"/>
                    </a:cubicBezTo>
                    <a:cubicBezTo>
                      <a:pt x="233" y="1005"/>
                      <a:pt x="233" y="1005"/>
                      <a:pt x="227" y="1011"/>
                    </a:cubicBezTo>
                    <a:cubicBezTo>
                      <a:pt x="221" y="1017"/>
                      <a:pt x="218" y="1005"/>
                      <a:pt x="217" y="999"/>
                    </a:cubicBezTo>
                    <a:cubicBezTo>
                      <a:pt x="215" y="994"/>
                      <a:pt x="217" y="999"/>
                      <a:pt x="198" y="992"/>
                    </a:cubicBezTo>
                    <a:cubicBezTo>
                      <a:pt x="180" y="985"/>
                      <a:pt x="192" y="989"/>
                      <a:pt x="191" y="986"/>
                    </a:cubicBezTo>
                    <a:cubicBezTo>
                      <a:pt x="189" y="984"/>
                      <a:pt x="203" y="987"/>
                      <a:pt x="208" y="987"/>
                    </a:cubicBezTo>
                    <a:cubicBezTo>
                      <a:pt x="214" y="987"/>
                      <a:pt x="211" y="988"/>
                      <a:pt x="219" y="988"/>
                    </a:cubicBezTo>
                    <a:cubicBezTo>
                      <a:pt x="226" y="989"/>
                      <a:pt x="222" y="979"/>
                      <a:pt x="219" y="971"/>
                    </a:cubicBezTo>
                    <a:cubicBezTo>
                      <a:pt x="216" y="962"/>
                      <a:pt x="215" y="971"/>
                      <a:pt x="209" y="977"/>
                    </a:cubicBezTo>
                    <a:cubicBezTo>
                      <a:pt x="203" y="983"/>
                      <a:pt x="206" y="979"/>
                      <a:pt x="198" y="979"/>
                    </a:cubicBezTo>
                    <a:cubicBezTo>
                      <a:pt x="189" y="979"/>
                      <a:pt x="200" y="976"/>
                      <a:pt x="200" y="972"/>
                    </a:cubicBezTo>
                    <a:cubicBezTo>
                      <a:pt x="200" y="967"/>
                      <a:pt x="208" y="966"/>
                      <a:pt x="212" y="964"/>
                    </a:cubicBezTo>
                    <a:cubicBezTo>
                      <a:pt x="217" y="962"/>
                      <a:pt x="212" y="957"/>
                      <a:pt x="208" y="955"/>
                    </a:cubicBezTo>
                    <a:cubicBezTo>
                      <a:pt x="204" y="953"/>
                      <a:pt x="203" y="961"/>
                      <a:pt x="199" y="963"/>
                    </a:cubicBezTo>
                    <a:cubicBezTo>
                      <a:pt x="196" y="966"/>
                      <a:pt x="196" y="963"/>
                      <a:pt x="188" y="971"/>
                    </a:cubicBezTo>
                    <a:cubicBezTo>
                      <a:pt x="180" y="978"/>
                      <a:pt x="184" y="980"/>
                      <a:pt x="179" y="975"/>
                    </a:cubicBezTo>
                    <a:cubicBezTo>
                      <a:pt x="173" y="969"/>
                      <a:pt x="177" y="971"/>
                      <a:pt x="181" y="963"/>
                    </a:cubicBezTo>
                    <a:cubicBezTo>
                      <a:pt x="184" y="954"/>
                      <a:pt x="182" y="959"/>
                      <a:pt x="179" y="947"/>
                    </a:cubicBezTo>
                    <a:cubicBezTo>
                      <a:pt x="176" y="935"/>
                      <a:pt x="176" y="949"/>
                      <a:pt x="176" y="955"/>
                    </a:cubicBezTo>
                    <a:cubicBezTo>
                      <a:pt x="176" y="962"/>
                      <a:pt x="173" y="961"/>
                      <a:pt x="168" y="966"/>
                    </a:cubicBezTo>
                    <a:cubicBezTo>
                      <a:pt x="163" y="970"/>
                      <a:pt x="166" y="965"/>
                      <a:pt x="161" y="956"/>
                    </a:cubicBezTo>
                    <a:cubicBezTo>
                      <a:pt x="156" y="946"/>
                      <a:pt x="162" y="953"/>
                      <a:pt x="165" y="951"/>
                    </a:cubicBezTo>
                    <a:cubicBezTo>
                      <a:pt x="168" y="948"/>
                      <a:pt x="167" y="945"/>
                      <a:pt x="170" y="941"/>
                    </a:cubicBezTo>
                    <a:cubicBezTo>
                      <a:pt x="174" y="937"/>
                      <a:pt x="168" y="935"/>
                      <a:pt x="165" y="933"/>
                    </a:cubicBezTo>
                    <a:cubicBezTo>
                      <a:pt x="162" y="931"/>
                      <a:pt x="164" y="937"/>
                      <a:pt x="160" y="944"/>
                    </a:cubicBezTo>
                    <a:cubicBezTo>
                      <a:pt x="155" y="951"/>
                      <a:pt x="154" y="949"/>
                      <a:pt x="147" y="944"/>
                    </a:cubicBezTo>
                    <a:cubicBezTo>
                      <a:pt x="140" y="939"/>
                      <a:pt x="153" y="933"/>
                      <a:pt x="154" y="929"/>
                    </a:cubicBezTo>
                    <a:cubicBezTo>
                      <a:pt x="156" y="926"/>
                      <a:pt x="160" y="921"/>
                      <a:pt x="159" y="918"/>
                    </a:cubicBezTo>
                    <a:cubicBezTo>
                      <a:pt x="159" y="914"/>
                      <a:pt x="155" y="915"/>
                      <a:pt x="151" y="918"/>
                    </a:cubicBezTo>
                    <a:cubicBezTo>
                      <a:pt x="147" y="920"/>
                      <a:pt x="148" y="921"/>
                      <a:pt x="142" y="926"/>
                    </a:cubicBezTo>
                    <a:cubicBezTo>
                      <a:pt x="136" y="931"/>
                      <a:pt x="140" y="923"/>
                      <a:pt x="140" y="917"/>
                    </a:cubicBezTo>
                    <a:cubicBezTo>
                      <a:pt x="139" y="912"/>
                      <a:pt x="145" y="913"/>
                      <a:pt x="149" y="910"/>
                    </a:cubicBezTo>
                    <a:cubicBezTo>
                      <a:pt x="153" y="908"/>
                      <a:pt x="150" y="903"/>
                      <a:pt x="149" y="897"/>
                    </a:cubicBezTo>
                    <a:cubicBezTo>
                      <a:pt x="149" y="892"/>
                      <a:pt x="147" y="897"/>
                      <a:pt x="141" y="905"/>
                    </a:cubicBezTo>
                    <a:cubicBezTo>
                      <a:pt x="136" y="912"/>
                      <a:pt x="137" y="910"/>
                      <a:pt x="129" y="908"/>
                    </a:cubicBezTo>
                    <a:cubicBezTo>
                      <a:pt x="120" y="906"/>
                      <a:pt x="127" y="903"/>
                      <a:pt x="131" y="897"/>
                    </a:cubicBezTo>
                    <a:cubicBezTo>
                      <a:pt x="134" y="892"/>
                      <a:pt x="136" y="893"/>
                      <a:pt x="141" y="893"/>
                    </a:cubicBezTo>
                    <a:cubicBezTo>
                      <a:pt x="147" y="893"/>
                      <a:pt x="143" y="891"/>
                      <a:pt x="141" y="884"/>
                    </a:cubicBezTo>
                    <a:cubicBezTo>
                      <a:pt x="140" y="877"/>
                      <a:pt x="136" y="879"/>
                      <a:pt x="133" y="879"/>
                    </a:cubicBezTo>
                    <a:cubicBezTo>
                      <a:pt x="130" y="878"/>
                      <a:pt x="132" y="879"/>
                      <a:pt x="127" y="888"/>
                    </a:cubicBezTo>
                    <a:cubicBezTo>
                      <a:pt x="121" y="897"/>
                      <a:pt x="121" y="891"/>
                      <a:pt x="115" y="888"/>
                    </a:cubicBezTo>
                    <a:cubicBezTo>
                      <a:pt x="110" y="886"/>
                      <a:pt x="109" y="877"/>
                      <a:pt x="118" y="875"/>
                    </a:cubicBezTo>
                    <a:cubicBezTo>
                      <a:pt x="127" y="874"/>
                      <a:pt x="127" y="875"/>
                      <a:pt x="132" y="871"/>
                    </a:cubicBezTo>
                    <a:cubicBezTo>
                      <a:pt x="137" y="867"/>
                      <a:pt x="128" y="868"/>
                      <a:pt x="123" y="868"/>
                    </a:cubicBezTo>
                    <a:cubicBezTo>
                      <a:pt x="118" y="868"/>
                      <a:pt x="112" y="869"/>
                      <a:pt x="108" y="865"/>
                    </a:cubicBezTo>
                    <a:cubicBezTo>
                      <a:pt x="105" y="862"/>
                      <a:pt x="107" y="858"/>
                      <a:pt x="109" y="854"/>
                    </a:cubicBezTo>
                    <a:cubicBezTo>
                      <a:pt x="111" y="851"/>
                      <a:pt x="118" y="854"/>
                      <a:pt x="123" y="854"/>
                    </a:cubicBezTo>
                    <a:cubicBezTo>
                      <a:pt x="127" y="854"/>
                      <a:pt x="132" y="854"/>
                      <a:pt x="137" y="853"/>
                    </a:cubicBezTo>
                    <a:cubicBezTo>
                      <a:pt x="142" y="852"/>
                      <a:pt x="130" y="850"/>
                      <a:pt x="128" y="848"/>
                    </a:cubicBezTo>
                    <a:cubicBezTo>
                      <a:pt x="127" y="847"/>
                      <a:pt x="123" y="846"/>
                      <a:pt x="115" y="841"/>
                    </a:cubicBezTo>
                    <a:cubicBezTo>
                      <a:pt x="107" y="836"/>
                      <a:pt x="115" y="835"/>
                      <a:pt x="120" y="832"/>
                    </a:cubicBezTo>
                    <a:cubicBezTo>
                      <a:pt x="125" y="830"/>
                      <a:pt x="119" y="826"/>
                      <a:pt x="117" y="820"/>
                    </a:cubicBezTo>
                    <a:cubicBezTo>
                      <a:pt x="115" y="814"/>
                      <a:pt x="117" y="815"/>
                      <a:pt x="115" y="812"/>
                    </a:cubicBezTo>
                    <a:cubicBezTo>
                      <a:pt x="113" y="808"/>
                      <a:pt x="110" y="813"/>
                      <a:pt x="105" y="820"/>
                    </a:cubicBezTo>
                    <a:cubicBezTo>
                      <a:pt x="99" y="826"/>
                      <a:pt x="98" y="819"/>
                      <a:pt x="93" y="816"/>
                    </a:cubicBezTo>
                    <a:cubicBezTo>
                      <a:pt x="87" y="813"/>
                      <a:pt x="91" y="812"/>
                      <a:pt x="89" y="811"/>
                    </a:cubicBezTo>
                    <a:cubicBezTo>
                      <a:pt x="88" y="809"/>
                      <a:pt x="88" y="804"/>
                      <a:pt x="89" y="795"/>
                    </a:cubicBezTo>
                    <a:cubicBezTo>
                      <a:pt x="90" y="785"/>
                      <a:pt x="92" y="792"/>
                      <a:pt x="97" y="787"/>
                    </a:cubicBezTo>
                    <a:cubicBezTo>
                      <a:pt x="103" y="782"/>
                      <a:pt x="95" y="783"/>
                      <a:pt x="91" y="779"/>
                    </a:cubicBezTo>
                    <a:cubicBezTo>
                      <a:pt x="86" y="774"/>
                      <a:pt x="91" y="768"/>
                      <a:pt x="95" y="767"/>
                    </a:cubicBezTo>
                    <a:cubicBezTo>
                      <a:pt x="100" y="766"/>
                      <a:pt x="95" y="767"/>
                      <a:pt x="105" y="781"/>
                    </a:cubicBezTo>
                    <a:cubicBezTo>
                      <a:pt x="115" y="795"/>
                      <a:pt x="111" y="781"/>
                      <a:pt x="112" y="774"/>
                    </a:cubicBezTo>
                    <a:cubicBezTo>
                      <a:pt x="113" y="767"/>
                      <a:pt x="110" y="766"/>
                      <a:pt x="105" y="761"/>
                    </a:cubicBezTo>
                    <a:cubicBezTo>
                      <a:pt x="100" y="755"/>
                      <a:pt x="110" y="754"/>
                      <a:pt x="107" y="751"/>
                    </a:cubicBezTo>
                    <a:cubicBezTo>
                      <a:pt x="104" y="748"/>
                      <a:pt x="106" y="742"/>
                      <a:pt x="107" y="739"/>
                    </a:cubicBezTo>
                    <a:cubicBezTo>
                      <a:pt x="108" y="736"/>
                      <a:pt x="105" y="734"/>
                      <a:pt x="103" y="731"/>
                    </a:cubicBezTo>
                    <a:cubicBezTo>
                      <a:pt x="100" y="728"/>
                      <a:pt x="100" y="724"/>
                      <a:pt x="98" y="719"/>
                    </a:cubicBezTo>
                    <a:cubicBezTo>
                      <a:pt x="97" y="715"/>
                      <a:pt x="99" y="711"/>
                      <a:pt x="98" y="709"/>
                    </a:cubicBezTo>
                    <a:cubicBezTo>
                      <a:pt x="98" y="708"/>
                      <a:pt x="99" y="702"/>
                      <a:pt x="96" y="696"/>
                    </a:cubicBezTo>
                    <a:cubicBezTo>
                      <a:pt x="93" y="690"/>
                      <a:pt x="96" y="693"/>
                      <a:pt x="98" y="692"/>
                    </a:cubicBezTo>
                    <a:cubicBezTo>
                      <a:pt x="100" y="691"/>
                      <a:pt x="97" y="687"/>
                      <a:pt x="92" y="684"/>
                    </a:cubicBezTo>
                    <a:cubicBezTo>
                      <a:pt x="86" y="681"/>
                      <a:pt x="93" y="680"/>
                      <a:pt x="93" y="678"/>
                    </a:cubicBezTo>
                    <a:cubicBezTo>
                      <a:pt x="94" y="676"/>
                      <a:pt x="90" y="674"/>
                      <a:pt x="87" y="672"/>
                    </a:cubicBezTo>
                    <a:cubicBezTo>
                      <a:pt x="85" y="670"/>
                      <a:pt x="83" y="672"/>
                      <a:pt x="83" y="678"/>
                    </a:cubicBezTo>
                    <a:cubicBezTo>
                      <a:pt x="83" y="684"/>
                      <a:pt x="79" y="680"/>
                      <a:pt x="75" y="681"/>
                    </a:cubicBezTo>
                    <a:cubicBezTo>
                      <a:pt x="70" y="682"/>
                      <a:pt x="75" y="684"/>
                      <a:pt x="80" y="692"/>
                    </a:cubicBezTo>
                    <a:cubicBezTo>
                      <a:pt x="84" y="700"/>
                      <a:pt x="80" y="696"/>
                      <a:pt x="79" y="703"/>
                    </a:cubicBezTo>
                    <a:cubicBezTo>
                      <a:pt x="78" y="710"/>
                      <a:pt x="82" y="707"/>
                      <a:pt x="85" y="710"/>
                    </a:cubicBezTo>
                    <a:cubicBezTo>
                      <a:pt x="88" y="713"/>
                      <a:pt x="88" y="713"/>
                      <a:pt x="85" y="719"/>
                    </a:cubicBezTo>
                    <a:cubicBezTo>
                      <a:pt x="82" y="726"/>
                      <a:pt x="84" y="724"/>
                      <a:pt x="81" y="725"/>
                    </a:cubicBezTo>
                    <a:cubicBezTo>
                      <a:pt x="77" y="726"/>
                      <a:pt x="75" y="724"/>
                      <a:pt x="71" y="722"/>
                    </a:cubicBezTo>
                    <a:cubicBezTo>
                      <a:pt x="68" y="719"/>
                      <a:pt x="67" y="715"/>
                      <a:pt x="68" y="711"/>
                    </a:cubicBezTo>
                    <a:cubicBezTo>
                      <a:pt x="68" y="707"/>
                      <a:pt x="67" y="702"/>
                      <a:pt x="67" y="702"/>
                    </a:cubicBezTo>
                    <a:cubicBezTo>
                      <a:pt x="67" y="702"/>
                      <a:pt x="64" y="695"/>
                      <a:pt x="63" y="689"/>
                    </a:cubicBezTo>
                    <a:cubicBezTo>
                      <a:pt x="61" y="683"/>
                      <a:pt x="64" y="682"/>
                      <a:pt x="68" y="682"/>
                    </a:cubicBezTo>
                    <a:cubicBezTo>
                      <a:pt x="72" y="681"/>
                      <a:pt x="67" y="679"/>
                      <a:pt x="60" y="673"/>
                    </a:cubicBezTo>
                    <a:cubicBezTo>
                      <a:pt x="52" y="667"/>
                      <a:pt x="57" y="663"/>
                      <a:pt x="54" y="657"/>
                    </a:cubicBezTo>
                    <a:cubicBezTo>
                      <a:pt x="51" y="651"/>
                      <a:pt x="50" y="642"/>
                      <a:pt x="51" y="635"/>
                    </a:cubicBezTo>
                    <a:cubicBezTo>
                      <a:pt x="51" y="627"/>
                      <a:pt x="53" y="625"/>
                      <a:pt x="56" y="615"/>
                    </a:cubicBezTo>
                    <a:cubicBezTo>
                      <a:pt x="58" y="605"/>
                      <a:pt x="51" y="607"/>
                      <a:pt x="46" y="603"/>
                    </a:cubicBezTo>
                    <a:cubicBezTo>
                      <a:pt x="42" y="599"/>
                      <a:pt x="42" y="591"/>
                      <a:pt x="38" y="587"/>
                    </a:cubicBezTo>
                    <a:cubicBezTo>
                      <a:pt x="35" y="582"/>
                      <a:pt x="39" y="579"/>
                      <a:pt x="34" y="574"/>
                    </a:cubicBezTo>
                    <a:cubicBezTo>
                      <a:pt x="28" y="568"/>
                      <a:pt x="30" y="563"/>
                      <a:pt x="27" y="558"/>
                    </a:cubicBezTo>
                    <a:cubicBezTo>
                      <a:pt x="23" y="553"/>
                      <a:pt x="30" y="554"/>
                      <a:pt x="34" y="552"/>
                    </a:cubicBezTo>
                    <a:cubicBezTo>
                      <a:pt x="38" y="550"/>
                      <a:pt x="36" y="548"/>
                      <a:pt x="33" y="543"/>
                    </a:cubicBezTo>
                    <a:cubicBezTo>
                      <a:pt x="31" y="538"/>
                      <a:pt x="34" y="539"/>
                      <a:pt x="36" y="530"/>
                    </a:cubicBezTo>
                    <a:cubicBezTo>
                      <a:pt x="39" y="521"/>
                      <a:pt x="36" y="521"/>
                      <a:pt x="36" y="513"/>
                    </a:cubicBezTo>
                    <a:cubicBezTo>
                      <a:pt x="36" y="506"/>
                      <a:pt x="36" y="503"/>
                      <a:pt x="42" y="499"/>
                    </a:cubicBezTo>
                    <a:cubicBezTo>
                      <a:pt x="47" y="494"/>
                      <a:pt x="46" y="488"/>
                      <a:pt x="41" y="476"/>
                    </a:cubicBezTo>
                    <a:cubicBezTo>
                      <a:pt x="36" y="464"/>
                      <a:pt x="43" y="462"/>
                      <a:pt x="46" y="455"/>
                    </a:cubicBezTo>
                    <a:cubicBezTo>
                      <a:pt x="48" y="448"/>
                      <a:pt x="44" y="449"/>
                      <a:pt x="42" y="441"/>
                    </a:cubicBezTo>
                    <a:cubicBezTo>
                      <a:pt x="40" y="433"/>
                      <a:pt x="42" y="431"/>
                      <a:pt x="42" y="423"/>
                    </a:cubicBezTo>
                    <a:cubicBezTo>
                      <a:pt x="42" y="415"/>
                      <a:pt x="37" y="415"/>
                      <a:pt x="36" y="410"/>
                    </a:cubicBezTo>
                    <a:cubicBezTo>
                      <a:pt x="36" y="404"/>
                      <a:pt x="30" y="399"/>
                      <a:pt x="27" y="392"/>
                    </a:cubicBezTo>
                    <a:cubicBezTo>
                      <a:pt x="25" y="385"/>
                      <a:pt x="25" y="378"/>
                      <a:pt x="22" y="372"/>
                    </a:cubicBezTo>
                    <a:cubicBezTo>
                      <a:pt x="19" y="366"/>
                      <a:pt x="19" y="362"/>
                      <a:pt x="25" y="354"/>
                    </a:cubicBezTo>
                    <a:cubicBezTo>
                      <a:pt x="30" y="346"/>
                      <a:pt x="26" y="346"/>
                      <a:pt x="26" y="340"/>
                    </a:cubicBezTo>
                    <a:cubicBezTo>
                      <a:pt x="25" y="333"/>
                      <a:pt x="23" y="334"/>
                      <a:pt x="18" y="329"/>
                    </a:cubicBezTo>
                    <a:cubicBezTo>
                      <a:pt x="13" y="323"/>
                      <a:pt x="18" y="323"/>
                      <a:pt x="18" y="316"/>
                    </a:cubicBezTo>
                    <a:cubicBezTo>
                      <a:pt x="17" y="309"/>
                      <a:pt x="21" y="309"/>
                      <a:pt x="21" y="304"/>
                    </a:cubicBezTo>
                    <a:cubicBezTo>
                      <a:pt x="22" y="299"/>
                      <a:pt x="19" y="297"/>
                      <a:pt x="20" y="290"/>
                    </a:cubicBezTo>
                    <a:cubicBezTo>
                      <a:pt x="21" y="284"/>
                      <a:pt x="24" y="282"/>
                      <a:pt x="23" y="276"/>
                    </a:cubicBezTo>
                    <a:cubicBezTo>
                      <a:pt x="22" y="270"/>
                      <a:pt x="23" y="262"/>
                      <a:pt x="23" y="258"/>
                    </a:cubicBezTo>
                    <a:cubicBezTo>
                      <a:pt x="23" y="254"/>
                      <a:pt x="29" y="252"/>
                      <a:pt x="22" y="240"/>
                    </a:cubicBezTo>
                    <a:cubicBezTo>
                      <a:pt x="15" y="227"/>
                      <a:pt x="20" y="230"/>
                      <a:pt x="22" y="225"/>
                    </a:cubicBezTo>
                    <a:cubicBezTo>
                      <a:pt x="23" y="220"/>
                      <a:pt x="27" y="217"/>
                      <a:pt x="23" y="210"/>
                    </a:cubicBezTo>
                    <a:cubicBezTo>
                      <a:pt x="19" y="202"/>
                      <a:pt x="21" y="201"/>
                      <a:pt x="18" y="192"/>
                    </a:cubicBezTo>
                    <a:cubicBezTo>
                      <a:pt x="16" y="184"/>
                      <a:pt x="15" y="184"/>
                      <a:pt x="17" y="179"/>
                    </a:cubicBezTo>
                    <a:cubicBezTo>
                      <a:pt x="20" y="173"/>
                      <a:pt x="15" y="172"/>
                      <a:pt x="9" y="168"/>
                    </a:cubicBezTo>
                    <a:cubicBezTo>
                      <a:pt x="3" y="164"/>
                      <a:pt x="14" y="160"/>
                      <a:pt x="17" y="155"/>
                    </a:cubicBezTo>
                    <a:cubicBezTo>
                      <a:pt x="20" y="150"/>
                      <a:pt x="18" y="137"/>
                      <a:pt x="19" y="123"/>
                    </a:cubicBezTo>
                    <a:cubicBezTo>
                      <a:pt x="21" y="109"/>
                      <a:pt x="20" y="113"/>
                      <a:pt x="17" y="104"/>
                    </a:cubicBezTo>
                    <a:cubicBezTo>
                      <a:pt x="15" y="95"/>
                      <a:pt x="11" y="90"/>
                      <a:pt x="11" y="80"/>
                    </a:cubicBezTo>
                    <a:cubicBezTo>
                      <a:pt x="11" y="70"/>
                      <a:pt x="11" y="70"/>
                      <a:pt x="9" y="62"/>
                    </a:cubicBezTo>
                    <a:cubicBezTo>
                      <a:pt x="6" y="54"/>
                      <a:pt x="8" y="51"/>
                      <a:pt x="4" y="41"/>
                    </a:cubicBezTo>
                    <a:cubicBezTo>
                      <a:pt x="1" y="31"/>
                      <a:pt x="5" y="31"/>
                      <a:pt x="0" y="24"/>
                    </a:cubicBezTo>
                    <a:cubicBezTo>
                      <a:pt x="0" y="24"/>
                      <a:pt x="0" y="24"/>
                      <a:pt x="0" y="24"/>
                    </a:cubicBezTo>
                    <a:cubicBezTo>
                      <a:pt x="1" y="23"/>
                      <a:pt x="3" y="23"/>
                      <a:pt x="4" y="23"/>
                    </a:cubicBezTo>
                    <a:cubicBezTo>
                      <a:pt x="7" y="22"/>
                      <a:pt x="8" y="21"/>
                      <a:pt x="12" y="18"/>
                    </a:cubicBezTo>
                    <a:cubicBezTo>
                      <a:pt x="15" y="16"/>
                      <a:pt x="12" y="13"/>
                      <a:pt x="11" y="10"/>
                    </a:cubicBezTo>
                    <a:cubicBezTo>
                      <a:pt x="9" y="7"/>
                      <a:pt x="13" y="5"/>
                      <a:pt x="15" y="3"/>
                    </a:cubicBezTo>
                    <a:cubicBezTo>
                      <a:pt x="17" y="1"/>
                      <a:pt x="18" y="1"/>
                      <a:pt x="19" y="0"/>
                    </a:cubicBezTo>
                    <a:cubicBezTo>
                      <a:pt x="20" y="2"/>
                      <a:pt x="22" y="4"/>
                      <a:pt x="23" y="6"/>
                    </a:cubicBezTo>
                    <a:cubicBezTo>
                      <a:pt x="24" y="9"/>
                      <a:pt x="25" y="10"/>
                      <a:pt x="26" y="14"/>
                    </a:cubicBezTo>
                    <a:cubicBezTo>
                      <a:pt x="28" y="17"/>
                      <a:pt x="29" y="16"/>
                      <a:pt x="29" y="18"/>
                    </a:cubicBezTo>
                    <a:cubicBezTo>
                      <a:pt x="30" y="21"/>
                      <a:pt x="32" y="22"/>
                      <a:pt x="32" y="29"/>
                    </a:cubicBezTo>
                    <a:cubicBezTo>
                      <a:pt x="32" y="35"/>
                      <a:pt x="39" y="41"/>
                      <a:pt x="41" y="44"/>
                    </a:cubicBezTo>
                    <a:cubicBezTo>
                      <a:pt x="43" y="48"/>
                      <a:pt x="49" y="49"/>
                      <a:pt x="49" y="53"/>
                    </a:cubicBezTo>
                    <a:cubicBezTo>
                      <a:pt x="50" y="58"/>
                      <a:pt x="46" y="61"/>
                      <a:pt x="47" y="64"/>
                    </a:cubicBezTo>
                    <a:cubicBezTo>
                      <a:pt x="48" y="68"/>
                      <a:pt x="52" y="71"/>
                      <a:pt x="49" y="72"/>
                    </a:cubicBezTo>
                    <a:cubicBezTo>
                      <a:pt x="47" y="74"/>
                      <a:pt x="46" y="77"/>
                      <a:pt x="46" y="79"/>
                    </a:cubicBezTo>
                    <a:cubicBezTo>
                      <a:pt x="47" y="82"/>
                      <a:pt x="50" y="86"/>
                      <a:pt x="51" y="88"/>
                    </a:cubicBezTo>
                    <a:cubicBezTo>
                      <a:pt x="52" y="91"/>
                      <a:pt x="51" y="94"/>
                      <a:pt x="53" y="96"/>
                    </a:cubicBezTo>
                    <a:cubicBezTo>
                      <a:pt x="55" y="97"/>
                      <a:pt x="57" y="98"/>
                      <a:pt x="59" y="102"/>
                    </a:cubicBezTo>
                    <a:cubicBezTo>
                      <a:pt x="61" y="106"/>
                      <a:pt x="63" y="107"/>
                      <a:pt x="63" y="110"/>
                    </a:cubicBezTo>
                    <a:cubicBezTo>
                      <a:pt x="64" y="113"/>
                      <a:pt x="65" y="115"/>
                      <a:pt x="67" y="120"/>
                    </a:cubicBezTo>
                    <a:cubicBezTo>
                      <a:pt x="68" y="124"/>
                      <a:pt x="69" y="128"/>
                      <a:pt x="70" y="130"/>
                    </a:cubicBezTo>
                    <a:cubicBezTo>
                      <a:pt x="70" y="132"/>
                      <a:pt x="74" y="134"/>
                      <a:pt x="74" y="138"/>
                    </a:cubicBezTo>
                    <a:cubicBezTo>
                      <a:pt x="75" y="141"/>
                      <a:pt x="75" y="149"/>
                      <a:pt x="78" y="149"/>
                    </a:cubicBezTo>
                    <a:cubicBezTo>
                      <a:pt x="82" y="150"/>
                      <a:pt x="83" y="150"/>
                      <a:pt x="88" y="150"/>
                    </a:cubicBezTo>
                    <a:cubicBezTo>
                      <a:pt x="90" y="150"/>
                      <a:pt x="91" y="150"/>
                      <a:pt x="93" y="149"/>
                    </a:cubicBezTo>
                    <a:cubicBezTo>
                      <a:pt x="95" y="149"/>
                      <a:pt x="97" y="148"/>
                      <a:pt x="97" y="152"/>
                    </a:cubicBezTo>
                    <a:cubicBezTo>
                      <a:pt x="97" y="158"/>
                      <a:pt x="96" y="166"/>
                      <a:pt x="96" y="169"/>
                    </a:cubicBezTo>
                    <a:cubicBezTo>
                      <a:pt x="96" y="172"/>
                      <a:pt x="96" y="181"/>
                      <a:pt x="93" y="184"/>
                    </a:cubicBezTo>
                    <a:cubicBezTo>
                      <a:pt x="90" y="187"/>
                      <a:pt x="88" y="187"/>
                      <a:pt x="83" y="190"/>
                    </a:cubicBezTo>
                    <a:cubicBezTo>
                      <a:pt x="78" y="192"/>
                      <a:pt x="69" y="195"/>
                      <a:pt x="69" y="198"/>
                    </a:cubicBezTo>
                    <a:cubicBezTo>
                      <a:pt x="68" y="202"/>
                      <a:pt x="66" y="205"/>
                      <a:pt x="68" y="207"/>
                    </a:cubicBezTo>
                    <a:cubicBezTo>
                      <a:pt x="70" y="209"/>
                      <a:pt x="74" y="211"/>
                      <a:pt x="71" y="214"/>
                    </a:cubicBezTo>
                    <a:cubicBezTo>
                      <a:pt x="68" y="217"/>
                      <a:pt x="69" y="219"/>
                      <a:pt x="70" y="222"/>
                    </a:cubicBezTo>
                    <a:cubicBezTo>
                      <a:pt x="71" y="225"/>
                      <a:pt x="70" y="226"/>
                      <a:pt x="72" y="229"/>
                    </a:cubicBezTo>
                    <a:cubicBezTo>
                      <a:pt x="74" y="232"/>
                      <a:pt x="78" y="240"/>
                      <a:pt x="76" y="243"/>
                    </a:cubicBezTo>
                    <a:cubicBezTo>
                      <a:pt x="75" y="245"/>
                      <a:pt x="70" y="248"/>
                      <a:pt x="75" y="254"/>
                    </a:cubicBezTo>
                    <a:cubicBezTo>
                      <a:pt x="79" y="259"/>
                      <a:pt x="86" y="260"/>
                      <a:pt x="83" y="264"/>
                    </a:cubicBezTo>
                    <a:cubicBezTo>
                      <a:pt x="81" y="268"/>
                      <a:pt x="82" y="268"/>
                      <a:pt x="77" y="269"/>
                    </a:cubicBezTo>
                    <a:cubicBezTo>
                      <a:pt x="73" y="271"/>
                      <a:pt x="72" y="270"/>
                      <a:pt x="71" y="275"/>
                    </a:cubicBezTo>
                    <a:cubicBezTo>
                      <a:pt x="70" y="281"/>
                      <a:pt x="70" y="283"/>
                      <a:pt x="68" y="287"/>
                    </a:cubicBezTo>
                    <a:cubicBezTo>
                      <a:pt x="65" y="291"/>
                      <a:pt x="65" y="294"/>
                      <a:pt x="63" y="297"/>
                    </a:cubicBezTo>
                    <a:cubicBezTo>
                      <a:pt x="62" y="300"/>
                      <a:pt x="59" y="299"/>
                      <a:pt x="59" y="305"/>
                    </a:cubicBezTo>
                    <a:cubicBezTo>
                      <a:pt x="59" y="311"/>
                      <a:pt x="62" y="321"/>
                      <a:pt x="59" y="324"/>
                    </a:cubicBezTo>
                    <a:cubicBezTo>
                      <a:pt x="56" y="327"/>
                      <a:pt x="55" y="327"/>
                      <a:pt x="55" y="331"/>
                    </a:cubicBezTo>
                    <a:cubicBezTo>
                      <a:pt x="55" y="334"/>
                      <a:pt x="53" y="334"/>
                      <a:pt x="56" y="338"/>
                    </a:cubicBezTo>
                    <a:cubicBezTo>
                      <a:pt x="58" y="342"/>
                      <a:pt x="59" y="345"/>
                      <a:pt x="61" y="349"/>
                    </a:cubicBezTo>
                    <a:cubicBezTo>
                      <a:pt x="62" y="352"/>
                      <a:pt x="65" y="355"/>
                      <a:pt x="62" y="358"/>
                    </a:cubicBezTo>
                    <a:cubicBezTo>
                      <a:pt x="59" y="361"/>
                      <a:pt x="57" y="362"/>
                      <a:pt x="57" y="365"/>
                    </a:cubicBezTo>
                    <a:cubicBezTo>
                      <a:pt x="57" y="369"/>
                      <a:pt x="57" y="375"/>
                      <a:pt x="57" y="380"/>
                    </a:cubicBezTo>
                    <a:cubicBezTo>
                      <a:pt x="56" y="385"/>
                      <a:pt x="53" y="385"/>
                      <a:pt x="54" y="389"/>
                    </a:cubicBezTo>
                    <a:cubicBezTo>
                      <a:pt x="55" y="393"/>
                      <a:pt x="55" y="394"/>
                      <a:pt x="58" y="398"/>
                    </a:cubicBezTo>
                    <a:cubicBezTo>
                      <a:pt x="61" y="402"/>
                      <a:pt x="67" y="406"/>
                      <a:pt x="67" y="409"/>
                    </a:cubicBezTo>
                    <a:cubicBezTo>
                      <a:pt x="67" y="412"/>
                      <a:pt x="66" y="413"/>
                      <a:pt x="68" y="416"/>
                    </a:cubicBezTo>
                    <a:cubicBezTo>
                      <a:pt x="70" y="418"/>
                      <a:pt x="72" y="419"/>
                      <a:pt x="73" y="424"/>
                    </a:cubicBezTo>
                    <a:cubicBezTo>
                      <a:pt x="74" y="428"/>
                      <a:pt x="78" y="432"/>
                      <a:pt x="78" y="435"/>
                    </a:cubicBezTo>
                    <a:cubicBezTo>
                      <a:pt x="78" y="438"/>
                      <a:pt x="79" y="440"/>
                      <a:pt x="82" y="441"/>
                    </a:cubicBezTo>
                    <a:cubicBezTo>
                      <a:pt x="84" y="443"/>
                      <a:pt x="87" y="448"/>
                      <a:pt x="87" y="449"/>
                    </a:cubicBezTo>
                    <a:cubicBezTo>
                      <a:pt x="87" y="451"/>
                      <a:pt x="85" y="456"/>
                      <a:pt x="87" y="461"/>
                    </a:cubicBezTo>
                    <a:cubicBezTo>
                      <a:pt x="89" y="465"/>
                      <a:pt x="94" y="469"/>
                      <a:pt x="90" y="471"/>
                    </a:cubicBezTo>
                    <a:cubicBezTo>
                      <a:pt x="87" y="473"/>
                      <a:pt x="85" y="473"/>
                      <a:pt x="86" y="477"/>
                    </a:cubicBezTo>
                    <a:cubicBezTo>
                      <a:pt x="86" y="482"/>
                      <a:pt x="87" y="483"/>
                      <a:pt x="86" y="490"/>
                    </a:cubicBezTo>
                    <a:cubicBezTo>
                      <a:pt x="84" y="496"/>
                      <a:pt x="81" y="493"/>
                      <a:pt x="84" y="499"/>
                    </a:cubicBezTo>
                    <a:cubicBezTo>
                      <a:pt x="87" y="504"/>
                      <a:pt x="87" y="505"/>
                      <a:pt x="89" y="510"/>
                    </a:cubicBezTo>
                    <a:cubicBezTo>
                      <a:pt x="92" y="514"/>
                      <a:pt x="94" y="517"/>
                      <a:pt x="92" y="521"/>
                    </a:cubicBezTo>
                    <a:cubicBezTo>
                      <a:pt x="90" y="525"/>
                      <a:pt x="84" y="526"/>
                      <a:pt x="84" y="531"/>
                    </a:cubicBezTo>
                    <a:cubicBezTo>
                      <a:pt x="84" y="536"/>
                      <a:pt x="82" y="542"/>
                      <a:pt x="83" y="547"/>
                    </a:cubicBezTo>
                    <a:cubicBezTo>
                      <a:pt x="83" y="552"/>
                      <a:pt x="87" y="555"/>
                      <a:pt x="88" y="561"/>
                    </a:cubicBezTo>
                    <a:cubicBezTo>
                      <a:pt x="89" y="567"/>
                      <a:pt x="89" y="566"/>
                      <a:pt x="92" y="571"/>
                    </a:cubicBezTo>
                    <a:cubicBezTo>
                      <a:pt x="95" y="577"/>
                      <a:pt x="94" y="579"/>
                      <a:pt x="97" y="582"/>
                    </a:cubicBezTo>
                    <a:cubicBezTo>
                      <a:pt x="99" y="586"/>
                      <a:pt x="105" y="587"/>
                      <a:pt x="103" y="592"/>
                    </a:cubicBezTo>
                    <a:cubicBezTo>
                      <a:pt x="102" y="596"/>
                      <a:pt x="94" y="597"/>
                      <a:pt x="94" y="602"/>
                    </a:cubicBezTo>
                    <a:cubicBezTo>
                      <a:pt x="94" y="608"/>
                      <a:pt x="94" y="609"/>
                      <a:pt x="95" y="613"/>
                    </a:cubicBezTo>
                    <a:cubicBezTo>
                      <a:pt x="96" y="617"/>
                      <a:pt x="97" y="619"/>
                      <a:pt x="95" y="621"/>
                    </a:cubicBezTo>
                    <a:cubicBezTo>
                      <a:pt x="94" y="624"/>
                      <a:pt x="93" y="622"/>
                      <a:pt x="96" y="628"/>
                    </a:cubicBezTo>
                    <a:cubicBezTo>
                      <a:pt x="99" y="633"/>
                      <a:pt x="99" y="633"/>
                      <a:pt x="99" y="636"/>
                    </a:cubicBezTo>
                    <a:cubicBezTo>
                      <a:pt x="99" y="639"/>
                      <a:pt x="101" y="639"/>
                      <a:pt x="101" y="643"/>
                    </a:cubicBezTo>
                    <a:cubicBezTo>
                      <a:pt x="100" y="647"/>
                      <a:pt x="97" y="643"/>
                      <a:pt x="99" y="651"/>
                    </a:cubicBezTo>
                    <a:cubicBezTo>
                      <a:pt x="101" y="659"/>
                      <a:pt x="103" y="660"/>
                      <a:pt x="104" y="664"/>
                    </a:cubicBezTo>
                    <a:cubicBezTo>
                      <a:pt x="104" y="669"/>
                      <a:pt x="108" y="672"/>
                      <a:pt x="108" y="675"/>
                    </a:cubicBezTo>
                    <a:cubicBezTo>
                      <a:pt x="108" y="679"/>
                      <a:pt x="111" y="680"/>
                      <a:pt x="113" y="683"/>
                    </a:cubicBezTo>
                    <a:cubicBezTo>
                      <a:pt x="115" y="686"/>
                      <a:pt x="117" y="686"/>
                      <a:pt x="114" y="689"/>
                    </a:cubicBezTo>
                    <a:cubicBezTo>
                      <a:pt x="112" y="692"/>
                      <a:pt x="108" y="691"/>
                      <a:pt x="111" y="696"/>
                    </a:cubicBezTo>
                    <a:cubicBezTo>
                      <a:pt x="114" y="701"/>
                      <a:pt x="114" y="702"/>
                      <a:pt x="114" y="706"/>
                    </a:cubicBezTo>
                    <a:cubicBezTo>
                      <a:pt x="114" y="710"/>
                      <a:pt x="112" y="709"/>
                      <a:pt x="119" y="714"/>
                    </a:cubicBezTo>
                    <a:cubicBezTo>
                      <a:pt x="125" y="719"/>
                      <a:pt x="131" y="717"/>
                      <a:pt x="130" y="721"/>
                    </a:cubicBezTo>
                    <a:cubicBezTo>
                      <a:pt x="129" y="724"/>
                      <a:pt x="122" y="723"/>
                      <a:pt x="128" y="728"/>
                    </a:cubicBezTo>
                    <a:cubicBezTo>
                      <a:pt x="134" y="734"/>
                      <a:pt x="136" y="735"/>
                      <a:pt x="136" y="737"/>
                    </a:cubicBezTo>
                    <a:cubicBezTo>
                      <a:pt x="136" y="740"/>
                      <a:pt x="135" y="746"/>
                      <a:pt x="138" y="748"/>
                    </a:cubicBezTo>
                    <a:cubicBezTo>
                      <a:pt x="142" y="751"/>
                      <a:pt x="137" y="751"/>
                      <a:pt x="143" y="752"/>
                    </a:cubicBezTo>
                    <a:cubicBezTo>
                      <a:pt x="150" y="753"/>
                      <a:pt x="156" y="751"/>
                      <a:pt x="156" y="754"/>
                    </a:cubicBezTo>
                    <a:cubicBezTo>
                      <a:pt x="156" y="757"/>
                      <a:pt x="159" y="763"/>
                      <a:pt x="154" y="763"/>
                    </a:cubicBezTo>
                    <a:cubicBezTo>
                      <a:pt x="148" y="763"/>
                      <a:pt x="140" y="759"/>
                      <a:pt x="141" y="763"/>
                    </a:cubicBezTo>
                    <a:cubicBezTo>
                      <a:pt x="142" y="766"/>
                      <a:pt x="140" y="765"/>
                      <a:pt x="146" y="767"/>
                    </a:cubicBezTo>
                    <a:cubicBezTo>
                      <a:pt x="153" y="770"/>
                      <a:pt x="158" y="768"/>
                      <a:pt x="159" y="773"/>
                    </a:cubicBezTo>
                    <a:cubicBezTo>
                      <a:pt x="160" y="777"/>
                      <a:pt x="161" y="777"/>
                      <a:pt x="158" y="783"/>
                    </a:cubicBezTo>
                    <a:cubicBezTo>
                      <a:pt x="155" y="789"/>
                      <a:pt x="155" y="792"/>
                      <a:pt x="157" y="794"/>
                    </a:cubicBezTo>
                    <a:cubicBezTo>
                      <a:pt x="159" y="796"/>
                      <a:pt x="157" y="793"/>
                      <a:pt x="160" y="800"/>
                    </a:cubicBezTo>
                    <a:cubicBezTo>
                      <a:pt x="163" y="807"/>
                      <a:pt x="166" y="806"/>
                      <a:pt x="166" y="809"/>
                    </a:cubicBezTo>
                    <a:cubicBezTo>
                      <a:pt x="167" y="812"/>
                      <a:pt x="166" y="814"/>
                      <a:pt x="166" y="817"/>
                    </a:cubicBezTo>
                    <a:cubicBezTo>
                      <a:pt x="166" y="820"/>
                      <a:pt x="164" y="820"/>
                      <a:pt x="166" y="824"/>
                    </a:cubicBezTo>
                    <a:cubicBezTo>
                      <a:pt x="168" y="827"/>
                      <a:pt x="170" y="826"/>
                      <a:pt x="167" y="830"/>
                    </a:cubicBezTo>
                    <a:cubicBezTo>
                      <a:pt x="163" y="835"/>
                      <a:pt x="165" y="839"/>
                      <a:pt x="165" y="845"/>
                    </a:cubicBezTo>
                    <a:cubicBezTo>
                      <a:pt x="165" y="851"/>
                      <a:pt x="169" y="851"/>
                      <a:pt x="171" y="856"/>
                    </a:cubicBezTo>
                    <a:cubicBezTo>
                      <a:pt x="173" y="860"/>
                      <a:pt x="171" y="863"/>
                      <a:pt x="171" y="866"/>
                    </a:cubicBezTo>
                    <a:cubicBezTo>
                      <a:pt x="171" y="869"/>
                      <a:pt x="174" y="873"/>
                      <a:pt x="172" y="875"/>
                    </a:cubicBezTo>
                    <a:cubicBezTo>
                      <a:pt x="169" y="877"/>
                      <a:pt x="167" y="880"/>
                      <a:pt x="165" y="884"/>
                    </a:cubicBezTo>
                    <a:cubicBezTo>
                      <a:pt x="163" y="889"/>
                      <a:pt x="157" y="891"/>
                      <a:pt x="162" y="895"/>
                    </a:cubicBezTo>
                    <a:cubicBezTo>
                      <a:pt x="166" y="899"/>
                      <a:pt x="166" y="898"/>
                      <a:pt x="169" y="903"/>
                    </a:cubicBezTo>
                    <a:cubicBezTo>
                      <a:pt x="171" y="909"/>
                      <a:pt x="168" y="909"/>
                      <a:pt x="173" y="914"/>
                    </a:cubicBezTo>
                    <a:cubicBezTo>
                      <a:pt x="178" y="918"/>
                      <a:pt x="179" y="917"/>
                      <a:pt x="181" y="922"/>
                    </a:cubicBezTo>
                    <a:cubicBezTo>
                      <a:pt x="182" y="927"/>
                      <a:pt x="179" y="928"/>
                      <a:pt x="186" y="927"/>
                    </a:cubicBezTo>
                    <a:cubicBezTo>
                      <a:pt x="194" y="926"/>
                      <a:pt x="194" y="922"/>
                      <a:pt x="201" y="925"/>
                    </a:cubicBezTo>
                    <a:cubicBezTo>
                      <a:pt x="208" y="927"/>
                      <a:pt x="204" y="927"/>
                      <a:pt x="206" y="932"/>
                    </a:cubicBezTo>
                    <a:cubicBezTo>
                      <a:pt x="208" y="937"/>
                      <a:pt x="212" y="943"/>
                      <a:pt x="212" y="947"/>
                    </a:cubicBezTo>
                    <a:cubicBezTo>
                      <a:pt x="212" y="951"/>
                      <a:pt x="213" y="948"/>
                      <a:pt x="219" y="952"/>
                    </a:cubicBezTo>
                    <a:cubicBezTo>
                      <a:pt x="224" y="957"/>
                      <a:pt x="223" y="960"/>
                      <a:pt x="231" y="960"/>
                    </a:cubicBezTo>
                    <a:cubicBezTo>
                      <a:pt x="238" y="960"/>
                      <a:pt x="279" y="960"/>
                      <a:pt x="287" y="96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025">
                <a:extLst>
                  <a:ext uri="{FF2B5EF4-FFF2-40B4-BE49-F238E27FC236}">
                    <a16:creationId xmlns:a16="http://schemas.microsoft.com/office/drawing/2014/main" id="{B69B4B0D-405F-48D7-769C-031FA87F109A}"/>
                  </a:ext>
                </a:extLst>
              </p:cNvPr>
              <p:cNvSpPr>
                <a:spLocks/>
              </p:cNvSpPr>
              <p:nvPr/>
            </p:nvSpPr>
            <p:spPr bwMode="auto">
              <a:xfrm>
                <a:off x="1655" y="2922"/>
                <a:ext cx="77" cy="53"/>
              </a:xfrm>
              <a:custGeom>
                <a:avLst/>
                <a:gdLst>
                  <a:gd name="T0" fmla="*/ 129 w 129"/>
                  <a:gd name="T1" fmla="*/ 70 h 89"/>
                  <a:gd name="T2" fmla="*/ 126 w 129"/>
                  <a:gd name="T3" fmla="*/ 73 h 89"/>
                  <a:gd name="T4" fmla="*/ 114 w 129"/>
                  <a:gd name="T5" fmla="*/ 70 h 89"/>
                  <a:gd name="T6" fmla="*/ 109 w 129"/>
                  <a:gd name="T7" fmla="*/ 75 h 89"/>
                  <a:gd name="T8" fmla="*/ 101 w 129"/>
                  <a:gd name="T9" fmla="*/ 74 h 89"/>
                  <a:gd name="T10" fmla="*/ 89 w 129"/>
                  <a:gd name="T11" fmla="*/ 69 h 89"/>
                  <a:gd name="T12" fmla="*/ 88 w 129"/>
                  <a:gd name="T13" fmla="*/ 77 h 89"/>
                  <a:gd name="T14" fmla="*/ 103 w 129"/>
                  <a:gd name="T15" fmla="*/ 85 h 89"/>
                  <a:gd name="T16" fmla="*/ 96 w 129"/>
                  <a:gd name="T17" fmla="*/ 88 h 89"/>
                  <a:gd name="T18" fmla="*/ 82 w 129"/>
                  <a:gd name="T19" fmla="*/ 84 h 89"/>
                  <a:gd name="T20" fmla="*/ 68 w 129"/>
                  <a:gd name="T21" fmla="*/ 83 h 89"/>
                  <a:gd name="T22" fmla="*/ 69 w 129"/>
                  <a:gd name="T23" fmla="*/ 76 h 89"/>
                  <a:gd name="T24" fmla="*/ 61 w 129"/>
                  <a:gd name="T25" fmla="*/ 75 h 89"/>
                  <a:gd name="T26" fmla="*/ 58 w 129"/>
                  <a:gd name="T27" fmla="*/ 71 h 89"/>
                  <a:gd name="T28" fmla="*/ 52 w 129"/>
                  <a:gd name="T29" fmla="*/ 69 h 89"/>
                  <a:gd name="T30" fmla="*/ 50 w 129"/>
                  <a:gd name="T31" fmla="*/ 67 h 89"/>
                  <a:gd name="T32" fmla="*/ 43 w 129"/>
                  <a:gd name="T33" fmla="*/ 68 h 89"/>
                  <a:gd name="T34" fmla="*/ 36 w 129"/>
                  <a:gd name="T35" fmla="*/ 68 h 89"/>
                  <a:gd name="T36" fmla="*/ 27 w 129"/>
                  <a:gd name="T37" fmla="*/ 68 h 89"/>
                  <a:gd name="T38" fmla="*/ 15 w 129"/>
                  <a:gd name="T39" fmla="*/ 63 h 89"/>
                  <a:gd name="T40" fmla="*/ 19 w 129"/>
                  <a:gd name="T41" fmla="*/ 60 h 89"/>
                  <a:gd name="T42" fmla="*/ 26 w 129"/>
                  <a:gd name="T43" fmla="*/ 59 h 89"/>
                  <a:gd name="T44" fmla="*/ 41 w 129"/>
                  <a:gd name="T45" fmla="*/ 56 h 89"/>
                  <a:gd name="T46" fmla="*/ 52 w 129"/>
                  <a:gd name="T47" fmla="*/ 55 h 89"/>
                  <a:gd name="T48" fmla="*/ 38 w 129"/>
                  <a:gd name="T49" fmla="*/ 52 h 89"/>
                  <a:gd name="T50" fmla="*/ 30 w 129"/>
                  <a:gd name="T51" fmla="*/ 50 h 89"/>
                  <a:gd name="T52" fmla="*/ 19 w 129"/>
                  <a:gd name="T53" fmla="*/ 53 h 89"/>
                  <a:gd name="T54" fmla="*/ 13 w 129"/>
                  <a:gd name="T55" fmla="*/ 53 h 89"/>
                  <a:gd name="T56" fmla="*/ 5 w 129"/>
                  <a:gd name="T57" fmla="*/ 62 h 89"/>
                  <a:gd name="T58" fmla="*/ 0 w 129"/>
                  <a:gd name="T59" fmla="*/ 56 h 89"/>
                  <a:gd name="T60" fmla="*/ 6 w 129"/>
                  <a:gd name="T61" fmla="*/ 50 h 89"/>
                  <a:gd name="T62" fmla="*/ 10 w 129"/>
                  <a:gd name="T63" fmla="*/ 47 h 89"/>
                  <a:gd name="T64" fmla="*/ 16 w 129"/>
                  <a:gd name="T65" fmla="*/ 46 h 89"/>
                  <a:gd name="T66" fmla="*/ 15 w 129"/>
                  <a:gd name="T67" fmla="*/ 37 h 89"/>
                  <a:gd name="T68" fmla="*/ 23 w 129"/>
                  <a:gd name="T69" fmla="*/ 37 h 89"/>
                  <a:gd name="T70" fmla="*/ 29 w 129"/>
                  <a:gd name="T71" fmla="*/ 42 h 89"/>
                  <a:gd name="T72" fmla="*/ 33 w 129"/>
                  <a:gd name="T73" fmla="*/ 36 h 89"/>
                  <a:gd name="T74" fmla="*/ 42 w 129"/>
                  <a:gd name="T75" fmla="*/ 28 h 89"/>
                  <a:gd name="T76" fmla="*/ 34 w 129"/>
                  <a:gd name="T77" fmla="*/ 26 h 89"/>
                  <a:gd name="T78" fmla="*/ 20 w 129"/>
                  <a:gd name="T79" fmla="*/ 26 h 89"/>
                  <a:gd name="T80" fmla="*/ 15 w 129"/>
                  <a:gd name="T81" fmla="*/ 19 h 89"/>
                  <a:gd name="T82" fmla="*/ 17 w 129"/>
                  <a:gd name="T83" fmla="*/ 12 h 89"/>
                  <a:gd name="T84" fmla="*/ 25 w 129"/>
                  <a:gd name="T85" fmla="*/ 8 h 89"/>
                  <a:gd name="T86" fmla="*/ 27 w 129"/>
                  <a:gd name="T87" fmla="*/ 4 h 89"/>
                  <a:gd name="T88" fmla="*/ 34 w 129"/>
                  <a:gd name="T89" fmla="*/ 4 h 89"/>
                  <a:gd name="T90" fmla="*/ 39 w 129"/>
                  <a:gd name="T91" fmla="*/ 7 h 89"/>
                  <a:gd name="T92" fmla="*/ 47 w 129"/>
                  <a:gd name="T93" fmla="*/ 7 h 89"/>
                  <a:gd name="T94" fmla="*/ 50 w 129"/>
                  <a:gd name="T95" fmla="*/ 13 h 89"/>
                  <a:gd name="T96" fmla="*/ 55 w 129"/>
                  <a:gd name="T97" fmla="*/ 28 h 89"/>
                  <a:gd name="T98" fmla="*/ 72 w 129"/>
                  <a:gd name="T99" fmla="*/ 55 h 89"/>
                  <a:gd name="T100" fmla="*/ 77 w 129"/>
                  <a:gd name="T101" fmla="*/ 67 h 89"/>
                  <a:gd name="T102" fmla="*/ 129 w 129"/>
                  <a:gd name="T10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89">
                    <a:moveTo>
                      <a:pt x="129" y="70"/>
                    </a:moveTo>
                    <a:cubicBezTo>
                      <a:pt x="128" y="71"/>
                      <a:pt x="127" y="72"/>
                      <a:pt x="126" y="73"/>
                    </a:cubicBezTo>
                    <a:cubicBezTo>
                      <a:pt x="120" y="78"/>
                      <a:pt x="114" y="70"/>
                      <a:pt x="114" y="70"/>
                    </a:cubicBezTo>
                    <a:cubicBezTo>
                      <a:pt x="114" y="70"/>
                      <a:pt x="114" y="70"/>
                      <a:pt x="109" y="75"/>
                    </a:cubicBezTo>
                    <a:cubicBezTo>
                      <a:pt x="104" y="80"/>
                      <a:pt x="105" y="75"/>
                      <a:pt x="101" y="74"/>
                    </a:cubicBezTo>
                    <a:cubicBezTo>
                      <a:pt x="96" y="73"/>
                      <a:pt x="91" y="70"/>
                      <a:pt x="89" y="69"/>
                    </a:cubicBezTo>
                    <a:cubicBezTo>
                      <a:pt x="86" y="68"/>
                      <a:pt x="83" y="72"/>
                      <a:pt x="88" y="77"/>
                    </a:cubicBezTo>
                    <a:cubicBezTo>
                      <a:pt x="94" y="81"/>
                      <a:pt x="97" y="81"/>
                      <a:pt x="103" y="85"/>
                    </a:cubicBezTo>
                    <a:cubicBezTo>
                      <a:pt x="110" y="89"/>
                      <a:pt x="101" y="89"/>
                      <a:pt x="96" y="88"/>
                    </a:cubicBezTo>
                    <a:cubicBezTo>
                      <a:pt x="92" y="86"/>
                      <a:pt x="85" y="82"/>
                      <a:pt x="82" y="84"/>
                    </a:cubicBezTo>
                    <a:cubicBezTo>
                      <a:pt x="79" y="86"/>
                      <a:pt x="74" y="80"/>
                      <a:pt x="68" y="83"/>
                    </a:cubicBezTo>
                    <a:cubicBezTo>
                      <a:pt x="70" y="81"/>
                      <a:pt x="73" y="78"/>
                      <a:pt x="69" y="76"/>
                    </a:cubicBezTo>
                    <a:cubicBezTo>
                      <a:pt x="69" y="76"/>
                      <a:pt x="61" y="75"/>
                      <a:pt x="61" y="75"/>
                    </a:cubicBezTo>
                    <a:cubicBezTo>
                      <a:pt x="58" y="72"/>
                      <a:pt x="58" y="76"/>
                      <a:pt x="58" y="71"/>
                    </a:cubicBezTo>
                    <a:cubicBezTo>
                      <a:pt x="59" y="66"/>
                      <a:pt x="54" y="74"/>
                      <a:pt x="52" y="69"/>
                    </a:cubicBezTo>
                    <a:cubicBezTo>
                      <a:pt x="49" y="65"/>
                      <a:pt x="51" y="71"/>
                      <a:pt x="50" y="67"/>
                    </a:cubicBezTo>
                    <a:cubicBezTo>
                      <a:pt x="49" y="64"/>
                      <a:pt x="44" y="72"/>
                      <a:pt x="43" y="68"/>
                    </a:cubicBezTo>
                    <a:cubicBezTo>
                      <a:pt x="43" y="65"/>
                      <a:pt x="38" y="69"/>
                      <a:pt x="36" y="68"/>
                    </a:cubicBezTo>
                    <a:cubicBezTo>
                      <a:pt x="35" y="68"/>
                      <a:pt x="35" y="69"/>
                      <a:pt x="27" y="68"/>
                    </a:cubicBezTo>
                    <a:cubicBezTo>
                      <a:pt x="20" y="68"/>
                      <a:pt x="22" y="66"/>
                      <a:pt x="15" y="63"/>
                    </a:cubicBezTo>
                    <a:cubicBezTo>
                      <a:pt x="9" y="59"/>
                      <a:pt x="17" y="61"/>
                      <a:pt x="19" y="60"/>
                    </a:cubicBezTo>
                    <a:cubicBezTo>
                      <a:pt x="20" y="58"/>
                      <a:pt x="21" y="60"/>
                      <a:pt x="26" y="59"/>
                    </a:cubicBezTo>
                    <a:cubicBezTo>
                      <a:pt x="30" y="58"/>
                      <a:pt x="33" y="56"/>
                      <a:pt x="41" y="56"/>
                    </a:cubicBezTo>
                    <a:cubicBezTo>
                      <a:pt x="49" y="56"/>
                      <a:pt x="52" y="55"/>
                      <a:pt x="52" y="55"/>
                    </a:cubicBezTo>
                    <a:cubicBezTo>
                      <a:pt x="52" y="54"/>
                      <a:pt x="43" y="55"/>
                      <a:pt x="38" y="52"/>
                    </a:cubicBezTo>
                    <a:cubicBezTo>
                      <a:pt x="33" y="50"/>
                      <a:pt x="35" y="52"/>
                      <a:pt x="30" y="50"/>
                    </a:cubicBezTo>
                    <a:cubicBezTo>
                      <a:pt x="26" y="47"/>
                      <a:pt x="22" y="55"/>
                      <a:pt x="19" y="53"/>
                    </a:cubicBezTo>
                    <a:cubicBezTo>
                      <a:pt x="15" y="50"/>
                      <a:pt x="17" y="56"/>
                      <a:pt x="13" y="53"/>
                    </a:cubicBezTo>
                    <a:cubicBezTo>
                      <a:pt x="10" y="50"/>
                      <a:pt x="9" y="58"/>
                      <a:pt x="5" y="62"/>
                    </a:cubicBezTo>
                    <a:cubicBezTo>
                      <a:pt x="0" y="66"/>
                      <a:pt x="0" y="56"/>
                      <a:pt x="0" y="56"/>
                    </a:cubicBezTo>
                    <a:cubicBezTo>
                      <a:pt x="0" y="56"/>
                      <a:pt x="9" y="55"/>
                      <a:pt x="6" y="50"/>
                    </a:cubicBezTo>
                    <a:cubicBezTo>
                      <a:pt x="3" y="45"/>
                      <a:pt x="10" y="50"/>
                      <a:pt x="10" y="47"/>
                    </a:cubicBezTo>
                    <a:cubicBezTo>
                      <a:pt x="11" y="44"/>
                      <a:pt x="10" y="47"/>
                      <a:pt x="16" y="46"/>
                    </a:cubicBezTo>
                    <a:cubicBezTo>
                      <a:pt x="22" y="46"/>
                      <a:pt x="15" y="43"/>
                      <a:pt x="15" y="37"/>
                    </a:cubicBezTo>
                    <a:cubicBezTo>
                      <a:pt x="14" y="31"/>
                      <a:pt x="20" y="34"/>
                      <a:pt x="23" y="37"/>
                    </a:cubicBezTo>
                    <a:cubicBezTo>
                      <a:pt x="27" y="40"/>
                      <a:pt x="25" y="40"/>
                      <a:pt x="29" y="42"/>
                    </a:cubicBezTo>
                    <a:cubicBezTo>
                      <a:pt x="32" y="45"/>
                      <a:pt x="33" y="41"/>
                      <a:pt x="33" y="36"/>
                    </a:cubicBezTo>
                    <a:cubicBezTo>
                      <a:pt x="34" y="31"/>
                      <a:pt x="41" y="32"/>
                      <a:pt x="42" y="28"/>
                    </a:cubicBezTo>
                    <a:cubicBezTo>
                      <a:pt x="44" y="23"/>
                      <a:pt x="38" y="27"/>
                      <a:pt x="34" y="26"/>
                    </a:cubicBezTo>
                    <a:cubicBezTo>
                      <a:pt x="30" y="26"/>
                      <a:pt x="25" y="29"/>
                      <a:pt x="20" y="26"/>
                    </a:cubicBezTo>
                    <a:cubicBezTo>
                      <a:pt x="15" y="24"/>
                      <a:pt x="17" y="24"/>
                      <a:pt x="15" y="19"/>
                    </a:cubicBezTo>
                    <a:cubicBezTo>
                      <a:pt x="11" y="13"/>
                      <a:pt x="14" y="16"/>
                      <a:pt x="17" y="12"/>
                    </a:cubicBezTo>
                    <a:cubicBezTo>
                      <a:pt x="20" y="8"/>
                      <a:pt x="24" y="13"/>
                      <a:pt x="25" y="8"/>
                    </a:cubicBezTo>
                    <a:cubicBezTo>
                      <a:pt x="26" y="3"/>
                      <a:pt x="27" y="8"/>
                      <a:pt x="27" y="4"/>
                    </a:cubicBezTo>
                    <a:cubicBezTo>
                      <a:pt x="27" y="0"/>
                      <a:pt x="34" y="4"/>
                      <a:pt x="34" y="4"/>
                    </a:cubicBezTo>
                    <a:cubicBezTo>
                      <a:pt x="35" y="4"/>
                      <a:pt x="36" y="5"/>
                      <a:pt x="39" y="7"/>
                    </a:cubicBezTo>
                    <a:cubicBezTo>
                      <a:pt x="42" y="8"/>
                      <a:pt x="45" y="7"/>
                      <a:pt x="47" y="7"/>
                    </a:cubicBezTo>
                    <a:cubicBezTo>
                      <a:pt x="48" y="9"/>
                      <a:pt x="49" y="12"/>
                      <a:pt x="50" y="13"/>
                    </a:cubicBezTo>
                    <a:cubicBezTo>
                      <a:pt x="50" y="15"/>
                      <a:pt x="54" y="25"/>
                      <a:pt x="55" y="28"/>
                    </a:cubicBezTo>
                    <a:cubicBezTo>
                      <a:pt x="56" y="32"/>
                      <a:pt x="70" y="51"/>
                      <a:pt x="72" y="55"/>
                    </a:cubicBezTo>
                    <a:cubicBezTo>
                      <a:pt x="73" y="58"/>
                      <a:pt x="74" y="65"/>
                      <a:pt x="77" y="67"/>
                    </a:cubicBezTo>
                    <a:cubicBezTo>
                      <a:pt x="77" y="67"/>
                      <a:pt x="102" y="61"/>
                      <a:pt x="129" y="7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026">
                <a:extLst>
                  <a:ext uri="{FF2B5EF4-FFF2-40B4-BE49-F238E27FC236}">
                    <a16:creationId xmlns:a16="http://schemas.microsoft.com/office/drawing/2014/main" id="{0132B9DA-B0A8-D8D6-432C-FC9E698C286A}"/>
                  </a:ext>
                </a:extLst>
              </p:cNvPr>
              <p:cNvSpPr>
                <a:spLocks/>
              </p:cNvSpPr>
              <p:nvPr/>
            </p:nvSpPr>
            <p:spPr bwMode="auto">
              <a:xfrm>
                <a:off x="1318" y="2046"/>
                <a:ext cx="198" cy="309"/>
              </a:xfrm>
              <a:custGeom>
                <a:avLst/>
                <a:gdLst>
                  <a:gd name="T0" fmla="*/ 322 w 331"/>
                  <a:gd name="T1" fmla="*/ 491 h 515"/>
                  <a:gd name="T2" fmla="*/ 318 w 331"/>
                  <a:gd name="T3" fmla="*/ 494 h 515"/>
                  <a:gd name="T4" fmla="*/ 315 w 331"/>
                  <a:gd name="T5" fmla="*/ 509 h 515"/>
                  <a:gd name="T6" fmla="*/ 303 w 331"/>
                  <a:gd name="T7" fmla="*/ 515 h 515"/>
                  <a:gd name="T8" fmla="*/ 278 w 331"/>
                  <a:gd name="T9" fmla="*/ 496 h 515"/>
                  <a:gd name="T10" fmla="*/ 258 w 331"/>
                  <a:gd name="T11" fmla="*/ 478 h 515"/>
                  <a:gd name="T12" fmla="*/ 224 w 331"/>
                  <a:gd name="T13" fmla="*/ 461 h 515"/>
                  <a:gd name="T14" fmla="*/ 186 w 331"/>
                  <a:gd name="T15" fmla="*/ 440 h 515"/>
                  <a:gd name="T16" fmla="*/ 157 w 331"/>
                  <a:gd name="T17" fmla="*/ 417 h 515"/>
                  <a:gd name="T18" fmla="*/ 145 w 331"/>
                  <a:gd name="T19" fmla="*/ 385 h 515"/>
                  <a:gd name="T20" fmla="*/ 124 w 331"/>
                  <a:gd name="T21" fmla="*/ 344 h 515"/>
                  <a:gd name="T22" fmla="*/ 99 w 331"/>
                  <a:gd name="T23" fmla="*/ 306 h 515"/>
                  <a:gd name="T24" fmla="*/ 70 w 331"/>
                  <a:gd name="T25" fmla="*/ 252 h 515"/>
                  <a:gd name="T26" fmla="*/ 46 w 331"/>
                  <a:gd name="T27" fmla="*/ 205 h 515"/>
                  <a:gd name="T28" fmla="*/ 22 w 331"/>
                  <a:gd name="T29" fmla="*/ 180 h 515"/>
                  <a:gd name="T30" fmla="*/ 11 w 331"/>
                  <a:gd name="T31" fmla="*/ 166 h 515"/>
                  <a:gd name="T32" fmla="*/ 6 w 331"/>
                  <a:gd name="T33" fmla="*/ 148 h 515"/>
                  <a:gd name="T34" fmla="*/ 1 w 331"/>
                  <a:gd name="T35" fmla="*/ 122 h 515"/>
                  <a:gd name="T36" fmla="*/ 27 w 331"/>
                  <a:gd name="T37" fmla="*/ 97 h 515"/>
                  <a:gd name="T38" fmla="*/ 30 w 331"/>
                  <a:gd name="T39" fmla="*/ 109 h 515"/>
                  <a:gd name="T40" fmla="*/ 24 w 331"/>
                  <a:gd name="T41" fmla="*/ 126 h 515"/>
                  <a:gd name="T42" fmla="*/ 47 w 331"/>
                  <a:gd name="T43" fmla="*/ 126 h 515"/>
                  <a:gd name="T44" fmla="*/ 60 w 331"/>
                  <a:gd name="T45" fmla="*/ 138 h 515"/>
                  <a:gd name="T46" fmla="*/ 71 w 331"/>
                  <a:gd name="T47" fmla="*/ 118 h 515"/>
                  <a:gd name="T48" fmla="*/ 81 w 331"/>
                  <a:gd name="T49" fmla="*/ 92 h 515"/>
                  <a:gd name="T50" fmla="*/ 112 w 331"/>
                  <a:gd name="T51" fmla="*/ 74 h 515"/>
                  <a:gd name="T52" fmla="*/ 138 w 331"/>
                  <a:gd name="T53" fmla="*/ 49 h 515"/>
                  <a:gd name="T54" fmla="*/ 149 w 331"/>
                  <a:gd name="T55" fmla="*/ 27 h 515"/>
                  <a:gd name="T56" fmla="*/ 147 w 331"/>
                  <a:gd name="T57" fmla="*/ 9 h 515"/>
                  <a:gd name="T58" fmla="*/ 156 w 331"/>
                  <a:gd name="T59" fmla="*/ 2 h 515"/>
                  <a:gd name="T60" fmla="*/ 173 w 331"/>
                  <a:gd name="T61" fmla="*/ 20 h 515"/>
                  <a:gd name="T62" fmla="*/ 188 w 331"/>
                  <a:gd name="T63" fmla="*/ 37 h 515"/>
                  <a:gd name="T64" fmla="*/ 204 w 331"/>
                  <a:gd name="T65" fmla="*/ 57 h 515"/>
                  <a:gd name="T66" fmla="*/ 225 w 331"/>
                  <a:gd name="T67" fmla="*/ 70 h 515"/>
                  <a:gd name="T68" fmla="*/ 256 w 331"/>
                  <a:gd name="T69" fmla="*/ 65 h 515"/>
                  <a:gd name="T70" fmla="*/ 280 w 331"/>
                  <a:gd name="T71" fmla="*/ 79 h 515"/>
                  <a:gd name="T72" fmla="*/ 268 w 331"/>
                  <a:gd name="T73" fmla="*/ 108 h 515"/>
                  <a:gd name="T74" fmla="*/ 284 w 331"/>
                  <a:gd name="T75" fmla="*/ 118 h 515"/>
                  <a:gd name="T76" fmla="*/ 278 w 331"/>
                  <a:gd name="T77" fmla="*/ 121 h 515"/>
                  <a:gd name="T78" fmla="*/ 254 w 331"/>
                  <a:gd name="T79" fmla="*/ 123 h 515"/>
                  <a:gd name="T80" fmla="*/ 222 w 331"/>
                  <a:gd name="T81" fmla="*/ 138 h 515"/>
                  <a:gd name="T82" fmla="*/ 208 w 331"/>
                  <a:gd name="T83" fmla="*/ 164 h 515"/>
                  <a:gd name="T84" fmla="*/ 206 w 331"/>
                  <a:gd name="T85" fmla="*/ 184 h 515"/>
                  <a:gd name="T86" fmla="*/ 189 w 331"/>
                  <a:gd name="T87" fmla="*/ 212 h 515"/>
                  <a:gd name="T88" fmla="*/ 204 w 331"/>
                  <a:gd name="T89" fmla="*/ 241 h 515"/>
                  <a:gd name="T90" fmla="*/ 215 w 331"/>
                  <a:gd name="T91" fmla="*/ 267 h 515"/>
                  <a:gd name="T92" fmla="*/ 240 w 331"/>
                  <a:gd name="T93" fmla="*/ 281 h 515"/>
                  <a:gd name="T94" fmla="*/ 277 w 331"/>
                  <a:gd name="T95" fmla="*/ 269 h 515"/>
                  <a:gd name="T96" fmla="*/ 295 w 331"/>
                  <a:gd name="T97" fmla="*/ 307 h 515"/>
                  <a:gd name="T98" fmla="*/ 317 w 331"/>
                  <a:gd name="T99" fmla="*/ 331 h 515"/>
                  <a:gd name="T100" fmla="*/ 327 w 331"/>
                  <a:gd name="T101" fmla="*/ 349 h 515"/>
                  <a:gd name="T102" fmla="*/ 323 w 331"/>
                  <a:gd name="T103" fmla="*/ 364 h 515"/>
                  <a:gd name="T104" fmla="*/ 328 w 331"/>
                  <a:gd name="T105" fmla="*/ 399 h 515"/>
                  <a:gd name="T106" fmla="*/ 319 w 331"/>
                  <a:gd name="T107" fmla="*/ 419 h 515"/>
                  <a:gd name="T108" fmla="*/ 320 w 331"/>
                  <a:gd name="T109" fmla="*/ 435 h 515"/>
                  <a:gd name="T110" fmla="*/ 305 w 331"/>
                  <a:gd name="T111" fmla="*/ 429 h 515"/>
                  <a:gd name="T112" fmla="*/ 305 w 331"/>
                  <a:gd name="T113" fmla="*/ 438 h 515"/>
                  <a:gd name="T114" fmla="*/ 316 w 331"/>
                  <a:gd name="T115" fmla="*/ 447 h 515"/>
                  <a:gd name="T116" fmla="*/ 323 w 331"/>
                  <a:gd name="T117" fmla="*/ 456 h 515"/>
                  <a:gd name="T118" fmla="*/ 330 w 331"/>
                  <a:gd name="T119" fmla="*/ 459 h 515"/>
                  <a:gd name="T120" fmla="*/ 321 w 331"/>
                  <a:gd name="T121" fmla="*/ 4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 h="515">
                    <a:moveTo>
                      <a:pt x="321" y="482"/>
                    </a:moveTo>
                    <a:cubicBezTo>
                      <a:pt x="320" y="485"/>
                      <a:pt x="321" y="490"/>
                      <a:pt x="322" y="491"/>
                    </a:cubicBezTo>
                    <a:cubicBezTo>
                      <a:pt x="322" y="491"/>
                      <a:pt x="322" y="491"/>
                      <a:pt x="322" y="491"/>
                    </a:cubicBezTo>
                    <a:cubicBezTo>
                      <a:pt x="321" y="492"/>
                      <a:pt x="320" y="492"/>
                      <a:pt x="318" y="494"/>
                    </a:cubicBezTo>
                    <a:cubicBezTo>
                      <a:pt x="316" y="496"/>
                      <a:pt x="312" y="498"/>
                      <a:pt x="314" y="501"/>
                    </a:cubicBezTo>
                    <a:cubicBezTo>
                      <a:pt x="315" y="504"/>
                      <a:pt x="318" y="507"/>
                      <a:pt x="315" y="509"/>
                    </a:cubicBezTo>
                    <a:cubicBezTo>
                      <a:pt x="311" y="512"/>
                      <a:pt x="310" y="513"/>
                      <a:pt x="307" y="514"/>
                    </a:cubicBezTo>
                    <a:cubicBezTo>
                      <a:pt x="306" y="514"/>
                      <a:pt x="304" y="514"/>
                      <a:pt x="303" y="515"/>
                    </a:cubicBezTo>
                    <a:cubicBezTo>
                      <a:pt x="299" y="510"/>
                      <a:pt x="296" y="512"/>
                      <a:pt x="289" y="506"/>
                    </a:cubicBezTo>
                    <a:cubicBezTo>
                      <a:pt x="280" y="499"/>
                      <a:pt x="283" y="502"/>
                      <a:pt x="278" y="496"/>
                    </a:cubicBezTo>
                    <a:cubicBezTo>
                      <a:pt x="273" y="489"/>
                      <a:pt x="275" y="491"/>
                      <a:pt x="271" y="487"/>
                    </a:cubicBezTo>
                    <a:cubicBezTo>
                      <a:pt x="267" y="483"/>
                      <a:pt x="261" y="482"/>
                      <a:pt x="258" y="478"/>
                    </a:cubicBezTo>
                    <a:cubicBezTo>
                      <a:pt x="254" y="475"/>
                      <a:pt x="250" y="475"/>
                      <a:pt x="240" y="468"/>
                    </a:cubicBezTo>
                    <a:cubicBezTo>
                      <a:pt x="231" y="462"/>
                      <a:pt x="233" y="466"/>
                      <a:pt x="224" y="461"/>
                    </a:cubicBezTo>
                    <a:cubicBezTo>
                      <a:pt x="214" y="456"/>
                      <a:pt x="216" y="457"/>
                      <a:pt x="207" y="451"/>
                    </a:cubicBezTo>
                    <a:cubicBezTo>
                      <a:pt x="198" y="444"/>
                      <a:pt x="195" y="446"/>
                      <a:pt x="186" y="440"/>
                    </a:cubicBezTo>
                    <a:cubicBezTo>
                      <a:pt x="178" y="434"/>
                      <a:pt x="180" y="440"/>
                      <a:pt x="175" y="433"/>
                    </a:cubicBezTo>
                    <a:cubicBezTo>
                      <a:pt x="169" y="426"/>
                      <a:pt x="164" y="425"/>
                      <a:pt x="157" y="417"/>
                    </a:cubicBezTo>
                    <a:cubicBezTo>
                      <a:pt x="151" y="409"/>
                      <a:pt x="150" y="407"/>
                      <a:pt x="145" y="400"/>
                    </a:cubicBezTo>
                    <a:cubicBezTo>
                      <a:pt x="140" y="394"/>
                      <a:pt x="145" y="389"/>
                      <a:pt x="145" y="385"/>
                    </a:cubicBezTo>
                    <a:cubicBezTo>
                      <a:pt x="146" y="380"/>
                      <a:pt x="139" y="375"/>
                      <a:pt x="136" y="366"/>
                    </a:cubicBezTo>
                    <a:cubicBezTo>
                      <a:pt x="134" y="357"/>
                      <a:pt x="131" y="355"/>
                      <a:pt x="124" y="344"/>
                    </a:cubicBezTo>
                    <a:cubicBezTo>
                      <a:pt x="116" y="334"/>
                      <a:pt x="118" y="334"/>
                      <a:pt x="115" y="329"/>
                    </a:cubicBezTo>
                    <a:cubicBezTo>
                      <a:pt x="112" y="324"/>
                      <a:pt x="102" y="317"/>
                      <a:pt x="99" y="306"/>
                    </a:cubicBezTo>
                    <a:cubicBezTo>
                      <a:pt x="97" y="294"/>
                      <a:pt x="87" y="285"/>
                      <a:pt x="84" y="275"/>
                    </a:cubicBezTo>
                    <a:cubicBezTo>
                      <a:pt x="81" y="266"/>
                      <a:pt x="71" y="261"/>
                      <a:pt x="70" y="252"/>
                    </a:cubicBezTo>
                    <a:cubicBezTo>
                      <a:pt x="70" y="243"/>
                      <a:pt x="60" y="230"/>
                      <a:pt x="55" y="224"/>
                    </a:cubicBezTo>
                    <a:cubicBezTo>
                      <a:pt x="51" y="218"/>
                      <a:pt x="49" y="215"/>
                      <a:pt x="46" y="205"/>
                    </a:cubicBezTo>
                    <a:cubicBezTo>
                      <a:pt x="43" y="196"/>
                      <a:pt x="40" y="196"/>
                      <a:pt x="38" y="191"/>
                    </a:cubicBezTo>
                    <a:cubicBezTo>
                      <a:pt x="35" y="185"/>
                      <a:pt x="26" y="183"/>
                      <a:pt x="22" y="180"/>
                    </a:cubicBezTo>
                    <a:cubicBezTo>
                      <a:pt x="17" y="178"/>
                      <a:pt x="10" y="175"/>
                      <a:pt x="6" y="171"/>
                    </a:cubicBezTo>
                    <a:cubicBezTo>
                      <a:pt x="2" y="168"/>
                      <a:pt x="9" y="166"/>
                      <a:pt x="11" y="166"/>
                    </a:cubicBezTo>
                    <a:cubicBezTo>
                      <a:pt x="13" y="165"/>
                      <a:pt x="11" y="163"/>
                      <a:pt x="10" y="158"/>
                    </a:cubicBezTo>
                    <a:cubicBezTo>
                      <a:pt x="8" y="152"/>
                      <a:pt x="6" y="154"/>
                      <a:pt x="6" y="148"/>
                    </a:cubicBezTo>
                    <a:cubicBezTo>
                      <a:pt x="7" y="142"/>
                      <a:pt x="6" y="140"/>
                      <a:pt x="4" y="136"/>
                    </a:cubicBezTo>
                    <a:cubicBezTo>
                      <a:pt x="1" y="133"/>
                      <a:pt x="0" y="130"/>
                      <a:pt x="1" y="122"/>
                    </a:cubicBezTo>
                    <a:cubicBezTo>
                      <a:pt x="2" y="114"/>
                      <a:pt x="5" y="112"/>
                      <a:pt x="16" y="105"/>
                    </a:cubicBezTo>
                    <a:cubicBezTo>
                      <a:pt x="22" y="100"/>
                      <a:pt x="25" y="99"/>
                      <a:pt x="27" y="97"/>
                    </a:cubicBezTo>
                    <a:cubicBezTo>
                      <a:pt x="26" y="99"/>
                      <a:pt x="26" y="100"/>
                      <a:pt x="28" y="102"/>
                    </a:cubicBezTo>
                    <a:cubicBezTo>
                      <a:pt x="31" y="105"/>
                      <a:pt x="35" y="104"/>
                      <a:pt x="30" y="109"/>
                    </a:cubicBezTo>
                    <a:cubicBezTo>
                      <a:pt x="24" y="114"/>
                      <a:pt x="23" y="110"/>
                      <a:pt x="23" y="116"/>
                    </a:cubicBezTo>
                    <a:cubicBezTo>
                      <a:pt x="23" y="121"/>
                      <a:pt x="20" y="126"/>
                      <a:pt x="24" y="126"/>
                    </a:cubicBezTo>
                    <a:cubicBezTo>
                      <a:pt x="29" y="125"/>
                      <a:pt x="27" y="119"/>
                      <a:pt x="32" y="122"/>
                    </a:cubicBezTo>
                    <a:cubicBezTo>
                      <a:pt x="38" y="125"/>
                      <a:pt x="45" y="121"/>
                      <a:pt x="47" y="126"/>
                    </a:cubicBezTo>
                    <a:cubicBezTo>
                      <a:pt x="49" y="131"/>
                      <a:pt x="44" y="130"/>
                      <a:pt x="49" y="136"/>
                    </a:cubicBezTo>
                    <a:cubicBezTo>
                      <a:pt x="55" y="142"/>
                      <a:pt x="58" y="141"/>
                      <a:pt x="60" y="138"/>
                    </a:cubicBezTo>
                    <a:cubicBezTo>
                      <a:pt x="62" y="136"/>
                      <a:pt x="65" y="132"/>
                      <a:pt x="66" y="128"/>
                    </a:cubicBezTo>
                    <a:cubicBezTo>
                      <a:pt x="67" y="125"/>
                      <a:pt x="70" y="124"/>
                      <a:pt x="71" y="118"/>
                    </a:cubicBezTo>
                    <a:cubicBezTo>
                      <a:pt x="72" y="111"/>
                      <a:pt x="71" y="111"/>
                      <a:pt x="74" y="104"/>
                    </a:cubicBezTo>
                    <a:cubicBezTo>
                      <a:pt x="78" y="97"/>
                      <a:pt x="76" y="97"/>
                      <a:pt x="81" y="92"/>
                    </a:cubicBezTo>
                    <a:cubicBezTo>
                      <a:pt x="86" y="87"/>
                      <a:pt x="78" y="84"/>
                      <a:pt x="90" y="83"/>
                    </a:cubicBezTo>
                    <a:cubicBezTo>
                      <a:pt x="102" y="82"/>
                      <a:pt x="104" y="77"/>
                      <a:pt x="112" y="74"/>
                    </a:cubicBezTo>
                    <a:cubicBezTo>
                      <a:pt x="121" y="71"/>
                      <a:pt x="122" y="71"/>
                      <a:pt x="127" y="64"/>
                    </a:cubicBezTo>
                    <a:cubicBezTo>
                      <a:pt x="133" y="57"/>
                      <a:pt x="135" y="53"/>
                      <a:pt x="138" y="49"/>
                    </a:cubicBezTo>
                    <a:cubicBezTo>
                      <a:pt x="140" y="45"/>
                      <a:pt x="145" y="37"/>
                      <a:pt x="146" y="34"/>
                    </a:cubicBezTo>
                    <a:cubicBezTo>
                      <a:pt x="148" y="30"/>
                      <a:pt x="147" y="28"/>
                      <a:pt x="149" y="27"/>
                    </a:cubicBezTo>
                    <a:cubicBezTo>
                      <a:pt x="151" y="27"/>
                      <a:pt x="152" y="23"/>
                      <a:pt x="151" y="20"/>
                    </a:cubicBezTo>
                    <a:cubicBezTo>
                      <a:pt x="149" y="18"/>
                      <a:pt x="150" y="13"/>
                      <a:pt x="147" y="9"/>
                    </a:cubicBezTo>
                    <a:cubicBezTo>
                      <a:pt x="145" y="6"/>
                      <a:pt x="145" y="5"/>
                      <a:pt x="143" y="2"/>
                    </a:cubicBezTo>
                    <a:cubicBezTo>
                      <a:pt x="148" y="2"/>
                      <a:pt x="153" y="0"/>
                      <a:pt x="156" y="2"/>
                    </a:cubicBezTo>
                    <a:cubicBezTo>
                      <a:pt x="159" y="4"/>
                      <a:pt x="164" y="6"/>
                      <a:pt x="167" y="11"/>
                    </a:cubicBezTo>
                    <a:cubicBezTo>
                      <a:pt x="170" y="15"/>
                      <a:pt x="172" y="17"/>
                      <a:pt x="173" y="20"/>
                    </a:cubicBezTo>
                    <a:cubicBezTo>
                      <a:pt x="174" y="23"/>
                      <a:pt x="173" y="24"/>
                      <a:pt x="179" y="29"/>
                    </a:cubicBezTo>
                    <a:cubicBezTo>
                      <a:pt x="185" y="34"/>
                      <a:pt x="182" y="32"/>
                      <a:pt x="188" y="37"/>
                    </a:cubicBezTo>
                    <a:cubicBezTo>
                      <a:pt x="194" y="42"/>
                      <a:pt x="197" y="47"/>
                      <a:pt x="198" y="49"/>
                    </a:cubicBezTo>
                    <a:cubicBezTo>
                      <a:pt x="198" y="51"/>
                      <a:pt x="204" y="51"/>
                      <a:pt x="204" y="57"/>
                    </a:cubicBezTo>
                    <a:cubicBezTo>
                      <a:pt x="204" y="63"/>
                      <a:pt x="203" y="67"/>
                      <a:pt x="209" y="69"/>
                    </a:cubicBezTo>
                    <a:cubicBezTo>
                      <a:pt x="215" y="71"/>
                      <a:pt x="217" y="71"/>
                      <a:pt x="225" y="70"/>
                    </a:cubicBezTo>
                    <a:cubicBezTo>
                      <a:pt x="232" y="70"/>
                      <a:pt x="237" y="59"/>
                      <a:pt x="242" y="62"/>
                    </a:cubicBezTo>
                    <a:cubicBezTo>
                      <a:pt x="247" y="65"/>
                      <a:pt x="253" y="67"/>
                      <a:pt x="256" y="65"/>
                    </a:cubicBezTo>
                    <a:cubicBezTo>
                      <a:pt x="260" y="64"/>
                      <a:pt x="267" y="67"/>
                      <a:pt x="271" y="69"/>
                    </a:cubicBezTo>
                    <a:cubicBezTo>
                      <a:pt x="275" y="70"/>
                      <a:pt x="281" y="74"/>
                      <a:pt x="280" y="79"/>
                    </a:cubicBezTo>
                    <a:cubicBezTo>
                      <a:pt x="278" y="85"/>
                      <a:pt x="274" y="87"/>
                      <a:pt x="273" y="92"/>
                    </a:cubicBezTo>
                    <a:cubicBezTo>
                      <a:pt x="272" y="96"/>
                      <a:pt x="261" y="107"/>
                      <a:pt x="268" y="108"/>
                    </a:cubicBezTo>
                    <a:cubicBezTo>
                      <a:pt x="275" y="108"/>
                      <a:pt x="281" y="113"/>
                      <a:pt x="282" y="115"/>
                    </a:cubicBezTo>
                    <a:cubicBezTo>
                      <a:pt x="282" y="115"/>
                      <a:pt x="283" y="117"/>
                      <a:pt x="284" y="118"/>
                    </a:cubicBezTo>
                    <a:cubicBezTo>
                      <a:pt x="285" y="119"/>
                      <a:pt x="285" y="121"/>
                      <a:pt x="285" y="121"/>
                    </a:cubicBezTo>
                    <a:cubicBezTo>
                      <a:pt x="283" y="122"/>
                      <a:pt x="282" y="125"/>
                      <a:pt x="278" y="121"/>
                    </a:cubicBezTo>
                    <a:cubicBezTo>
                      <a:pt x="275" y="118"/>
                      <a:pt x="264" y="114"/>
                      <a:pt x="262" y="119"/>
                    </a:cubicBezTo>
                    <a:cubicBezTo>
                      <a:pt x="260" y="123"/>
                      <a:pt x="263" y="121"/>
                      <a:pt x="254" y="123"/>
                    </a:cubicBezTo>
                    <a:cubicBezTo>
                      <a:pt x="245" y="125"/>
                      <a:pt x="243" y="125"/>
                      <a:pt x="237" y="129"/>
                    </a:cubicBezTo>
                    <a:cubicBezTo>
                      <a:pt x="230" y="134"/>
                      <a:pt x="226" y="133"/>
                      <a:pt x="222" y="138"/>
                    </a:cubicBezTo>
                    <a:cubicBezTo>
                      <a:pt x="218" y="142"/>
                      <a:pt x="214" y="141"/>
                      <a:pt x="213" y="148"/>
                    </a:cubicBezTo>
                    <a:cubicBezTo>
                      <a:pt x="211" y="154"/>
                      <a:pt x="211" y="159"/>
                      <a:pt x="208" y="164"/>
                    </a:cubicBezTo>
                    <a:cubicBezTo>
                      <a:pt x="205" y="169"/>
                      <a:pt x="204" y="174"/>
                      <a:pt x="206" y="176"/>
                    </a:cubicBezTo>
                    <a:cubicBezTo>
                      <a:pt x="207" y="178"/>
                      <a:pt x="211" y="181"/>
                      <a:pt x="206" y="184"/>
                    </a:cubicBezTo>
                    <a:cubicBezTo>
                      <a:pt x="202" y="187"/>
                      <a:pt x="194" y="194"/>
                      <a:pt x="194" y="199"/>
                    </a:cubicBezTo>
                    <a:cubicBezTo>
                      <a:pt x="195" y="204"/>
                      <a:pt x="186" y="206"/>
                      <a:pt x="189" y="212"/>
                    </a:cubicBezTo>
                    <a:cubicBezTo>
                      <a:pt x="193" y="219"/>
                      <a:pt x="195" y="220"/>
                      <a:pt x="198" y="228"/>
                    </a:cubicBezTo>
                    <a:cubicBezTo>
                      <a:pt x="202" y="236"/>
                      <a:pt x="200" y="237"/>
                      <a:pt x="204" y="241"/>
                    </a:cubicBezTo>
                    <a:cubicBezTo>
                      <a:pt x="208" y="245"/>
                      <a:pt x="212" y="248"/>
                      <a:pt x="213" y="255"/>
                    </a:cubicBezTo>
                    <a:cubicBezTo>
                      <a:pt x="213" y="263"/>
                      <a:pt x="208" y="267"/>
                      <a:pt x="215" y="267"/>
                    </a:cubicBezTo>
                    <a:cubicBezTo>
                      <a:pt x="222" y="267"/>
                      <a:pt x="228" y="265"/>
                      <a:pt x="232" y="270"/>
                    </a:cubicBezTo>
                    <a:cubicBezTo>
                      <a:pt x="237" y="276"/>
                      <a:pt x="237" y="281"/>
                      <a:pt x="240" y="281"/>
                    </a:cubicBezTo>
                    <a:cubicBezTo>
                      <a:pt x="244" y="281"/>
                      <a:pt x="253" y="287"/>
                      <a:pt x="259" y="280"/>
                    </a:cubicBezTo>
                    <a:cubicBezTo>
                      <a:pt x="266" y="272"/>
                      <a:pt x="279" y="259"/>
                      <a:pt x="277" y="269"/>
                    </a:cubicBezTo>
                    <a:cubicBezTo>
                      <a:pt x="275" y="279"/>
                      <a:pt x="273" y="301"/>
                      <a:pt x="279" y="306"/>
                    </a:cubicBezTo>
                    <a:cubicBezTo>
                      <a:pt x="284" y="310"/>
                      <a:pt x="285" y="307"/>
                      <a:pt x="295" y="307"/>
                    </a:cubicBezTo>
                    <a:cubicBezTo>
                      <a:pt x="298" y="307"/>
                      <a:pt x="300" y="307"/>
                      <a:pt x="303" y="307"/>
                    </a:cubicBezTo>
                    <a:cubicBezTo>
                      <a:pt x="306" y="316"/>
                      <a:pt x="311" y="325"/>
                      <a:pt x="317" y="331"/>
                    </a:cubicBezTo>
                    <a:cubicBezTo>
                      <a:pt x="317" y="331"/>
                      <a:pt x="320" y="335"/>
                      <a:pt x="322" y="339"/>
                    </a:cubicBezTo>
                    <a:cubicBezTo>
                      <a:pt x="324" y="343"/>
                      <a:pt x="326" y="346"/>
                      <a:pt x="327" y="349"/>
                    </a:cubicBezTo>
                    <a:cubicBezTo>
                      <a:pt x="328" y="351"/>
                      <a:pt x="331" y="354"/>
                      <a:pt x="328" y="356"/>
                    </a:cubicBezTo>
                    <a:cubicBezTo>
                      <a:pt x="326" y="359"/>
                      <a:pt x="323" y="358"/>
                      <a:pt x="323" y="364"/>
                    </a:cubicBezTo>
                    <a:cubicBezTo>
                      <a:pt x="323" y="369"/>
                      <a:pt x="323" y="388"/>
                      <a:pt x="323" y="388"/>
                    </a:cubicBezTo>
                    <a:cubicBezTo>
                      <a:pt x="324" y="388"/>
                      <a:pt x="329" y="394"/>
                      <a:pt x="328" y="399"/>
                    </a:cubicBezTo>
                    <a:cubicBezTo>
                      <a:pt x="327" y="404"/>
                      <a:pt x="325" y="403"/>
                      <a:pt x="322" y="409"/>
                    </a:cubicBezTo>
                    <a:cubicBezTo>
                      <a:pt x="320" y="414"/>
                      <a:pt x="317" y="413"/>
                      <a:pt x="319" y="419"/>
                    </a:cubicBezTo>
                    <a:cubicBezTo>
                      <a:pt x="320" y="424"/>
                      <a:pt x="324" y="423"/>
                      <a:pt x="322" y="429"/>
                    </a:cubicBezTo>
                    <a:cubicBezTo>
                      <a:pt x="322" y="432"/>
                      <a:pt x="321" y="434"/>
                      <a:pt x="320" y="435"/>
                    </a:cubicBezTo>
                    <a:cubicBezTo>
                      <a:pt x="318" y="433"/>
                      <a:pt x="316" y="431"/>
                      <a:pt x="313" y="430"/>
                    </a:cubicBezTo>
                    <a:cubicBezTo>
                      <a:pt x="307" y="428"/>
                      <a:pt x="305" y="428"/>
                      <a:pt x="305" y="429"/>
                    </a:cubicBezTo>
                    <a:cubicBezTo>
                      <a:pt x="305" y="430"/>
                      <a:pt x="305" y="431"/>
                      <a:pt x="305" y="431"/>
                    </a:cubicBezTo>
                    <a:cubicBezTo>
                      <a:pt x="305" y="435"/>
                      <a:pt x="307" y="436"/>
                      <a:pt x="305" y="438"/>
                    </a:cubicBezTo>
                    <a:cubicBezTo>
                      <a:pt x="304" y="439"/>
                      <a:pt x="299" y="441"/>
                      <a:pt x="303" y="443"/>
                    </a:cubicBezTo>
                    <a:cubicBezTo>
                      <a:pt x="307" y="445"/>
                      <a:pt x="314" y="444"/>
                      <a:pt x="316" y="447"/>
                    </a:cubicBezTo>
                    <a:cubicBezTo>
                      <a:pt x="318" y="450"/>
                      <a:pt x="318" y="452"/>
                      <a:pt x="319" y="454"/>
                    </a:cubicBezTo>
                    <a:cubicBezTo>
                      <a:pt x="319" y="456"/>
                      <a:pt x="321" y="456"/>
                      <a:pt x="323" y="456"/>
                    </a:cubicBezTo>
                    <a:cubicBezTo>
                      <a:pt x="325" y="456"/>
                      <a:pt x="326" y="456"/>
                      <a:pt x="328" y="455"/>
                    </a:cubicBezTo>
                    <a:cubicBezTo>
                      <a:pt x="329" y="456"/>
                      <a:pt x="330" y="457"/>
                      <a:pt x="330" y="459"/>
                    </a:cubicBezTo>
                    <a:cubicBezTo>
                      <a:pt x="331" y="463"/>
                      <a:pt x="331" y="467"/>
                      <a:pt x="328" y="472"/>
                    </a:cubicBezTo>
                    <a:cubicBezTo>
                      <a:pt x="325" y="476"/>
                      <a:pt x="323" y="479"/>
                      <a:pt x="321" y="48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027">
                <a:extLst>
                  <a:ext uri="{FF2B5EF4-FFF2-40B4-BE49-F238E27FC236}">
                    <a16:creationId xmlns:a16="http://schemas.microsoft.com/office/drawing/2014/main" id="{3D6C2F36-5B17-E4D6-E922-D6A4B9022A5C}"/>
                  </a:ext>
                </a:extLst>
              </p:cNvPr>
              <p:cNvSpPr>
                <a:spLocks/>
              </p:cNvSpPr>
              <p:nvPr/>
            </p:nvSpPr>
            <p:spPr bwMode="auto">
              <a:xfrm>
                <a:off x="1500" y="2209"/>
                <a:ext cx="192" cy="221"/>
              </a:xfrm>
              <a:custGeom>
                <a:avLst/>
                <a:gdLst>
                  <a:gd name="T0" fmla="*/ 311 w 320"/>
                  <a:gd name="T1" fmla="*/ 286 h 368"/>
                  <a:gd name="T2" fmla="*/ 308 w 320"/>
                  <a:gd name="T3" fmla="*/ 296 h 368"/>
                  <a:gd name="T4" fmla="*/ 293 w 320"/>
                  <a:gd name="T5" fmla="*/ 276 h 368"/>
                  <a:gd name="T6" fmla="*/ 256 w 320"/>
                  <a:gd name="T7" fmla="*/ 269 h 368"/>
                  <a:gd name="T8" fmla="*/ 219 w 320"/>
                  <a:gd name="T9" fmla="*/ 275 h 368"/>
                  <a:gd name="T10" fmla="*/ 208 w 320"/>
                  <a:gd name="T11" fmla="*/ 308 h 368"/>
                  <a:gd name="T12" fmla="*/ 204 w 320"/>
                  <a:gd name="T13" fmla="*/ 342 h 368"/>
                  <a:gd name="T14" fmla="*/ 203 w 320"/>
                  <a:gd name="T15" fmla="*/ 350 h 368"/>
                  <a:gd name="T16" fmla="*/ 180 w 320"/>
                  <a:gd name="T17" fmla="*/ 344 h 368"/>
                  <a:gd name="T18" fmla="*/ 166 w 320"/>
                  <a:gd name="T19" fmla="*/ 362 h 368"/>
                  <a:gd name="T20" fmla="*/ 139 w 320"/>
                  <a:gd name="T21" fmla="*/ 347 h 368"/>
                  <a:gd name="T22" fmla="*/ 111 w 320"/>
                  <a:gd name="T23" fmla="*/ 343 h 368"/>
                  <a:gd name="T24" fmla="*/ 93 w 320"/>
                  <a:gd name="T25" fmla="*/ 367 h 368"/>
                  <a:gd name="T26" fmla="*/ 78 w 320"/>
                  <a:gd name="T27" fmla="*/ 367 h 368"/>
                  <a:gd name="T28" fmla="*/ 70 w 320"/>
                  <a:gd name="T29" fmla="*/ 348 h 368"/>
                  <a:gd name="T30" fmla="*/ 63 w 320"/>
                  <a:gd name="T31" fmla="*/ 328 h 368"/>
                  <a:gd name="T32" fmla="*/ 53 w 320"/>
                  <a:gd name="T33" fmla="*/ 314 h 368"/>
                  <a:gd name="T34" fmla="*/ 46 w 320"/>
                  <a:gd name="T35" fmla="*/ 297 h 368"/>
                  <a:gd name="T36" fmla="*/ 47 w 320"/>
                  <a:gd name="T37" fmla="*/ 282 h 368"/>
                  <a:gd name="T38" fmla="*/ 41 w 320"/>
                  <a:gd name="T39" fmla="*/ 262 h 368"/>
                  <a:gd name="T40" fmla="*/ 29 w 320"/>
                  <a:gd name="T41" fmla="*/ 236 h 368"/>
                  <a:gd name="T42" fmla="*/ 23 w 320"/>
                  <a:gd name="T43" fmla="*/ 224 h 368"/>
                  <a:gd name="T44" fmla="*/ 19 w 320"/>
                  <a:gd name="T45" fmla="*/ 218 h 368"/>
                  <a:gd name="T46" fmla="*/ 25 w 320"/>
                  <a:gd name="T47" fmla="*/ 199 h 368"/>
                  <a:gd name="T48" fmla="*/ 25 w 320"/>
                  <a:gd name="T49" fmla="*/ 182 h 368"/>
                  <a:gd name="T50" fmla="*/ 29 w 320"/>
                  <a:gd name="T51" fmla="*/ 172 h 368"/>
                  <a:gd name="T52" fmla="*/ 17 w 320"/>
                  <a:gd name="T53" fmla="*/ 162 h 368"/>
                  <a:gd name="T54" fmla="*/ 16 w 320"/>
                  <a:gd name="T55" fmla="*/ 146 h 368"/>
                  <a:gd name="T56" fmla="*/ 25 w 320"/>
                  <a:gd name="T57" fmla="*/ 126 h 368"/>
                  <a:gd name="T58" fmla="*/ 20 w 320"/>
                  <a:gd name="T59" fmla="*/ 91 h 368"/>
                  <a:gd name="T60" fmla="*/ 24 w 320"/>
                  <a:gd name="T61" fmla="*/ 76 h 368"/>
                  <a:gd name="T62" fmla="*/ 14 w 320"/>
                  <a:gd name="T63" fmla="*/ 58 h 368"/>
                  <a:gd name="T64" fmla="*/ 18 w 320"/>
                  <a:gd name="T65" fmla="*/ 35 h 368"/>
                  <a:gd name="T66" fmla="*/ 51 w 320"/>
                  <a:gd name="T67" fmla="*/ 20 h 368"/>
                  <a:gd name="T68" fmla="*/ 81 w 320"/>
                  <a:gd name="T69" fmla="*/ 4 h 368"/>
                  <a:gd name="T70" fmla="*/ 104 w 320"/>
                  <a:gd name="T71" fmla="*/ 20 h 368"/>
                  <a:gd name="T72" fmla="*/ 106 w 320"/>
                  <a:gd name="T73" fmla="*/ 47 h 368"/>
                  <a:gd name="T74" fmla="*/ 130 w 320"/>
                  <a:gd name="T75" fmla="*/ 71 h 368"/>
                  <a:gd name="T76" fmla="*/ 163 w 320"/>
                  <a:gd name="T77" fmla="*/ 84 h 368"/>
                  <a:gd name="T78" fmla="*/ 198 w 320"/>
                  <a:gd name="T79" fmla="*/ 104 h 368"/>
                  <a:gd name="T80" fmla="*/ 226 w 320"/>
                  <a:gd name="T81" fmla="*/ 112 h 368"/>
                  <a:gd name="T82" fmla="*/ 240 w 320"/>
                  <a:gd name="T83" fmla="*/ 138 h 368"/>
                  <a:gd name="T84" fmla="*/ 237 w 320"/>
                  <a:gd name="T85" fmla="*/ 160 h 368"/>
                  <a:gd name="T86" fmla="*/ 247 w 320"/>
                  <a:gd name="T87" fmla="*/ 182 h 368"/>
                  <a:gd name="T88" fmla="*/ 291 w 320"/>
                  <a:gd name="T89" fmla="*/ 188 h 368"/>
                  <a:gd name="T90" fmla="*/ 295 w 320"/>
                  <a:gd name="T91" fmla="*/ 214 h 368"/>
                  <a:gd name="T92" fmla="*/ 315 w 320"/>
                  <a:gd name="T93" fmla="*/ 234 h 368"/>
                  <a:gd name="T94" fmla="*/ 309 w 320"/>
                  <a:gd name="T95" fmla="*/ 2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368">
                    <a:moveTo>
                      <a:pt x="309" y="272"/>
                    </a:moveTo>
                    <a:cubicBezTo>
                      <a:pt x="308" y="276"/>
                      <a:pt x="309" y="283"/>
                      <a:pt x="311" y="286"/>
                    </a:cubicBezTo>
                    <a:cubicBezTo>
                      <a:pt x="314" y="289"/>
                      <a:pt x="307" y="290"/>
                      <a:pt x="308" y="296"/>
                    </a:cubicBezTo>
                    <a:cubicBezTo>
                      <a:pt x="308" y="296"/>
                      <a:pt x="308" y="296"/>
                      <a:pt x="308" y="296"/>
                    </a:cubicBezTo>
                    <a:cubicBezTo>
                      <a:pt x="306" y="296"/>
                      <a:pt x="306" y="287"/>
                      <a:pt x="306" y="284"/>
                    </a:cubicBezTo>
                    <a:cubicBezTo>
                      <a:pt x="305" y="280"/>
                      <a:pt x="298" y="279"/>
                      <a:pt x="293" y="276"/>
                    </a:cubicBezTo>
                    <a:cubicBezTo>
                      <a:pt x="288" y="272"/>
                      <a:pt x="281" y="269"/>
                      <a:pt x="276" y="267"/>
                    </a:cubicBezTo>
                    <a:cubicBezTo>
                      <a:pt x="272" y="265"/>
                      <a:pt x="267" y="268"/>
                      <a:pt x="256" y="269"/>
                    </a:cubicBezTo>
                    <a:cubicBezTo>
                      <a:pt x="244" y="270"/>
                      <a:pt x="246" y="269"/>
                      <a:pt x="241" y="271"/>
                    </a:cubicBezTo>
                    <a:cubicBezTo>
                      <a:pt x="235" y="273"/>
                      <a:pt x="223" y="275"/>
                      <a:pt x="219" y="275"/>
                    </a:cubicBezTo>
                    <a:cubicBezTo>
                      <a:pt x="215" y="275"/>
                      <a:pt x="213" y="287"/>
                      <a:pt x="210" y="291"/>
                    </a:cubicBezTo>
                    <a:cubicBezTo>
                      <a:pt x="206" y="296"/>
                      <a:pt x="208" y="300"/>
                      <a:pt x="208" y="308"/>
                    </a:cubicBezTo>
                    <a:cubicBezTo>
                      <a:pt x="209" y="316"/>
                      <a:pt x="207" y="324"/>
                      <a:pt x="206" y="329"/>
                    </a:cubicBezTo>
                    <a:cubicBezTo>
                      <a:pt x="206" y="334"/>
                      <a:pt x="206" y="338"/>
                      <a:pt x="204" y="342"/>
                    </a:cubicBezTo>
                    <a:cubicBezTo>
                      <a:pt x="202" y="345"/>
                      <a:pt x="202" y="348"/>
                      <a:pt x="203" y="350"/>
                    </a:cubicBezTo>
                    <a:cubicBezTo>
                      <a:pt x="203" y="350"/>
                      <a:pt x="203" y="350"/>
                      <a:pt x="203" y="350"/>
                    </a:cubicBezTo>
                    <a:cubicBezTo>
                      <a:pt x="198" y="345"/>
                      <a:pt x="200" y="346"/>
                      <a:pt x="196" y="343"/>
                    </a:cubicBezTo>
                    <a:cubicBezTo>
                      <a:pt x="192" y="340"/>
                      <a:pt x="186" y="343"/>
                      <a:pt x="180" y="344"/>
                    </a:cubicBezTo>
                    <a:cubicBezTo>
                      <a:pt x="175" y="344"/>
                      <a:pt x="173" y="344"/>
                      <a:pt x="169" y="348"/>
                    </a:cubicBezTo>
                    <a:cubicBezTo>
                      <a:pt x="165" y="351"/>
                      <a:pt x="170" y="355"/>
                      <a:pt x="166" y="362"/>
                    </a:cubicBezTo>
                    <a:cubicBezTo>
                      <a:pt x="162" y="368"/>
                      <a:pt x="164" y="365"/>
                      <a:pt x="158" y="361"/>
                    </a:cubicBezTo>
                    <a:cubicBezTo>
                      <a:pt x="152" y="356"/>
                      <a:pt x="149" y="348"/>
                      <a:pt x="139" y="347"/>
                    </a:cubicBezTo>
                    <a:cubicBezTo>
                      <a:pt x="129" y="347"/>
                      <a:pt x="125" y="343"/>
                      <a:pt x="118" y="337"/>
                    </a:cubicBezTo>
                    <a:cubicBezTo>
                      <a:pt x="111" y="331"/>
                      <a:pt x="113" y="337"/>
                      <a:pt x="111" y="343"/>
                    </a:cubicBezTo>
                    <a:cubicBezTo>
                      <a:pt x="109" y="350"/>
                      <a:pt x="104" y="350"/>
                      <a:pt x="98" y="356"/>
                    </a:cubicBezTo>
                    <a:cubicBezTo>
                      <a:pt x="93" y="361"/>
                      <a:pt x="93" y="363"/>
                      <a:pt x="93" y="367"/>
                    </a:cubicBezTo>
                    <a:cubicBezTo>
                      <a:pt x="91" y="368"/>
                      <a:pt x="90" y="368"/>
                      <a:pt x="88" y="368"/>
                    </a:cubicBezTo>
                    <a:cubicBezTo>
                      <a:pt x="83" y="368"/>
                      <a:pt x="82" y="368"/>
                      <a:pt x="78" y="367"/>
                    </a:cubicBezTo>
                    <a:cubicBezTo>
                      <a:pt x="75" y="367"/>
                      <a:pt x="75" y="359"/>
                      <a:pt x="74" y="356"/>
                    </a:cubicBezTo>
                    <a:cubicBezTo>
                      <a:pt x="74" y="352"/>
                      <a:pt x="70" y="350"/>
                      <a:pt x="70" y="348"/>
                    </a:cubicBezTo>
                    <a:cubicBezTo>
                      <a:pt x="69" y="346"/>
                      <a:pt x="68" y="342"/>
                      <a:pt x="67" y="338"/>
                    </a:cubicBezTo>
                    <a:cubicBezTo>
                      <a:pt x="65" y="333"/>
                      <a:pt x="64" y="331"/>
                      <a:pt x="63" y="328"/>
                    </a:cubicBezTo>
                    <a:cubicBezTo>
                      <a:pt x="63" y="325"/>
                      <a:pt x="61" y="324"/>
                      <a:pt x="59" y="320"/>
                    </a:cubicBezTo>
                    <a:cubicBezTo>
                      <a:pt x="57" y="316"/>
                      <a:pt x="55" y="315"/>
                      <a:pt x="53" y="314"/>
                    </a:cubicBezTo>
                    <a:cubicBezTo>
                      <a:pt x="51" y="312"/>
                      <a:pt x="52" y="309"/>
                      <a:pt x="51" y="306"/>
                    </a:cubicBezTo>
                    <a:cubicBezTo>
                      <a:pt x="50" y="304"/>
                      <a:pt x="47" y="300"/>
                      <a:pt x="46" y="297"/>
                    </a:cubicBezTo>
                    <a:cubicBezTo>
                      <a:pt x="46" y="295"/>
                      <a:pt x="47" y="292"/>
                      <a:pt x="49" y="290"/>
                    </a:cubicBezTo>
                    <a:cubicBezTo>
                      <a:pt x="52" y="289"/>
                      <a:pt x="48" y="286"/>
                      <a:pt x="47" y="282"/>
                    </a:cubicBezTo>
                    <a:cubicBezTo>
                      <a:pt x="46" y="279"/>
                      <a:pt x="50" y="276"/>
                      <a:pt x="49" y="271"/>
                    </a:cubicBezTo>
                    <a:cubicBezTo>
                      <a:pt x="49" y="267"/>
                      <a:pt x="43" y="266"/>
                      <a:pt x="41" y="262"/>
                    </a:cubicBezTo>
                    <a:cubicBezTo>
                      <a:pt x="39" y="259"/>
                      <a:pt x="32" y="253"/>
                      <a:pt x="32" y="247"/>
                    </a:cubicBezTo>
                    <a:cubicBezTo>
                      <a:pt x="32" y="240"/>
                      <a:pt x="30" y="239"/>
                      <a:pt x="29" y="236"/>
                    </a:cubicBezTo>
                    <a:cubicBezTo>
                      <a:pt x="29" y="234"/>
                      <a:pt x="28" y="235"/>
                      <a:pt x="26" y="232"/>
                    </a:cubicBezTo>
                    <a:cubicBezTo>
                      <a:pt x="25" y="228"/>
                      <a:pt x="24" y="227"/>
                      <a:pt x="23" y="224"/>
                    </a:cubicBezTo>
                    <a:cubicBezTo>
                      <a:pt x="22" y="222"/>
                      <a:pt x="20" y="220"/>
                      <a:pt x="19" y="218"/>
                    </a:cubicBezTo>
                    <a:cubicBezTo>
                      <a:pt x="19" y="218"/>
                      <a:pt x="19" y="218"/>
                      <a:pt x="19" y="218"/>
                    </a:cubicBezTo>
                    <a:cubicBezTo>
                      <a:pt x="18" y="217"/>
                      <a:pt x="17" y="212"/>
                      <a:pt x="18" y="209"/>
                    </a:cubicBezTo>
                    <a:cubicBezTo>
                      <a:pt x="20" y="206"/>
                      <a:pt x="22" y="203"/>
                      <a:pt x="25" y="199"/>
                    </a:cubicBezTo>
                    <a:cubicBezTo>
                      <a:pt x="28" y="194"/>
                      <a:pt x="28" y="190"/>
                      <a:pt x="27" y="186"/>
                    </a:cubicBezTo>
                    <a:cubicBezTo>
                      <a:pt x="27" y="184"/>
                      <a:pt x="26" y="183"/>
                      <a:pt x="25" y="182"/>
                    </a:cubicBezTo>
                    <a:cubicBezTo>
                      <a:pt x="27" y="182"/>
                      <a:pt x="29" y="181"/>
                      <a:pt x="30" y="179"/>
                    </a:cubicBezTo>
                    <a:cubicBezTo>
                      <a:pt x="32" y="176"/>
                      <a:pt x="33" y="175"/>
                      <a:pt x="29" y="172"/>
                    </a:cubicBezTo>
                    <a:cubicBezTo>
                      <a:pt x="25" y="169"/>
                      <a:pt x="24" y="168"/>
                      <a:pt x="22" y="166"/>
                    </a:cubicBezTo>
                    <a:cubicBezTo>
                      <a:pt x="21" y="165"/>
                      <a:pt x="19" y="164"/>
                      <a:pt x="17" y="162"/>
                    </a:cubicBezTo>
                    <a:cubicBezTo>
                      <a:pt x="18" y="161"/>
                      <a:pt x="19" y="159"/>
                      <a:pt x="19" y="156"/>
                    </a:cubicBezTo>
                    <a:cubicBezTo>
                      <a:pt x="21" y="150"/>
                      <a:pt x="17" y="151"/>
                      <a:pt x="16" y="146"/>
                    </a:cubicBezTo>
                    <a:cubicBezTo>
                      <a:pt x="14" y="140"/>
                      <a:pt x="17" y="141"/>
                      <a:pt x="19" y="136"/>
                    </a:cubicBezTo>
                    <a:cubicBezTo>
                      <a:pt x="22" y="130"/>
                      <a:pt x="24" y="131"/>
                      <a:pt x="25" y="126"/>
                    </a:cubicBezTo>
                    <a:cubicBezTo>
                      <a:pt x="26" y="121"/>
                      <a:pt x="21" y="115"/>
                      <a:pt x="20" y="115"/>
                    </a:cubicBezTo>
                    <a:cubicBezTo>
                      <a:pt x="20" y="115"/>
                      <a:pt x="20" y="96"/>
                      <a:pt x="20" y="91"/>
                    </a:cubicBezTo>
                    <a:cubicBezTo>
                      <a:pt x="20" y="85"/>
                      <a:pt x="23" y="86"/>
                      <a:pt x="25" y="83"/>
                    </a:cubicBezTo>
                    <a:cubicBezTo>
                      <a:pt x="28" y="81"/>
                      <a:pt x="25" y="78"/>
                      <a:pt x="24" y="76"/>
                    </a:cubicBezTo>
                    <a:cubicBezTo>
                      <a:pt x="23" y="73"/>
                      <a:pt x="21" y="70"/>
                      <a:pt x="19" y="66"/>
                    </a:cubicBezTo>
                    <a:cubicBezTo>
                      <a:pt x="17" y="62"/>
                      <a:pt x="14" y="58"/>
                      <a:pt x="14" y="58"/>
                    </a:cubicBezTo>
                    <a:cubicBezTo>
                      <a:pt x="8" y="52"/>
                      <a:pt x="3" y="43"/>
                      <a:pt x="0" y="34"/>
                    </a:cubicBezTo>
                    <a:cubicBezTo>
                      <a:pt x="7" y="33"/>
                      <a:pt x="12" y="32"/>
                      <a:pt x="18" y="35"/>
                    </a:cubicBezTo>
                    <a:cubicBezTo>
                      <a:pt x="26" y="39"/>
                      <a:pt x="32" y="31"/>
                      <a:pt x="36" y="27"/>
                    </a:cubicBezTo>
                    <a:cubicBezTo>
                      <a:pt x="40" y="23"/>
                      <a:pt x="50" y="23"/>
                      <a:pt x="51" y="20"/>
                    </a:cubicBezTo>
                    <a:cubicBezTo>
                      <a:pt x="52" y="18"/>
                      <a:pt x="62" y="10"/>
                      <a:pt x="66" y="8"/>
                    </a:cubicBezTo>
                    <a:cubicBezTo>
                      <a:pt x="70" y="6"/>
                      <a:pt x="72" y="5"/>
                      <a:pt x="81" y="4"/>
                    </a:cubicBezTo>
                    <a:cubicBezTo>
                      <a:pt x="90" y="3"/>
                      <a:pt x="103" y="0"/>
                      <a:pt x="104" y="4"/>
                    </a:cubicBezTo>
                    <a:cubicBezTo>
                      <a:pt x="105" y="9"/>
                      <a:pt x="105" y="16"/>
                      <a:pt x="104" y="20"/>
                    </a:cubicBezTo>
                    <a:cubicBezTo>
                      <a:pt x="103" y="25"/>
                      <a:pt x="105" y="25"/>
                      <a:pt x="106" y="31"/>
                    </a:cubicBezTo>
                    <a:cubicBezTo>
                      <a:pt x="107" y="37"/>
                      <a:pt x="100" y="39"/>
                      <a:pt x="106" y="47"/>
                    </a:cubicBezTo>
                    <a:cubicBezTo>
                      <a:pt x="112" y="55"/>
                      <a:pt x="110" y="57"/>
                      <a:pt x="115" y="61"/>
                    </a:cubicBezTo>
                    <a:cubicBezTo>
                      <a:pt x="121" y="66"/>
                      <a:pt x="125" y="68"/>
                      <a:pt x="130" y="71"/>
                    </a:cubicBezTo>
                    <a:cubicBezTo>
                      <a:pt x="135" y="75"/>
                      <a:pt x="138" y="78"/>
                      <a:pt x="147" y="78"/>
                    </a:cubicBezTo>
                    <a:cubicBezTo>
                      <a:pt x="156" y="79"/>
                      <a:pt x="155" y="77"/>
                      <a:pt x="163" y="84"/>
                    </a:cubicBezTo>
                    <a:cubicBezTo>
                      <a:pt x="171" y="90"/>
                      <a:pt x="169" y="88"/>
                      <a:pt x="178" y="94"/>
                    </a:cubicBezTo>
                    <a:cubicBezTo>
                      <a:pt x="186" y="100"/>
                      <a:pt x="192" y="100"/>
                      <a:pt x="198" y="104"/>
                    </a:cubicBezTo>
                    <a:cubicBezTo>
                      <a:pt x="204" y="109"/>
                      <a:pt x="201" y="108"/>
                      <a:pt x="210" y="108"/>
                    </a:cubicBezTo>
                    <a:cubicBezTo>
                      <a:pt x="219" y="108"/>
                      <a:pt x="222" y="107"/>
                      <a:pt x="226" y="112"/>
                    </a:cubicBezTo>
                    <a:cubicBezTo>
                      <a:pt x="231" y="117"/>
                      <a:pt x="231" y="118"/>
                      <a:pt x="233" y="124"/>
                    </a:cubicBezTo>
                    <a:cubicBezTo>
                      <a:pt x="234" y="129"/>
                      <a:pt x="239" y="134"/>
                      <a:pt x="240" y="138"/>
                    </a:cubicBezTo>
                    <a:cubicBezTo>
                      <a:pt x="240" y="142"/>
                      <a:pt x="240" y="148"/>
                      <a:pt x="240" y="149"/>
                    </a:cubicBezTo>
                    <a:cubicBezTo>
                      <a:pt x="239" y="150"/>
                      <a:pt x="231" y="154"/>
                      <a:pt x="237" y="160"/>
                    </a:cubicBezTo>
                    <a:cubicBezTo>
                      <a:pt x="242" y="165"/>
                      <a:pt x="244" y="166"/>
                      <a:pt x="244" y="170"/>
                    </a:cubicBezTo>
                    <a:cubicBezTo>
                      <a:pt x="244" y="175"/>
                      <a:pt x="239" y="181"/>
                      <a:pt x="247" y="182"/>
                    </a:cubicBezTo>
                    <a:cubicBezTo>
                      <a:pt x="254" y="183"/>
                      <a:pt x="256" y="183"/>
                      <a:pt x="266" y="184"/>
                    </a:cubicBezTo>
                    <a:cubicBezTo>
                      <a:pt x="276" y="185"/>
                      <a:pt x="293" y="182"/>
                      <a:pt x="291" y="188"/>
                    </a:cubicBezTo>
                    <a:cubicBezTo>
                      <a:pt x="290" y="194"/>
                      <a:pt x="292" y="199"/>
                      <a:pt x="291" y="204"/>
                    </a:cubicBezTo>
                    <a:cubicBezTo>
                      <a:pt x="291" y="209"/>
                      <a:pt x="289" y="210"/>
                      <a:pt x="295" y="214"/>
                    </a:cubicBezTo>
                    <a:cubicBezTo>
                      <a:pt x="301" y="218"/>
                      <a:pt x="306" y="214"/>
                      <a:pt x="308" y="223"/>
                    </a:cubicBezTo>
                    <a:cubicBezTo>
                      <a:pt x="309" y="231"/>
                      <a:pt x="313" y="225"/>
                      <a:pt x="315" y="234"/>
                    </a:cubicBezTo>
                    <a:cubicBezTo>
                      <a:pt x="318" y="243"/>
                      <a:pt x="320" y="246"/>
                      <a:pt x="315" y="254"/>
                    </a:cubicBezTo>
                    <a:cubicBezTo>
                      <a:pt x="311" y="262"/>
                      <a:pt x="311" y="268"/>
                      <a:pt x="309" y="27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028">
                <a:extLst>
                  <a:ext uri="{FF2B5EF4-FFF2-40B4-BE49-F238E27FC236}">
                    <a16:creationId xmlns:a16="http://schemas.microsoft.com/office/drawing/2014/main" id="{7431419C-4716-EC5C-8F49-496E54D993E5}"/>
                  </a:ext>
                </a:extLst>
              </p:cNvPr>
              <p:cNvSpPr>
                <a:spLocks/>
              </p:cNvSpPr>
              <p:nvPr/>
            </p:nvSpPr>
            <p:spPr bwMode="auto">
              <a:xfrm>
                <a:off x="1323" y="2022"/>
                <a:ext cx="86" cy="109"/>
              </a:xfrm>
              <a:custGeom>
                <a:avLst/>
                <a:gdLst>
                  <a:gd name="T0" fmla="*/ 140 w 143"/>
                  <a:gd name="T1" fmla="*/ 66 h 181"/>
                  <a:gd name="T2" fmla="*/ 137 w 143"/>
                  <a:gd name="T3" fmla="*/ 73 h 181"/>
                  <a:gd name="T4" fmla="*/ 129 w 143"/>
                  <a:gd name="T5" fmla="*/ 88 h 181"/>
                  <a:gd name="T6" fmla="*/ 118 w 143"/>
                  <a:gd name="T7" fmla="*/ 103 h 181"/>
                  <a:gd name="T8" fmla="*/ 103 w 143"/>
                  <a:gd name="T9" fmla="*/ 113 h 181"/>
                  <a:gd name="T10" fmla="*/ 81 w 143"/>
                  <a:gd name="T11" fmla="*/ 122 h 181"/>
                  <a:gd name="T12" fmla="*/ 72 w 143"/>
                  <a:gd name="T13" fmla="*/ 131 h 181"/>
                  <a:gd name="T14" fmla="*/ 65 w 143"/>
                  <a:gd name="T15" fmla="*/ 143 h 181"/>
                  <a:gd name="T16" fmla="*/ 62 w 143"/>
                  <a:gd name="T17" fmla="*/ 157 h 181"/>
                  <a:gd name="T18" fmla="*/ 57 w 143"/>
                  <a:gd name="T19" fmla="*/ 167 h 181"/>
                  <a:gd name="T20" fmla="*/ 51 w 143"/>
                  <a:gd name="T21" fmla="*/ 177 h 181"/>
                  <a:gd name="T22" fmla="*/ 40 w 143"/>
                  <a:gd name="T23" fmla="*/ 175 h 181"/>
                  <a:gd name="T24" fmla="*/ 38 w 143"/>
                  <a:gd name="T25" fmla="*/ 165 h 181"/>
                  <a:gd name="T26" fmla="*/ 23 w 143"/>
                  <a:gd name="T27" fmla="*/ 161 h 181"/>
                  <a:gd name="T28" fmla="*/ 15 w 143"/>
                  <a:gd name="T29" fmla="*/ 165 h 181"/>
                  <a:gd name="T30" fmla="*/ 14 w 143"/>
                  <a:gd name="T31" fmla="*/ 155 h 181"/>
                  <a:gd name="T32" fmla="*/ 21 w 143"/>
                  <a:gd name="T33" fmla="*/ 148 h 181"/>
                  <a:gd name="T34" fmla="*/ 19 w 143"/>
                  <a:gd name="T35" fmla="*/ 141 h 181"/>
                  <a:gd name="T36" fmla="*/ 18 w 143"/>
                  <a:gd name="T37" fmla="*/ 136 h 181"/>
                  <a:gd name="T38" fmla="*/ 24 w 143"/>
                  <a:gd name="T39" fmla="*/ 133 h 181"/>
                  <a:gd name="T40" fmla="*/ 22 w 143"/>
                  <a:gd name="T41" fmla="*/ 123 h 181"/>
                  <a:gd name="T42" fmla="*/ 28 w 143"/>
                  <a:gd name="T43" fmla="*/ 114 h 181"/>
                  <a:gd name="T44" fmla="*/ 19 w 143"/>
                  <a:gd name="T45" fmla="*/ 113 h 181"/>
                  <a:gd name="T46" fmla="*/ 12 w 143"/>
                  <a:gd name="T47" fmla="*/ 113 h 181"/>
                  <a:gd name="T48" fmla="*/ 1 w 143"/>
                  <a:gd name="T49" fmla="*/ 106 h 181"/>
                  <a:gd name="T50" fmla="*/ 2 w 143"/>
                  <a:gd name="T51" fmla="*/ 101 h 181"/>
                  <a:gd name="T52" fmla="*/ 4 w 143"/>
                  <a:gd name="T53" fmla="*/ 92 h 181"/>
                  <a:gd name="T54" fmla="*/ 3 w 143"/>
                  <a:gd name="T55" fmla="*/ 81 h 181"/>
                  <a:gd name="T56" fmla="*/ 1 w 143"/>
                  <a:gd name="T57" fmla="*/ 68 h 181"/>
                  <a:gd name="T58" fmla="*/ 11 w 143"/>
                  <a:gd name="T59" fmla="*/ 60 h 181"/>
                  <a:gd name="T60" fmla="*/ 11 w 143"/>
                  <a:gd name="T61" fmla="*/ 50 h 181"/>
                  <a:gd name="T62" fmla="*/ 19 w 143"/>
                  <a:gd name="T63" fmla="*/ 38 h 181"/>
                  <a:gd name="T64" fmla="*/ 20 w 143"/>
                  <a:gd name="T65" fmla="*/ 27 h 181"/>
                  <a:gd name="T66" fmla="*/ 23 w 143"/>
                  <a:gd name="T67" fmla="*/ 16 h 181"/>
                  <a:gd name="T68" fmla="*/ 38 w 143"/>
                  <a:gd name="T69" fmla="*/ 10 h 181"/>
                  <a:gd name="T70" fmla="*/ 50 w 143"/>
                  <a:gd name="T71" fmla="*/ 3 h 181"/>
                  <a:gd name="T72" fmla="*/ 52 w 143"/>
                  <a:gd name="T73" fmla="*/ 0 h 181"/>
                  <a:gd name="T74" fmla="*/ 55 w 143"/>
                  <a:gd name="T75" fmla="*/ 1 h 181"/>
                  <a:gd name="T76" fmla="*/ 66 w 143"/>
                  <a:gd name="T77" fmla="*/ 12 h 181"/>
                  <a:gd name="T78" fmla="*/ 80 w 143"/>
                  <a:gd name="T79" fmla="*/ 17 h 181"/>
                  <a:gd name="T80" fmla="*/ 89 w 143"/>
                  <a:gd name="T81" fmla="*/ 26 h 181"/>
                  <a:gd name="T82" fmla="*/ 95 w 143"/>
                  <a:gd name="T83" fmla="*/ 30 h 181"/>
                  <a:gd name="T84" fmla="*/ 111 w 143"/>
                  <a:gd name="T85" fmla="*/ 30 h 181"/>
                  <a:gd name="T86" fmla="*/ 123 w 143"/>
                  <a:gd name="T87" fmla="*/ 30 h 181"/>
                  <a:gd name="T88" fmla="*/ 134 w 143"/>
                  <a:gd name="T89" fmla="*/ 41 h 181"/>
                  <a:gd name="T90" fmla="*/ 134 w 143"/>
                  <a:gd name="T91" fmla="*/ 41 h 181"/>
                  <a:gd name="T92" fmla="*/ 138 w 143"/>
                  <a:gd name="T93" fmla="*/ 48 h 181"/>
                  <a:gd name="T94" fmla="*/ 142 w 143"/>
                  <a:gd name="T95" fmla="*/ 59 h 181"/>
                  <a:gd name="T96" fmla="*/ 140 w 143"/>
                  <a:gd name="T97" fmla="*/ 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81">
                    <a:moveTo>
                      <a:pt x="140" y="66"/>
                    </a:moveTo>
                    <a:cubicBezTo>
                      <a:pt x="138" y="67"/>
                      <a:pt x="139" y="69"/>
                      <a:pt x="137" y="73"/>
                    </a:cubicBezTo>
                    <a:cubicBezTo>
                      <a:pt x="136" y="76"/>
                      <a:pt x="131" y="84"/>
                      <a:pt x="129" y="88"/>
                    </a:cubicBezTo>
                    <a:cubicBezTo>
                      <a:pt x="126" y="92"/>
                      <a:pt x="124" y="96"/>
                      <a:pt x="118" y="103"/>
                    </a:cubicBezTo>
                    <a:cubicBezTo>
                      <a:pt x="113" y="110"/>
                      <a:pt x="112" y="110"/>
                      <a:pt x="103" y="113"/>
                    </a:cubicBezTo>
                    <a:cubicBezTo>
                      <a:pt x="95" y="116"/>
                      <a:pt x="93" y="121"/>
                      <a:pt x="81" y="122"/>
                    </a:cubicBezTo>
                    <a:cubicBezTo>
                      <a:pt x="69" y="123"/>
                      <a:pt x="77" y="126"/>
                      <a:pt x="72" y="131"/>
                    </a:cubicBezTo>
                    <a:cubicBezTo>
                      <a:pt x="67" y="136"/>
                      <a:pt x="69" y="136"/>
                      <a:pt x="65" y="143"/>
                    </a:cubicBezTo>
                    <a:cubicBezTo>
                      <a:pt x="62" y="150"/>
                      <a:pt x="63" y="150"/>
                      <a:pt x="62" y="157"/>
                    </a:cubicBezTo>
                    <a:cubicBezTo>
                      <a:pt x="61" y="163"/>
                      <a:pt x="58" y="164"/>
                      <a:pt x="57" y="167"/>
                    </a:cubicBezTo>
                    <a:cubicBezTo>
                      <a:pt x="56" y="171"/>
                      <a:pt x="53" y="175"/>
                      <a:pt x="51" y="177"/>
                    </a:cubicBezTo>
                    <a:cubicBezTo>
                      <a:pt x="49" y="180"/>
                      <a:pt x="46" y="181"/>
                      <a:pt x="40" y="175"/>
                    </a:cubicBezTo>
                    <a:cubicBezTo>
                      <a:pt x="35" y="169"/>
                      <a:pt x="40" y="170"/>
                      <a:pt x="38" y="165"/>
                    </a:cubicBezTo>
                    <a:cubicBezTo>
                      <a:pt x="36" y="160"/>
                      <a:pt x="29" y="164"/>
                      <a:pt x="23" y="161"/>
                    </a:cubicBezTo>
                    <a:cubicBezTo>
                      <a:pt x="18" y="158"/>
                      <a:pt x="20" y="164"/>
                      <a:pt x="15" y="165"/>
                    </a:cubicBezTo>
                    <a:cubicBezTo>
                      <a:pt x="11" y="165"/>
                      <a:pt x="14" y="160"/>
                      <a:pt x="14" y="155"/>
                    </a:cubicBezTo>
                    <a:cubicBezTo>
                      <a:pt x="14" y="149"/>
                      <a:pt x="15" y="153"/>
                      <a:pt x="21" y="148"/>
                    </a:cubicBezTo>
                    <a:cubicBezTo>
                      <a:pt x="26" y="143"/>
                      <a:pt x="22" y="144"/>
                      <a:pt x="19" y="141"/>
                    </a:cubicBezTo>
                    <a:cubicBezTo>
                      <a:pt x="17" y="139"/>
                      <a:pt x="17" y="138"/>
                      <a:pt x="18" y="136"/>
                    </a:cubicBezTo>
                    <a:cubicBezTo>
                      <a:pt x="20" y="135"/>
                      <a:pt x="21" y="134"/>
                      <a:pt x="24" y="133"/>
                    </a:cubicBezTo>
                    <a:cubicBezTo>
                      <a:pt x="30" y="128"/>
                      <a:pt x="24" y="126"/>
                      <a:pt x="22" y="123"/>
                    </a:cubicBezTo>
                    <a:cubicBezTo>
                      <a:pt x="19" y="120"/>
                      <a:pt x="26" y="116"/>
                      <a:pt x="28" y="114"/>
                    </a:cubicBezTo>
                    <a:cubicBezTo>
                      <a:pt x="29" y="113"/>
                      <a:pt x="23" y="112"/>
                      <a:pt x="19" y="113"/>
                    </a:cubicBezTo>
                    <a:cubicBezTo>
                      <a:pt x="16" y="113"/>
                      <a:pt x="16" y="116"/>
                      <a:pt x="12" y="113"/>
                    </a:cubicBezTo>
                    <a:cubicBezTo>
                      <a:pt x="8" y="109"/>
                      <a:pt x="2" y="107"/>
                      <a:pt x="1" y="106"/>
                    </a:cubicBezTo>
                    <a:cubicBezTo>
                      <a:pt x="0" y="105"/>
                      <a:pt x="0" y="103"/>
                      <a:pt x="2" y="101"/>
                    </a:cubicBezTo>
                    <a:cubicBezTo>
                      <a:pt x="4" y="99"/>
                      <a:pt x="5" y="95"/>
                      <a:pt x="4" y="92"/>
                    </a:cubicBezTo>
                    <a:cubicBezTo>
                      <a:pt x="2" y="88"/>
                      <a:pt x="1" y="85"/>
                      <a:pt x="3" y="81"/>
                    </a:cubicBezTo>
                    <a:cubicBezTo>
                      <a:pt x="5" y="77"/>
                      <a:pt x="2" y="74"/>
                      <a:pt x="1" y="68"/>
                    </a:cubicBezTo>
                    <a:cubicBezTo>
                      <a:pt x="0" y="62"/>
                      <a:pt x="6" y="63"/>
                      <a:pt x="11" y="60"/>
                    </a:cubicBezTo>
                    <a:cubicBezTo>
                      <a:pt x="15" y="56"/>
                      <a:pt x="12" y="55"/>
                      <a:pt x="11" y="50"/>
                    </a:cubicBezTo>
                    <a:cubicBezTo>
                      <a:pt x="11" y="45"/>
                      <a:pt x="17" y="43"/>
                      <a:pt x="19" y="38"/>
                    </a:cubicBezTo>
                    <a:cubicBezTo>
                      <a:pt x="21" y="34"/>
                      <a:pt x="23" y="33"/>
                      <a:pt x="20" y="27"/>
                    </a:cubicBezTo>
                    <a:cubicBezTo>
                      <a:pt x="18" y="21"/>
                      <a:pt x="20" y="20"/>
                      <a:pt x="23" y="16"/>
                    </a:cubicBezTo>
                    <a:cubicBezTo>
                      <a:pt x="26" y="13"/>
                      <a:pt x="32" y="11"/>
                      <a:pt x="38" y="10"/>
                    </a:cubicBezTo>
                    <a:cubicBezTo>
                      <a:pt x="44" y="9"/>
                      <a:pt x="44" y="8"/>
                      <a:pt x="50" y="3"/>
                    </a:cubicBezTo>
                    <a:cubicBezTo>
                      <a:pt x="51" y="2"/>
                      <a:pt x="52" y="1"/>
                      <a:pt x="52" y="0"/>
                    </a:cubicBezTo>
                    <a:cubicBezTo>
                      <a:pt x="53" y="0"/>
                      <a:pt x="54" y="0"/>
                      <a:pt x="55" y="1"/>
                    </a:cubicBezTo>
                    <a:cubicBezTo>
                      <a:pt x="56" y="3"/>
                      <a:pt x="62" y="9"/>
                      <a:pt x="66" y="12"/>
                    </a:cubicBezTo>
                    <a:cubicBezTo>
                      <a:pt x="70" y="16"/>
                      <a:pt x="76" y="16"/>
                      <a:pt x="80" y="17"/>
                    </a:cubicBezTo>
                    <a:cubicBezTo>
                      <a:pt x="85" y="18"/>
                      <a:pt x="88" y="21"/>
                      <a:pt x="89" y="26"/>
                    </a:cubicBezTo>
                    <a:cubicBezTo>
                      <a:pt x="90" y="31"/>
                      <a:pt x="90" y="29"/>
                      <a:pt x="95" y="30"/>
                    </a:cubicBezTo>
                    <a:cubicBezTo>
                      <a:pt x="101" y="30"/>
                      <a:pt x="106" y="30"/>
                      <a:pt x="111" y="30"/>
                    </a:cubicBezTo>
                    <a:cubicBezTo>
                      <a:pt x="115" y="29"/>
                      <a:pt x="117" y="30"/>
                      <a:pt x="123" y="30"/>
                    </a:cubicBezTo>
                    <a:cubicBezTo>
                      <a:pt x="130" y="30"/>
                      <a:pt x="131" y="37"/>
                      <a:pt x="134" y="41"/>
                    </a:cubicBezTo>
                    <a:cubicBezTo>
                      <a:pt x="134" y="41"/>
                      <a:pt x="134" y="41"/>
                      <a:pt x="134" y="41"/>
                    </a:cubicBezTo>
                    <a:cubicBezTo>
                      <a:pt x="136" y="44"/>
                      <a:pt x="136" y="45"/>
                      <a:pt x="138" y="48"/>
                    </a:cubicBezTo>
                    <a:cubicBezTo>
                      <a:pt x="141" y="52"/>
                      <a:pt x="140" y="57"/>
                      <a:pt x="142" y="59"/>
                    </a:cubicBezTo>
                    <a:cubicBezTo>
                      <a:pt x="143" y="62"/>
                      <a:pt x="142" y="66"/>
                      <a:pt x="140" y="6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030">
                <a:extLst>
                  <a:ext uri="{FF2B5EF4-FFF2-40B4-BE49-F238E27FC236}">
                    <a16:creationId xmlns:a16="http://schemas.microsoft.com/office/drawing/2014/main" id="{3E6D9B47-BA9D-BAEE-D6AA-168245494AE5}"/>
                  </a:ext>
                </a:extLst>
              </p:cNvPr>
              <p:cNvSpPr>
                <a:spLocks/>
              </p:cNvSpPr>
              <p:nvPr/>
            </p:nvSpPr>
            <p:spPr bwMode="auto">
              <a:xfrm>
                <a:off x="1437" y="1838"/>
                <a:ext cx="205" cy="197"/>
              </a:xfrm>
              <a:custGeom>
                <a:avLst/>
                <a:gdLst>
                  <a:gd name="T0" fmla="*/ 334 w 342"/>
                  <a:gd name="T1" fmla="*/ 123 h 328"/>
                  <a:gd name="T2" fmla="*/ 329 w 342"/>
                  <a:gd name="T3" fmla="*/ 145 h 328"/>
                  <a:gd name="T4" fmla="*/ 315 w 342"/>
                  <a:gd name="T5" fmla="*/ 158 h 328"/>
                  <a:gd name="T6" fmla="*/ 304 w 342"/>
                  <a:gd name="T7" fmla="*/ 176 h 328"/>
                  <a:gd name="T8" fmla="*/ 318 w 342"/>
                  <a:gd name="T9" fmla="*/ 198 h 328"/>
                  <a:gd name="T10" fmla="*/ 318 w 342"/>
                  <a:gd name="T11" fmla="*/ 212 h 328"/>
                  <a:gd name="T12" fmla="*/ 293 w 342"/>
                  <a:gd name="T13" fmla="*/ 226 h 328"/>
                  <a:gd name="T14" fmla="*/ 267 w 342"/>
                  <a:gd name="T15" fmla="*/ 234 h 328"/>
                  <a:gd name="T16" fmla="*/ 258 w 342"/>
                  <a:gd name="T17" fmla="*/ 242 h 328"/>
                  <a:gd name="T18" fmla="*/ 240 w 342"/>
                  <a:gd name="T19" fmla="*/ 235 h 328"/>
                  <a:gd name="T20" fmla="*/ 219 w 342"/>
                  <a:gd name="T21" fmla="*/ 227 h 328"/>
                  <a:gd name="T22" fmla="*/ 227 w 342"/>
                  <a:gd name="T23" fmla="*/ 245 h 328"/>
                  <a:gd name="T24" fmla="*/ 234 w 342"/>
                  <a:gd name="T25" fmla="*/ 276 h 328"/>
                  <a:gd name="T26" fmla="*/ 250 w 342"/>
                  <a:gd name="T27" fmla="*/ 285 h 328"/>
                  <a:gd name="T28" fmla="*/ 230 w 342"/>
                  <a:gd name="T29" fmla="*/ 298 h 328"/>
                  <a:gd name="T30" fmla="*/ 216 w 342"/>
                  <a:gd name="T31" fmla="*/ 311 h 328"/>
                  <a:gd name="T32" fmla="*/ 195 w 342"/>
                  <a:gd name="T33" fmla="*/ 326 h 328"/>
                  <a:gd name="T34" fmla="*/ 183 w 342"/>
                  <a:gd name="T35" fmla="*/ 324 h 328"/>
                  <a:gd name="T36" fmla="*/ 162 w 342"/>
                  <a:gd name="T37" fmla="*/ 314 h 328"/>
                  <a:gd name="T38" fmla="*/ 155 w 342"/>
                  <a:gd name="T39" fmla="*/ 294 h 328"/>
                  <a:gd name="T40" fmla="*/ 155 w 342"/>
                  <a:gd name="T41" fmla="*/ 285 h 328"/>
                  <a:gd name="T42" fmla="*/ 141 w 342"/>
                  <a:gd name="T43" fmla="*/ 262 h 328"/>
                  <a:gd name="T44" fmla="*/ 143 w 342"/>
                  <a:gd name="T45" fmla="*/ 236 h 328"/>
                  <a:gd name="T46" fmla="*/ 141 w 342"/>
                  <a:gd name="T47" fmla="*/ 197 h 328"/>
                  <a:gd name="T48" fmla="*/ 149 w 342"/>
                  <a:gd name="T49" fmla="*/ 173 h 328"/>
                  <a:gd name="T50" fmla="*/ 110 w 342"/>
                  <a:gd name="T51" fmla="*/ 172 h 328"/>
                  <a:gd name="T52" fmla="*/ 84 w 342"/>
                  <a:gd name="T53" fmla="*/ 152 h 328"/>
                  <a:gd name="T54" fmla="*/ 59 w 342"/>
                  <a:gd name="T55" fmla="*/ 150 h 328"/>
                  <a:gd name="T56" fmla="*/ 34 w 342"/>
                  <a:gd name="T57" fmla="*/ 142 h 328"/>
                  <a:gd name="T58" fmla="*/ 28 w 342"/>
                  <a:gd name="T59" fmla="*/ 112 h 328"/>
                  <a:gd name="T60" fmla="*/ 19 w 342"/>
                  <a:gd name="T61" fmla="*/ 91 h 328"/>
                  <a:gd name="T62" fmla="*/ 7 w 342"/>
                  <a:gd name="T63" fmla="*/ 83 h 328"/>
                  <a:gd name="T64" fmla="*/ 22 w 342"/>
                  <a:gd name="T65" fmla="*/ 50 h 328"/>
                  <a:gd name="T66" fmla="*/ 37 w 342"/>
                  <a:gd name="T67" fmla="*/ 30 h 328"/>
                  <a:gd name="T68" fmla="*/ 54 w 342"/>
                  <a:gd name="T69" fmla="*/ 20 h 328"/>
                  <a:gd name="T70" fmla="*/ 51 w 342"/>
                  <a:gd name="T71" fmla="*/ 38 h 328"/>
                  <a:gd name="T72" fmla="*/ 45 w 342"/>
                  <a:gd name="T73" fmla="*/ 63 h 328"/>
                  <a:gd name="T74" fmla="*/ 48 w 342"/>
                  <a:gd name="T75" fmla="*/ 87 h 328"/>
                  <a:gd name="T76" fmla="*/ 65 w 342"/>
                  <a:gd name="T77" fmla="*/ 84 h 328"/>
                  <a:gd name="T78" fmla="*/ 56 w 342"/>
                  <a:gd name="T79" fmla="*/ 54 h 328"/>
                  <a:gd name="T80" fmla="*/ 69 w 342"/>
                  <a:gd name="T81" fmla="*/ 32 h 328"/>
                  <a:gd name="T82" fmla="*/ 96 w 342"/>
                  <a:gd name="T83" fmla="*/ 26 h 328"/>
                  <a:gd name="T84" fmla="*/ 92 w 342"/>
                  <a:gd name="T85" fmla="*/ 5 h 328"/>
                  <a:gd name="T86" fmla="*/ 105 w 342"/>
                  <a:gd name="T87" fmla="*/ 23 h 328"/>
                  <a:gd name="T88" fmla="*/ 132 w 342"/>
                  <a:gd name="T89" fmla="*/ 30 h 328"/>
                  <a:gd name="T90" fmla="*/ 144 w 342"/>
                  <a:gd name="T91" fmla="*/ 53 h 328"/>
                  <a:gd name="T92" fmla="*/ 170 w 342"/>
                  <a:gd name="T93" fmla="*/ 51 h 328"/>
                  <a:gd name="T94" fmla="*/ 199 w 342"/>
                  <a:gd name="T95" fmla="*/ 59 h 328"/>
                  <a:gd name="T96" fmla="*/ 223 w 342"/>
                  <a:gd name="T97" fmla="*/ 62 h 328"/>
                  <a:gd name="T98" fmla="*/ 244 w 342"/>
                  <a:gd name="T99" fmla="*/ 48 h 328"/>
                  <a:gd name="T100" fmla="*/ 267 w 342"/>
                  <a:gd name="T101" fmla="*/ 46 h 328"/>
                  <a:gd name="T102" fmla="*/ 290 w 342"/>
                  <a:gd name="T103" fmla="*/ 46 h 328"/>
                  <a:gd name="T104" fmla="*/ 274 w 342"/>
                  <a:gd name="T105" fmla="*/ 54 h 328"/>
                  <a:gd name="T106" fmla="*/ 288 w 342"/>
                  <a:gd name="T107" fmla="*/ 66 h 328"/>
                  <a:gd name="T108" fmla="*/ 302 w 342"/>
                  <a:gd name="T109" fmla="*/ 72 h 328"/>
                  <a:gd name="T110" fmla="*/ 319 w 342"/>
                  <a:gd name="T111" fmla="*/ 80 h 328"/>
                  <a:gd name="T112" fmla="*/ 314 w 342"/>
                  <a:gd name="T113" fmla="*/ 96 h 328"/>
                  <a:gd name="T114" fmla="*/ 310 w 342"/>
                  <a:gd name="T115" fmla="*/ 110 h 328"/>
                  <a:gd name="T116" fmla="*/ 327 w 342"/>
                  <a:gd name="T117" fmla="*/ 105 h 328"/>
                  <a:gd name="T118" fmla="*/ 342 w 342"/>
                  <a:gd name="T119" fmla="*/ 1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328">
                    <a:moveTo>
                      <a:pt x="342" y="113"/>
                    </a:moveTo>
                    <a:cubicBezTo>
                      <a:pt x="342" y="115"/>
                      <a:pt x="340" y="119"/>
                      <a:pt x="334" y="123"/>
                    </a:cubicBezTo>
                    <a:cubicBezTo>
                      <a:pt x="327" y="127"/>
                      <a:pt x="326" y="132"/>
                      <a:pt x="322" y="134"/>
                    </a:cubicBezTo>
                    <a:cubicBezTo>
                      <a:pt x="318" y="137"/>
                      <a:pt x="322" y="142"/>
                      <a:pt x="329" y="145"/>
                    </a:cubicBezTo>
                    <a:cubicBezTo>
                      <a:pt x="336" y="149"/>
                      <a:pt x="329" y="150"/>
                      <a:pt x="328" y="152"/>
                    </a:cubicBezTo>
                    <a:cubicBezTo>
                      <a:pt x="327" y="153"/>
                      <a:pt x="319" y="157"/>
                      <a:pt x="315" y="158"/>
                    </a:cubicBezTo>
                    <a:cubicBezTo>
                      <a:pt x="311" y="158"/>
                      <a:pt x="308" y="165"/>
                      <a:pt x="308" y="167"/>
                    </a:cubicBezTo>
                    <a:cubicBezTo>
                      <a:pt x="308" y="170"/>
                      <a:pt x="307" y="173"/>
                      <a:pt x="304" y="176"/>
                    </a:cubicBezTo>
                    <a:cubicBezTo>
                      <a:pt x="302" y="180"/>
                      <a:pt x="307" y="186"/>
                      <a:pt x="309" y="190"/>
                    </a:cubicBezTo>
                    <a:cubicBezTo>
                      <a:pt x="311" y="194"/>
                      <a:pt x="314" y="195"/>
                      <a:pt x="318" y="198"/>
                    </a:cubicBezTo>
                    <a:cubicBezTo>
                      <a:pt x="319" y="199"/>
                      <a:pt x="320" y="200"/>
                      <a:pt x="320" y="201"/>
                    </a:cubicBezTo>
                    <a:cubicBezTo>
                      <a:pt x="321" y="204"/>
                      <a:pt x="319" y="209"/>
                      <a:pt x="318" y="212"/>
                    </a:cubicBezTo>
                    <a:cubicBezTo>
                      <a:pt x="318" y="215"/>
                      <a:pt x="314" y="217"/>
                      <a:pt x="307" y="219"/>
                    </a:cubicBezTo>
                    <a:cubicBezTo>
                      <a:pt x="299" y="221"/>
                      <a:pt x="300" y="224"/>
                      <a:pt x="293" y="226"/>
                    </a:cubicBezTo>
                    <a:cubicBezTo>
                      <a:pt x="286" y="229"/>
                      <a:pt x="284" y="231"/>
                      <a:pt x="278" y="231"/>
                    </a:cubicBezTo>
                    <a:cubicBezTo>
                      <a:pt x="271" y="231"/>
                      <a:pt x="270" y="232"/>
                      <a:pt x="267" y="234"/>
                    </a:cubicBezTo>
                    <a:cubicBezTo>
                      <a:pt x="265" y="236"/>
                      <a:pt x="270" y="246"/>
                      <a:pt x="265" y="246"/>
                    </a:cubicBezTo>
                    <a:cubicBezTo>
                      <a:pt x="260" y="247"/>
                      <a:pt x="260" y="246"/>
                      <a:pt x="258" y="242"/>
                    </a:cubicBezTo>
                    <a:cubicBezTo>
                      <a:pt x="255" y="238"/>
                      <a:pt x="256" y="238"/>
                      <a:pt x="251" y="237"/>
                    </a:cubicBezTo>
                    <a:cubicBezTo>
                      <a:pt x="246" y="237"/>
                      <a:pt x="243" y="236"/>
                      <a:pt x="240" y="235"/>
                    </a:cubicBezTo>
                    <a:cubicBezTo>
                      <a:pt x="237" y="234"/>
                      <a:pt x="237" y="233"/>
                      <a:pt x="233" y="232"/>
                    </a:cubicBezTo>
                    <a:cubicBezTo>
                      <a:pt x="228" y="231"/>
                      <a:pt x="222" y="228"/>
                      <a:pt x="219" y="227"/>
                    </a:cubicBezTo>
                    <a:cubicBezTo>
                      <a:pt x="216" y="225"/>
                      <a:pt x="217" y="230"/>
                      <a:pt x="219" y="234"/>
                    </a:cubicBezTo>
                    <a:cubicBezTo>
                      <a:pt x="221" y="238"/>
                      <a:pt x="224" y="240"/>
                      <a:pt x="227" y="245"/>
                    </a:cubicBezTo>
                    <a:cubicBezTo>
                      <a:pt x="230" y="250"/>
                      <a:pt x="229" y="252"/>
                      <a:pt x="228" y="259"/>
                    </a:cubicBezTo>
                    <a:cubicBezTo>
                      <a:pt x="228" y="266"/>
                      <a:pt x="234" y="274"/>
                      <a:pt x="234" y="276"/>
                    </a:cubicBezTo>
                    <a:cubicBezTo>
                      <a:pt x="234" y="278"/>
                      <a:pt x="244" y="279"/>
                      <a:pt x="249" y="279"/>
                    </a:cubicBezTo>
                    <a:cubicBezTo>
                      <a:pt x="253" y="279"/>
                      <a:pt x="250" y="283"/>
                      <a:pt x="250" y="285"/>
                    </a:cubicBezTo>
                    <a:cubicBezTo>
                      <a:pt x="250" y="288"/>
                      <a:pt x="247" y="290"/>
                      <a:pt x="239" y="290"/>
                    </a:cubicBezTo>
                    <a:cubicBezTo>
                      <a:pt x="232" y="291"/>
                      <a:pt x="230" y="295"/>
                      <a:pt x="230" y="298"/>
                    </a:cubicBezTo>
                    <a:cubicBezTo>
                      <a:pt x="230" y="301"/>
                      <a:pt x="228" y="303"/>
                      <a:pt x="225" y="307"/>
                    </a:cubicBezTo>
                    <a:cubicBezTo>
                      <a:pt x="222" y="311"/>
                      <a:pt x="222" y="308"/>
                      <a:pt x="216" y="311"/>
                    </a:cubicBezTo>
                    <a:cubicBezTo>
                      <a:pt x="209" y="313"/>
                      <a:pt x="209" y="316"/>
                      <a:pt x="204" y="320"/>
                    </a:cubicBezTo>
                    <a:cubicBezTo>
                      <a:pt x="199" y="323"/>
                      <a:pt x="197" y="327"/>
                      <a:pt x="195" y="326"/>
                    </a:cubicBezTo>
                    <a:cubicBezTo>
                      <a:pt x="193" y="326"/>
                      <a:pt x="194" y="322"/>
                      <a:pt x="193" y="319"/>
                    </a:cubicBezTo>
                    <a:cubicBezTo>
                      <a:pt x="193" y="315"/>
                      <a:pt x="187" y="321"/>
                      <a:pt x="183" y="324"/>
                    </a:cubicBezTo>
                    <a:cubicBezTo>
                      <a:pt x="178" y="328"/>
                      <a:pt x="181" y="325"/>
                      <a:pt x="174" y="324"/>
                    </a:cubicBezTo>
                    <a:cubicBezTo>
                      <a:pt x="166" y="323"/>
                      <a:pt x="168" y="320"/>
                      <a:pt x="162" y="314"/>
                    </a:cubicBezTo>
                    <a:cubicBezTo>
                      <a:pt x="156" y="309"/>
                      <a:pt x="158" y="309"/>
                      <a:pt x="157" y="303"/>
                    </a:cubicBezTo>
                    <a:cubicBezTo>
                      <a:pt x="157" y="296"/>
                      <a:pt x="158" y="299"/>
                      <a:pt x="155" y="294"/>
                    </a:cubicBezTo>
                    <a:cubicBezTo>
                      <a:pt x="153" y="292"/>
                      <a:pt x="153" y="290"/>
                      <a:pt x="154" y="290"/>
                    </a:cubicBezTo>
                    <a:cubicBezTo>
                      <a:pt x="154" y="289"/>
                      <a:pt x="155" y="287"/>
                      <a:pt x="155" y="285"/>
                    </a:cubicBezTo>
                    <a:cubicBezTo>
                      <a:pt x="154" y="280"/>
                      <a:pt x="150" y="273"/>
                      <a:pt x="147" y="271"/>
                    </a:cubicBezTo>
                    <a:cubicBezTo>
                      <a:pt x="144" y="269"/>
                      <a:pt x="134" y="266"/>
                      <a:pt x="141" y="262"/>
                    </a:cubicBezTo>
                    <a:cubicBezTo>
                      <a:pt x="147" y="257"/>
                      <a:pt x="159" y="255"/>
                      <a:pt x="152" y="249"/>
                    </a:cubicBezTo>
                    <a:cubicBezTo>
                      <a:pt x="145" y="244"/>
                      <a:pt x="144" y="243"/>
                      <a:pt x="143" y="236"/>
                    </a:cubicBezTo>
                    <a:cubicBezTo>
                      <a:pt x="143" y="230"/>
                      <a:pt x="138" y="224"/>
                      <a:pt x="139" y="217"/>
                    </a:cubicBezTo>
                    <a:cubicBezTo>
                      <a:pt x="140" y="211"/>
                      <a:pt x="138" y="204"/>
                      <a:pt x="141" y="197"/>
                    </a:cubicBezTo>
                    <a:cubicBezTo>
                      <a:pt x="144" y="191"/>
                      <a:pt x="145" y="195"/>
                      <a:pt x="147" y="186"/>
                    </a:cubicBezTo>
                    <a:cubicBezTo>
                      <a:pt x="148" y="176"/>
                      <a:pt x="156" y="175"/>
                      <a:pt x="149" y="173"/>
                    </a:cubicBezTo>
                    <a:cubicBezTo>
                      <a:pt x="143" y="170"/>
                      <a:pt x="137" y="173"/>
                      <a:pt x="133" y="173"/>
                    </a:cubicBezTo>
                    <a:cubicBezTo>
                      <a:pt x="129" y="173"/>
                      <a:pt x="116" y="172"/>
                      <a:pt x="110" y="172"/>
                    </a:cubicBezTo>
                    <a:cubicBezTo>
                      <a:pt x="103" y="172"/>
                      <a:pt x="97" y="173"/>
                      <a:pt x="95" y="166"/>
                    </a:cubicBezTo>
                    <a:cubicBezTo>
                      <a:pt x="93" y="160"/>
                      <a:pt x="89" y="153"/>
                      <a:pt x="84" y="152"/>
                    </a:cubicBezTo>
                    <a:cubicBezTo>
                      <a:pt x="79" y="151"/>
                      <a:pt x="72" y="146"/>
                      <a:pt x="69" y="147"/>
                    </a:cubicBezTo>
                    <a:cubicBezTo>
                      <a:pt x="66" y="148"/>
                      <a:pt x="64" y="150"/>
                      <a:pt x="59" y="150"/>
                    </a:cubicBezTo>
                    <a:cubicBezTo>
                      <a:pt x="54" y="150"/>
                      <a:pt x="50" y="151"/>
                      <a:pt x="46" y="150"/>
                    </a:cubicBezTo>
                    <a:cubicBezTo>
                      <a:pt x="42" y="150"/>
                      <a:pt x="36" y="148"/>
                      <a:pt x="34" y="142"/>
                    </a:cubicBezTo>
                    <a:cubicBezTo>
                      <a:pt x="32" y="137"/>
                      <a:pt x="24" y="132"/>
                      <a:pt x="26" y="127"/>
                    </a:cubicBezTo>
                    <a:cubicBezTo>
                      <a:pt x="27" y="123"/>
                      <a:pt x="32" y="117"/>
                      <a:pt x="28" y="112"/>
                    </a:cubicBezTo>
                    <a:cubicBezTo>
                      <a:pt x="25" y="106"/>
                      <a:pt x="23" y="104"/>
                      <a:pt x="22" y="99"/>
                    </a:cubicBezTo>
                    <a:cubicBezTo>
                      <a:pt x="22" y="95"/>
                      <a:pt x="23" y="93"/>
                      <a:pt x="19" y="91"/>
                    </a:cubicBezTo>
                    <a:cubicBezTo>
                      <a:pt x="16" y="89"/>
                      <a:pt x="13" y="88"/>
                      <a:pt x="13" y="88"/>
                    </a:cubicBezTo>
                    <a:cubicBezTo>
                      <a:pt x="12" y="88"/>
                      <a:pt x="0" y="88"/>
                      <a:pt x="7" y="83"/>
                    </a:cubicBezTo>
                    <a:cubicBezTo>
                      <a:pt x="14" y="78"/>
                      <a:pt x="17" y="70"/>
                      <a:pt x="17" y="67"/>
                    </a:cubicBezTo>
                    <a:cubicBezTo>
                      <a:pt x="17" y="64"/>
                      <a:pt x="16" y="55"/>
                      <a:pt x="22" y="50"/>
                    </a:cubicBezTo>
                    <a:cubicBezTo>
                      <a:pt x="27" y="46"/>
                      <a:pt x="30" y="39"/>
                      <a:pt x="31" y="38"/>
                    </a:cubicBezTo>
                    <a:cubicBezTo>
                      <a:pt x="32" y="38"/>
                      <a:pt x="31" y="36"/>
                      <a:pt x="37" y="30"/>
                    </a:cubicBezTo>
                    <a:cubicBezTo>
                      <a:pt x="43" y="25"/>
                      <a:pt x="47" y="19"/>
                      <a:pt x="50" y="19"/>
                    </a:cubicBezTo>
                    <a:cubicBezTo>
                      <a:pt x="51" y="20"/>
                      <a:pt x="52" y="20"/>
                      <a:pt x="54" y="20"/>
                    </a:cubicBezTo>
                    <a:cubicBezTo>
                      <a:pt x="52" y="20"/>
                      <a:pt x="50" y="21"/>
                      <a:pt x="47" y="23"/>
                    </a:cubicBezTo>
                    <a:cubicBezTo>
                      <a:pt x="42" y="27"/>
                      <a:pt x="48" y="30"/>
                      <a:pt x="51" y="38"/>
                    </a:cubicBezTo>
                    <a:cubicBezTo>
                      <a:pt x="54" y="45"/>
                      <a:pt x="51" y="45"/>
                      <a:pt x="52" y="49"/>
                    </a:cubicBezTo>
                    <a:cubicBezTo>
                      <a:pt x="52" y="53"/>
                      <a:pt x="51" y="58"/>
                      <a:pt x="45" y="63"/>
                    </a:cubicBezTo>
                    <a:cubicBezTo>
                      <a:pt x="39" y="69"/>
                      <a:pt x="40" y="68"/>
                      <a:pt x="43" y="77"/>
                    </a:cubicBezTo>
                    <a:cubicBezTo>
                      <a:pt x="46" y="85"/>
                      <a:pt x="47" y="82"/>
                      <a:pt x="48" y="87"/>
                    </a:cubicBezTo>
                    <a:cubicBezTo>
                      <a:pt x="49" y="93"/>
                      <a:pt x="50" y="93"/>
                      <a:pt x="55" y="94"/>
                    </a:cubicBezTo>
                    <a:cubicBezTo>
                      <a:pt x="60" y="96"/>
                      <a:pt x="62" y="91"/>
                      <a:pt x="65" y="84"/>
                    </a:cubicBezTo>
                    <a:cubicBezTo>
                      <a:pt x="68" y="76"/>
                      <a:pt x="67" y="78"/>
                      <a:pt x="63" y="67"/>
                    </a:cubicBezTo>
                    <a:cubicBezTo>
                      <a:pt x="59" y="56"/>
                      <a:pt x="57" y="60"/>
                      <a:pt x="56" y="54"/>
                    </a:cubicBezTo>
                    <a:cubicBezTo>
                      <a:pt x="54" y="48"/>
                      <a:pt x="57" y="46"/>
                      <a:pt x="60" y="41"/>
                    </a:cubicBezTo>
                    <a:cubicBezTo>
                      <a:pt x="62" y="36"/>
                      <a:pt x="67" y="34"/>
                      <a:pt x="69" y="32"/>
                    </a:cubicBezTo>
                    <a:cubicBezTo>
                      <a:pt x="71" y="31"/>
                      <a:pt x="80" y="31"/>
                      <a:pt x="87" y="29"/>
                    </a:cubicBezTo>
                    <a:cubicBezTo>
                      <a:pt x="95" y="26"/>
                      <a:pt x="92" y="27"/>
                      <a:pt x="96" y="26"/>
                    </a:cubicBezTo>
                    <a:cubicBezTo>
                      <a:pt x="100" y="26"/>
                      <a:pt x="92" y="20"/>
                      <a:pt x="90" y="19"/>
                    </a:cubicBezTo>
                    <a:cubicBezTo>
                      <a:pt x="87" y="18"/>
                      <a:pt x="88" y="10"/>
                      <a:pt x="92" y="5"/>
                    </a:cubicBezTo>
                    <a:cubicBezTo>
                      <a:pt x="96" y="0"/>
                      <a:pt x="101" y="11"/>
                      <a:pt x="99" y="17"/>
                    </a:cubicBezTo>
                    <a:cubicBezTo>
                      <a:pt x="98" y="22"/>
                      <a:pt x="100" y="21"/>
                      <a:pt x="105" y="23"/>
                    </a:cubicBezTo>
                    <a:cubicBezTo>
                      <a:pt x="109" y="26"/>
                      <a:pt x="109" y="25"/>
                      <a:pt x="117" y="25"/>
                    </a:cubicBezTo>
                    <a:cubicBezTo>
                      <a:pt x="125" y="25"/>
                      <a:pt x="126" y="27"/>
                      <a:pt x="132" y="30"/>
                    </a:cubicBezTo>
                    <a:cubicBezTo>
                      <a:pt x="137" y="33"/>
                      <a:pt x="132" y="43"/>
                      <a:pt x="136" y="50"/>
                    </a:cubicBezTo>
                    <a:cubicBezTo>
                      <a:pt x="139" y="58"/>
                      <a:pt x="138" y="53"/>
                      <a:pt x="144" y="53"/>
                    </a:cubicBezTo>
                    <a:cubicBezTo>
                      <a:pt x="149" y="53"/>
                      <a:pt x="150" y="53"/>
                      <a:pt x="155" y="52"/>
                    </a:cubicBezTo>
                    <a:cubicBezTo>
                      <a:pt x="161" y="52"/>
                      <a:pt x="164" y="52"/>
                      <a:pt x="170" y="51"/>
                    </a:cubicBezTo>
                    <a:cubicBezTo>
                      <a:pt x="176" y="49"/>
                      <a:pt x="180" y="51"/>
                      <a:pt x="186" y="51"/>
                    </a:cubicBezTo>
                    <a:cubicBezTo>
                      <a:pt x="192" y="51"/>
                      <a:pt x="194" y="57"/>
                      <a:pt x="199" y="59"/>
                    </a:cubicBezTo>
                    <a:cubicBezTo>
                      <a:pt x="205" y="61"/>
                      <a:pt x="205" y="61"/>
                      <a:pt x="215" y="67"/>
                    </a:cubicBezTo>
                    <a:cubicBezTo>
                      <a:pt x="224" y="73"/>
                      <a:pt x="220" y="64"/>
                      <a:pt x="223" y="62"/>
                    </a:cubicBezTo>
                    <a:cubicBezTo>
                      <a:pt x="226" y="59"/>
                      <a:pt x="231" y="57"/>
                      <a:pt x="235" y="51"/>
                    </a:cubicBezTo>
                    <a:cubicBezTo>
                      <a:pt x="239" y="46"/>
                      <a:pt x="242" y="48"/>
                      <a:pt x="244" y="48"/>
                    </a:cubicBezTo>
                    <a:cubicBezTo>
                      <a:pt x="245" y="47"/>
                      <a:pt x="247" y="48"/>
                      <a:pt x="250" y="47"/>
                    </a:cubicBezTo>
                    <a:cubicBezTo>
                      <a:pt x="252" y="47"/>
                      <a:pt x="259" y="47"/>
                      <a:pt x="267" y="46"/>
                    </a:cubicBezTo>
                    <a:cubicBezTo>
                      <a:pt x="275" y="46"/>
                      <a:pt x="271" y="46"/>
                      <a:pt x="275" y="46"/>
                    </a:cubicBezTo>
                    <a:cubicBezTo>
                      <a:pt x="280" y="46"/>
                      <a:pt x="282" y="46"/>
                      <a:pt x="290" y="46"/>
                    </a:cubicBezTo>
                    <a:cubicBezTo>
                      <a:pt x="297" y="46"/>
                      <a:pt x="289" y="49"/>
                      <a:pt x="283" y="50"/>
                    </a:cubicBezTo>
                    <a:cubicBezTo>
                      <a:pt x="278" y="51"/>
                      <a:pt x="276" y="50"/>
                      <a:pt x="274" y="54"/>
                    </a:cubicBezTo>
                    <a:cubicBezTo>
                      <a:pt x="273" y="58"/>
                      <a:pt x="276" y="60"/>
                      <a:pt x="281" y="67"/>
                    </a:cubicBezTo>
                    <a:cubicBezTo>
                      <a:pt x="287" y="75"/>
                      <a:pt x="286" y="67"/>
                      <a:pt x="288" y="66"/>
                    </a:cubicBezTo>
                    <a:cubicBezTo>
                      <a:pt x="291" y="66"/>
                      <a:pt x="293" y="73"/>
                      <a:pt x="295" y="72"/>
                    </a:cubicBezTo>
                    <a:cubicBezTo>
                      <a:pt x="297" y="71"/>
                      <a:pt x="300" y="72"/>
                      <a:pt x="302" y="72"/>
                    </a:cubicBezTo>
                    <a:cubicBezTo>
                      <a:pt x="304" y="71"/>
                      <a:pt x="309" y="76"/>
                      <a:pt x="312" y="75"/>
                    </a:cubicBezTo>
                    <a:cubicBezTo>
                      <a:pt x="314" y="74"/>
                      <a:pt x="318" y="80"/>
                      <a:pt x="319" y="80"/>
                    </a:cubicBezTo>
                    <a:cubicBezTo>
                      <a:pt x="320" y="80"/>
                      <a:pt x="320" y="84"/>
                      <a:pt x="318" y="88"/>
                    </a:cubicBezTo>
                    <a:cubicBezTo>
                      <a:pt x="317" y="91"/>
                      <a:pt x="319" y="92"/>
                      <a:pt x="314" y="96"/>
                    </a:cubicBezTo>
                    <a:cubicBezTo>
                      <a:pt x="310" y="100"/>
                      <a:pt x="313" y="102"/>
                      <a:pt x="310" y="104"/>
                    </a:cubicBezTo>
                    <a:cubicBezTo>
                      <a:pt x="306" y="107"/>
                      <a:pt x="304" y="109"/>
                      <a:pt x="310" y="110"/>
                    </a:cubicBezTo>
                    <a:cubicBezTo>
                      <a:pt x="315" y="110"/>
                      <a:pt x="312" y="108"/>
                      <a:pt x="321" y="105"/>
                    </a:cubicBezTo>
                    <a:cubicBezTo>
                      <a:pt x="330" y="103"/>
                      <a:pt x="326" y="106"/>
                      <a:pt x="327" y="105"/>
                    </a:cubicBezTo>
                    <a:cubicBezTo>
                      <a:pt x="329" y="104"/>
                      <a:pt x="335" y="106"/>
                      <a:pt x="336" y="106"/>
                    </a:cubicBezTo>
                    <a:cubicBezTo>
                      <a:pt x="338" y="106"/>
                      <a:pt x="339" y="107"/>
                      <a:pt x="342" y="108"/>
                    </a:cubicBezTo>
                    <a:cubicBezTo>
                      <a:pt x="342" y="110"/>
                      <a:pt x="342" y="112"/>
                      <a:pt x="342" y="1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031">
                <a:extLst>
                  <a:ext uri="{FF2B5EF4-FFF2-40B4-BE49-F238E27FC236}">
                    <a16:creationId xmlns:a16="http://schemas.microsoft.com/office/drawing/2014/main" id="{7D53B963-0293-2521-1637-9C67C75314CD}"/>
                  </a:ext>
                </a:extLst>
              </p:cNvPr>
              <p:cNvSpPr>
                <a:spLocks/>
              </p:cNvSpPr>
              <p:nvPr/>
            </p:nvSpPr>
            <p:spPr bwMode="auto">
              <a:xfrm>
                <a:off x="1618" y="1903"/>
                <a:ext cx="72" cy="123"/>
              </a:xfrm>
              <a:custGeom>
                <a:avLst/>
                <a:gdLst>
                  <a:gd name="T0" fmla="*/ 120 w 120"/>
                  <a:gd name="T1" fmla="*/ 187 h 206"/>
                  <a:gd name="T2" fmla="*/ 114 w 120"/>
                  <a:gd name="T3" fmla="*/ 187 h 206"/>
                  <a:gd name="T4" fmla="*/ 104 w 120"/>
                  <a:gd name="T5" fmla="*/ 184 h 206"/>
                  <a:gd name="T6" fmla="*/ 90 w 120"/>
                  <a:gd name="T7" fmla="*/ 189 h 206"/>
                  <a:gd name="T8" fmla="*/ 78 w 120"/>
                  <a:gd name="T9" fmla="*/ 194 h 206"/>
                  <a:gd name="T10" fmla="*/ 72 w 120"/>
                  <a:gd name="T11" fmla="*/ 198 h 206"/>
                  <a:gd name="T12" fmla="*/ 63 w 120"/>
                  <a:gd name="T13" fmla="*/ 204 h 206"/>
                  <a:gd name="T14" fmla="*/ 51 w 120"/>
                  <a:gd name="T15" fmla="*/ 199 h 206"/>
                  <a:gd name="T16" fmla="*/ 40 w 120"/>
                  <a:gd name="T17" fmla="*/ 191 h 206"/>
                  <a:gd name="T18" fmla="*/ 39 w 120"/>
                  <a:gd name="T19" fmla="*/ 181 h 206"/>
                  <a:gd name="T20" fmla="*/ 33 w 120"/>
                  <a:gd name="T21" fmla="*/ 170 h 206"/>
                  <a:gd name="T22" fmla="*/ 32 w 120"/>
                  <a:gd name="T23" fmla="*/ 156 h 206"/>
                  <a:gd name="T24" fmla="*/ 36 w 120"/>
                  <a:gd name="T25" fmla="*/ 145 h 206"/>
                  <a:gd name="T26" fmla="*/ 39 w 120"/>
                  <a:gd name="T27" fmla="*/ 135 h 206"/>
                  <a:gd name="T28" fmla="*/ 43 w 120"/>
                  <a:gd name="T29" fmla="*/ 126 h 206"/>
                  <a:gd name="T30" fmla="*/ 40 w 120"/>
                  <a:gd name="T31" fmla="*/ 117 h 206"/>
                  <a:gd name="T32" fmla="*/ 33 w 120"/>
                  <a:gd name="T33" fmla="*/ 112 h 206"/>
                  <a:gd name="T34" fmla="*/ 32 w 120"/>
                  <a:gd name="T35" fmla="*/ 102 h 206"/>
                  <a:gd name="T36" fmla="*/ 32 w 120"/>
                  <a:gd name="T37" fmla="*/ 93 h 206"/>
                  <a:gd name="T38" fmla="*/ 27 w 120"/>
                  <a:gd name="T39" fmla="*/ 93 h 206"/>
                  <a:gd name="T40" fmla="*/ 18 w 120"/>
                  <a:gd name="T41" fmla="*/ 93 h 206"/>
                  <a:gd name="T42" fmla="*/ 16 w 120"/>
                  <a:gd name="T43" fmla="*/ 90 h 206"/>
                  <a:gd name="T44" fmla="*/ 7 w 120"/>
                  <a:gd name="T45" fmla="*/ 82 h 206"/>
                  <a:gd name="T46" fmla="*/ 2 w 120"/>
                  <a:gd name="T47" fmla="*/ 68 h 206"/>
                  <a:gd name="T48" fmla="*/ 6 w 120"/>
                  <a:gd name="T49" fmla="*/ 59 h 206"/>
                  <a:gd name="T50" fmla="*/ 13 w 120"/>
                  <a:gd name="T51" fmla="*/ 50 h 206"/>
                  <a:gd name="T52" fmla="*/ 26 w 120"/>
                  <a:gd name="T53" fmla="*/ 44 h 206"/>
                  <a:gd name="T54" fmla="*/ 27 w 120"/>
                  <a:gd name="T55" fmla="*/ 37 h 206"/>
                  <a:gd name="T56" fmla="*/ 20 w 120"/>
                  <a:gd name="T57" fmla="*/ 26 h 206"/>
                  <a:gd name="T58" fmla="*/ 32 w 120"/>
                  <a:gd name="T59" fmla="*/ 15 h 206"/>
                  <a:gd name="T60" fmla="*/ 40 w 120"/>
                  <a:gd name="T61" fmla="*/ 5 h 206"/>
                  <a:gd name="T62" fmla="*/ 40 w 120"/>
                  <a:gd name="T63" fmla="*/ 0 h 206"/>
                  <a:gd name="T64" fmla="*/ 43 w 120"/>
                  <a:gd name="T65" fmla="*/ 1 h 206"/>
                  <a:gd name="T66" fmla="*/ 51 w 120"/>
                  <a:gd name="T67" fmla="*/ 7 h 206"/>
                  <a:gd name="T68" fmla="*/ 59 w 120"/>
                  <a:gd name="T69" fmla="*/ 13 h 206"/>
                  <a:gd name="T70" fmla="*/ 70 w 120"/>
                  <a:gd name="T71" fmla="*/ 24 h 206"/>
                  <a:gd name="T72" fmla="*/ 74 w 120"/>
                  <a:gd name="T73" fmla="*/ 36 h 206"/>
                  <a:gd name="T74" fmla="*/ 72 w 120"/>
                  <a:gd name="T75" fmla="*/ 48 h 206"/>
                  <a:gd name="T76" fmla="*/ 82 w 120"/>
                  <a:gd name="T77" fmla="*/ 48 h 206"/>
                  <a:gd name="T78" fmla="*/ 91 w 120"/>
                  <a:gd name="T79" fmla="*/ 54 h 206"/>
                  <a:gd name="T80" fmla="*/ 101 w 120"/>
                  <a:gd name="T81" fmla="*/ 63 h 206"/>
                  <a:gd name="T82" fmla="*/ 107 w 120"/>
                  <a:gd name="T83" fmla="*/ 71 h 206"/>
                  <a:gd name="T84" fmla="*/ 105 w 120"/>
                  <a:gd name="T85" fmla="*/ 78 h 206"/>
                  <a:gd name="T86" fmla="*/ 102 w 120"/>
                  <a:gd name="T87" fmla="*/ 89 h 206"/>
                  <a:gd name="T88" fmla="*/ 99 w 120"/>
                  <a:gd name="T89" fmla="*/ 97 h 206"/>
                  <a:gd name="T90" fmla="*/ 86 w 120"/>
                  <a:gd name="T91" fmla="*/ 103 h 206"/>
                  <a:gd name="T92" fmla="*/ 85 w 120"/>
                  <a:gd name="T93" fmla="*/ 114 h 206"/>
                  <a:gd name="T94" fmla="*/ 82 w 120"/>
                  <a:gd name="T95" fmla="*/ 129 h 206"/>
                  <a:gd name="T96" fmla="*/ 89 w 120"/>
                  <a:gd name="T97" fmla="*/ 138 h 206"/>
                  <a:gd name="T98" fmla="*/ 97 w 120"/>
                  <a:gd name="T99" fmla="*/ 145 h 206"/>
                  <a:gd name="T100" fmla="*/ 101 w 120"/>
                  <a:gd name="T101" fmla="*/ 153 h 206"/>
                  <a:gd name="T102" fmla="*/ 105 w 120"/>
                  <a:gd name="T103" fmla="*/ 162 h 206"/>
                  <a:gd name="T104" fmla="*/ 107 w 120"/>
                  <a:gd name="T105" fmla="*/ 171 h 206"/>
                  <a:gd name="T106" fmla="*/ 114 w 120"/>
                  <a:gd name="T107" fmla="*/ 179 h 206"/>
                  <a:gd name="T108" fmla="*/ 120 w 120"/>
                  <a:gd name="T109" fmla="*/ 184 h 206"/>
                  <a:gd name="T110" fmla="*/ 120 w 120"/>
                  <a:gd name="T111"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06">
                    <a:moveTo>
                      <a:pt x="120" y="187"/>
                    </a:moveTo>
                    <a:cubicBezTo>
                      <a:pt x="117" y="187"/>
                      <a:pt x="115" y="187"/>
                      <a:pt x="114" y="187"/>
                    </a:cubicBezTo>
                    <a:cubicBezTo>
                      <a:pt x="114" y="186"/>
                      <a:pt x="108" y="185"/>
                      <a:pt x="104" y="184"/>
                    </a:cubicBezTo>
                    <a:cubicBezTo>
                      <a:pt x="99" y="182"/>
                      <a:pt x="96" y="187"/>
                      <a:pt x="90" y="189"/>
                    </a:cubicBezTo>
                    <a:cubicBezTo>
                      <a:pt x="84" y="190"/>
                      <a:pt x="82" y="192"/>
                      <a:pt x="78" y="194"/>
                    </a:cubicBezTo>
                    <a:cubicBezTo>
                      <a:pt x="75" y="195"/>
                      <a:pt x="74" y="196"/>
                      <a:pt x="72" y="198"/>
                    </a:cubicBezTo>
                    <a:cubicBezTo>
                      <a:pt x="69" y="200"/>
                      <a:pt x="66" y="203"/>
                      <a:pt x="63" y="204"/>
                    </a:cubicBezTo>
                    <a:cubicBezTo>
                      <a:pt x="60" y="206"/>
                      <a:pt x="55" y="204"/>
                      <a:pt x="51" y="199"/>
                    </a:cubicBezTo>
                    <a:cubicBezTo>
                      <a:pt x="46" y="194"/>
                      <a:pt x="44" y="194"/>
                      <a:pt x="40" y="191"/>
                    </a:cubicBezTo>
                    <a:cubicBezTo>
                      <a:pt x="36" y="188"/>
                      <a:pt x="41" y="186"/>
                      <a:pt x="39" y="181"/>
                    </a:cubicBezTo>
                    <a:cubicBezTo>
                      <a:pt x="38" y="175"/>
                      <a:pt x="37" y="174"/>
                      <a:pt x="33" y="170"/>
                    </a:cubicBezTo>
                    <a:cubicBezTo>
                      <a:pt x="29" y="166"/>
                      <a:pt x="32" y="163"/>
                      <a:pt x="32" y="156"/>
                    </a:cubicBezTo>
                    <a:cubicBezTo>
                      <a:pt x="32" y="149"/>
                      <a:pt x="35" y="152"/>
                      <a:pt x="36" y="145"/>
                    </a:cubicBezTo>
                    <a:cubicBezTo>
                      <a:pt x="37" y="138"/>
                      <a:pt x="36" y="140"/>
                      <a:pt x="39" y="135"/>
                    </a:cubicBezTo>
                    <a:cubicBezTo>
                      <a:pt x="42" y="130"/>
                      <a:pt x="43" y="132"/>
                      <a:pt x="43" y="126"/>
                    </a:cubicBezTo>
                    <a:cubicBezTo>
                      <a:pt x="44" y="121"/>
                      <a:pt x="41" y="121"/>
                      <a:pt x="40" y="117"/>
                    </a:cubicBezTo>
                    <a:cubicBezTo>
                      <a:pt x="40" y="113"/>
                      <a:pt x="37" y="113"/>
                      <a:pt x="33" y="112"/>
                    </a:cubicBezTo>
                    <a:cubicBezTo>
                      <a:pt x="29" y="111"/>
                      <a:pt x="26" y="109"/>
                      <a:pt x="32" y="102"/>
                    </a:cubicBezTo>
                    <a:cubicBezTo>
                      <a:pt x="37" y="95"/>
                      <a:pt x="33" y="96"/>
                      <a:pt x="32" y="93"/>
                    </a:cubicBezTo>
                    <a:cubicBezTo>
                      <a:pt x="31" y="90"/>
                      <a:pt x="28" y="93"/>
                      <a:pt x="27" y="93"/>
                    </a:cubicBezTo>
                    <a:cubicBezTo>
                      <a:pt x="26" y="93"/>
                      <a:pt x="21" y="93"/>
                      <a:pt x="18" y="93"/>
                    </a:cubicBezTo>
                    <a:cubicBezTo>
                      <a:pt x="18" y="92"/>
                      <a:pt x="17" y="91"/>
                      <a:pt x="16" y="90"/>
                    </a:cubicBezTo>
                    <a:cubicBezTo>
                      <a:pt x="12" y="87"/>
                      <a:pt x="9" y="86"/>
                      <a:pt x="7" y="82"/>
                    </a:cubicBezTo>
                    <a:cubicBezTo>
                      <a:pt x="5" y="78"/>
                      <a:pt x="0" y="72"/>
                      <a:pt x="2" y="68"/>
                    </a:cubicBezTo>
                    <a:cubicBezTo>
                      <a:pt x="5" y="65"/>
                      <a:pt x="6" y="62"/>
                      <a:pt x="6" y="59"/>
                    </a:cubicBezTo>
                    <a:cubicBezTo>
                      <a:pt x="6" y="57"/>
                      <a:pt x="9" y="50"/>
                      <a:pt x="13" y="50"/>
                    </a:cubicBezTo>
                    <a:cubicBezTo>
                      <a:pt x="17" y="49"/>
                      <a:pt x="25" y="45"/>
                      <a:pt x="26" y="44"/>
                    </a:cubicBezTo>
                    <a:cubicBezTo>
                      <a:pt x="27" y="42"/>
                      <a:pt x="34" y="41"/>
                      <a:pt x="27" y="37"/>
                    </a:cubicBezTo>
                    <a:cubicBezTo>
                      <a:pt x="20" y="34"/>
                      <a:pt x="16" y="29"/>
                      <a:pt x="20" y="26"/>
                    </a:cubicBezTo>
                    <a:cubicBezTo>
                      <a:pt x="24" y="24"/>
                      <a:pt x="25" y="19"/>
                      <a:pt x="32" y="15"/>
                    </a:cubicBezTo>
                    <a:cubicBezTo>
                      <a:pt x="38" y="11"/>
                      <a:pt x="40" y="7"/>
                      <a:pt x="40" y="5"/>
                    </a:cubicBezTo>
                    <a:cubicBezTo>
                      <a:pt x="40" y="4"/>
                      <a:pt x="40" y="2"/>
                      <a:pt x="40" y="0"/>
                    </a:cubicBezTo>
                    <a:cubicBezTo>
                      <a:pt x="41" y="0"/>
                      <a:pt x="42" y="1"/>
                      <a:pt x="43" y="1"/>
                    </a:cubicBezTo>
                    <a:cubicBezTo>
                      <a:pt x="48" y="1"/>
                      <a:pt x="48" y="6"/>
                      <a:pt x="51" y="7"/>
                    </a:cubicBezTo>
                    <a:cubicBezTo>
                      <a:pt x="53" y="8"/>
                      <a:pt x="53" y="9"/>
                      <a:pt x="59" y="13"/>
                    </a:cubicBezTo>
                    <a:cubicBezTo>
                      <a:pt x="65" y="17"/>
                      <a:pt x="67" y="23"/>
                      <a:pt x="70" y="24"/>
                    </a:cubicBezTo>
                    <a:cubicBezTo>
                      <a:pt x="72" y="25"/>
                      <a:pt x="72" y="31"/>
                      <a:pt x="74" y="36"/>
                    </a:cubicBezTo>
                    <a:cubicBezTo>
                      <a:pt x="76" y="41"/>
                      <a:pt x="74" y="41"/>
                      <a:pt x="72" y="48"/>
                    </a:cubicBezTo>
                    <a:cubicBezTo>
                      <a:pt x="70" y="56"/>
                      <a:pt x="78" y="48"/>
                      <a:pt x="82" y="48"/>
                    </a:cubicBezTo>
                    <a:cubicBezTo>
                      <a:pt x="86" y="48"/>
                      <a:pt x="87" y="54"/>
                      <a:pt x="91" y="54"/>
                    </a:cubicBezTo>
                    <a:cubicBezTo>
                      <a:pt x="95" y="54"/>
                      <a:pt x="94" y="57"/>
                      <a:pt x="101" y="63"/>
                    </a:cubicBezTo>
                    <a:cubicBezTo>
                      <a:pt x="108" y="67"/>
                      <a:pt x="106" y="67"/>
                      <a:pt x="107" y="71"/>
                    </a:cubicBezTo>
                    <a:cubicBezTo>
                      <a:pt x="106" y="73"/>
                      <a:pt x="105" y="74"/>
                      <a:pt x="105" y="78"/>
                    </a:cubicBezTo>
                    <a:cubicBezTo>
                      <a:pt x="105" y="83"/>
                      <a:pt x="102" y="85"/>
                      <a:pt x="102" y="89"/>
                    </a:cubicBezTo>
                    <a:cubicBezTo>
                      <a:pt x="102" y="93"/>
                      <a:pt x="106" y="95"/>
                      <a:pt x="99" y="97"/>
                    </a:cubicBezTo>
                    <a:cubicBezTo>
                      <a:pt x="92" y="100"/>
                      <a:pt x="87" y="98"/>
                      <a:pt x="86" y="103"/>
                    </a:cubicBezTo>
                    <a:cubicBezTo>
                      <a:pt x="85" y="107"/>
                      <a:pt x="89" y="106"/>
                      <a:pt x="85" y="114"/>
                    </a:cubicBezTo>
                    <a:cubicBezTo>
                      <a:pt x="81" y="121"/>
                      <a:pt x="80" y="123"/>
                      <a:pt x="82" y="129"/>
                    </a:cubicBezTo>
                    <a:cubicBezTo>
                      <a:pt x="84" y="134"/>
                      <a:pt x="84" y="134"/>
                      <a:pt x="89" y="138"/>
                    </a:cubicBezTo>
                    <a:cubicBezTo>
                      <a:pt x="94" y="142"/>
                      <a:pt x="93" y="144"/>
                      <a:pt x="97" y="145"/>
                    </a:cubicBezTo>
                    <a:cubicBezTo>
                      <a:pt x="102" y="146"/>
                      <a:pt x="101" y="143"/>
                      <a:pt x="101" y="153"/>
                    </a:cubicBezTo>
                    <a:cubicBezTo>
                      <a:pt x="102" y="163"/>
                      <a:pt x="105" y="158"/>
                      <a:pt x="105" y="162"/>
                    </a:cubicBezTo>
                    <a:cubicBezTo>
                      <a:pt x="105" y="166"/>
                      <a:pt x="106" y="169"/>
                      <a:pt x="107" y="171"/>
                    </a:cubicBezTo>
                    <a:cubicBezTo>
                      <a:pt x="109" y="173"/>
                      <a:pt x="111" y="177"/>
                      <a:pt x="114" y="179"/>
                    </a:cubicBezTo>
                    <a:cubicBezTo>
                      <a:pt x="117" y="182"/>
                      <a:pt x="120" y="183"/>
                      <a:pt x="120" y="184"/>
                    </a:cubicBezTo>
                    <a:cubicBezTo>
                      <a:pt x="120" y="184"/>
                      <a:pt x="120" y="186"/>
                      <a:pt x="120" y="18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032">
                <a:extLst>
                  <a:ext uri="{FF2B5EF4-FFF2-40B4-BE49-F238E27FC236}">
                    <a16:creationId xmlns:a16="http://schemas.microsoft.com/office/drawing/2014/main" id="{5CACA2C9-F614-0E36-3B19-77FA9B28E3A9}"/>
                  </a:ext>
                </a:extLst>
              </p:cNvPr>
              <p:cNvSpPr>
                <a:spLocks/>
              </p:cNvSpPr>
              <p:nvPr/>
            </p:nvSpPr>
            <p:spPr bwMode="auto">
              <a:xfrm>
                <a:off x="1719" y="1948"/>
                <a:ext cx="44" cy="64"/>
              </a:xfrm>
              <a:custGeom>
                <a:avLst/>
                <a:gdLst>
                  <a:gd name="T0" fmla="*/ 74 w 74"/>
                  <a:gd name="T1" fmla="*/ 46 h 107"/>
                  <a:gd name="T2" fmla="*/ 74 w 74"/>
                  <a:gd name="T3" fmla="*/ 49 h 107"/>
                  <a:gd name="T4" fmla="*/ 65 w 74"/>
                  <a:gd name="T5" fmla="*/ 61 h 107"/>
                  <a:gd name="T6" fmla="*/ 56 w 74"/>
                  <a:gd name="T7" fmla="*/ 82 h 107"/>
                  <a:gd name="T8" fmla="*/ 45 w 74"/>
                  <a:gd name="T9" fmla="*/ 101 h 107"/>
                  <a:gd name="T10" fmla="*/ 30 w 74"/>
                  <a:gd name="T11" fmla="*/ 100 h 107"/>
                  <a:gd name="T12" fmla="*/ 13 w 74"/>
                  <a:gd name="T13" fmla="*/ 104 h 107"/>
                  <a:gd name="T14" fmla="*/ 1 w 74"/>
                  <a:gd name="T15" fmla="*/ 100 h 107"/>
                  <a:gd name="T16" fmla="*/ 0 w 74"/>
                  <a:gd name="T17" fmla="*/ 100 h 107"/>
                  <a:gd name="T18" fmla="*/ 3 w 74"/>
                  <a:gd name="T19" fmla="*/ 96 h 107"/>
                  <a:gd name="T20" fmla="*/ 10 w 74"/>
                  <a:gd name="T21" fmla="*/ 86 h 107"/>
                  <a:gd name="T22" fmla="*/ 12 w 74"/>
                  <a:gd name="T23" fmla="*/ 71 h 107"/>
                  <a:gd name="T24" fmla="*/ 15 w 74"/>
                  <a:gd name="T25" fmla="*/ 61 h 107"/>
                  <a:gd name="T26" fmla="*/ 9 w 74"/>
                  <a:gd name="T27" fmla="*/ 50 h 107"/>
                  <a:gd name="T28" fmla="*/ 4 w 74"/>
                  <a:gd name="T29" fmla="*/ 34 h 107"/>
                  <a:gd name="T30" fmla="*/ 7 w 74"/>
                  <a:gd name="T31" fmla="*/ 20 h 107"/>
                  <a:gd name="T32" fmla="*/ 14 w 74"/>
                  <a:gd name="T33" fmla="*/ 11 h 107"/>
                  <a:gd name="T34" fmla="*/ 16 w 74"/>
                  <a:gd name="T35" fmla="*/ 0 h 107"/>
                  <a:gd name="T36" fmla="*/ 19 w 74"/>
                  <a:gd name="T37" fmla="*/ 3 h 107"/>
                  <a:gd name="T38" fmla="*/ 26 w 74"/>
                  <a:gd name="T39" fmla="*/ 5 h 107"/>
                  <a:gd name="T40" fmla="*/ 34 w 74"/>
                  <a:gd name="T41" fmla="*/ 7 h 107"/>
                  <a:gd name="T42" fmla="*/ 40 w 74"/>
                  <a:gd name="T43" fmla="*/ 10 h 107"/>
                  <a:gd name="T44" fmla="*/ 47 w 74"/>
                  <a:gd name="T45" fmla="*/ 12 h 107"/>
                  <a:gd name="T46" fmla="*/ 50 w 74"/>
                  <a:gd name="T47" fmla="*/ 17 h 107"/>
                  <a:gd name="T48" fmla="*/ 53 w 74"/>
                  <a:gd name="T49" fmla="*/ 21 h 107"/>
                  <a:gd name="T50" fmla="*/ 55 w 74"/>
                  <a:gd name="T51" fmla="*/ 26 h 107"/>
                  <a:gd name="T52" fmla="*/ 64 w 74"/>
                  <a:gd name="T53" fmla="*/ 28 h 107"/>
                  <a:gd name="T54" fmla="*/ 68 w 74"/>
                  <a:gd name="T55" fmla="*/ 32 h 107"/>
                  <a:gd name="T56" fmla="*/ 68 w 74"/>
                  <a:gd name="T57" fmla="*/ 32 h 107"/>
                  <a:gd name="T58" fmla="*/ 68 w 74"/>
                  <a:gd name="T59" fmla="*/ 32 h 107"/>
                  <a:gd name="T60" fmla="*/ 72 w 74"/>
                  <a:gd name="T61" fmla="*/ 40 h 107"/>
                  <a:gd name="T62" fmla="*/ 74 w 74"/>
                  <a:gd name="T6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07">
                    <a:moveTo>
                      <a:pt x="74" y="46"/>
                    </a:moveTo>
                    <a:cubicBezTo>
                      <a:pt x="74" y="49"/>
                      <a:pt x="74" y="49"/>
                      <a:pt x="74" y="49"/>
                    </a:cubicBezTo>
                    <a:cubicBezTo>
                      <a:pt x="74" y="49"/>
                      <a:pt x="67" y="57"/>
                      <a:pt x="65" y="61"/>
                    </a:cubicBezTo>
                    <a:cubicBezTo>
                      <a:pt x="63" y="65"/>
                      <a:pt x="58" y="76"/>
                      <a:pt x="56" y="82"/>
                    </a:cubicBezTo>
                    <a:cubicBezTo>
                      <a:pt x="54" y="89"/>
                      <a:pt x="49" y="98"/>
                      <a:pt x="45" y="101"/>
                    </a:cubicBezTo>
                    <a:cubicBezTo>
                      <a:pt x="40" y="104"/>
                      <a:pt x="34" y="101"/>
                      <a:pt x="30" y="100"/>
                    </a:cubicBezTo>
                    <a:cubicBezTo>
                      <a:pt x="25" y="98"/>
                      <a:pt x="18" y="102"/>
                      <a:pt x="13" y="104"/>
                    </a:cubicBezTo>
                    <a:cubicBezTo>
                      <a:pt x="9" y="107"/>
                      <a:pt x="6" y="104"/>
                      <a:pt x="1" y="100"/>
                    </a:cubicBezTo>
                    <a:cubicBezTo>
                      <a:pt x="0" y="100"/>
                      <a:pt x="0" y="100"/>
                      <a:pt x="0" y="100"/>
                    </a:cubicBezTo>
                    <a:cubicBezTo>
                      <a:pt x="0" y="99"/>
                      <a:pt x="1" y="97"/>
                      <a:pt x="3" y="96"/>
                    </a:cubicBezTo>
                    <a:cubicBezTo>
                      <a:pt x="5" y="93"/>
                      <a:pt x="10" y="90"/>
                      <a:pt x="10" y="86"/>
                    </a:cubicBezTo>
                    <a:cubicBezTo>
                      <a:pt x="10" y="82"/>
                      <a:pt x="10" y="75"/>
                      <a:pt x="12" y="71"/>
                    </a:cubicBezTo>
                    <a:cubicBezTo>
                      <a:pt x="13" y="68"/>
                      <a:pt x="20" y="65"/>
                      <a:pt x="15" y="61"/>
                    </a:cubicBezTo>
                    <a:cubicBezTo>
                      <a:pt x="11" y="57"/>
                      <a:pt x="10" y="52"/>
                      <a:pt x="9" y="50"/>
                    </a:cubicBezTo>
                    <a:cubicBezTo>
                      <a:pt x="8" y="48"/>
                      <a:pt x="3" y="39"/>
                      <a:pt x="4" y="34"/>
                    </a:cubicBezTo>
                    <a:cubicBezTo>
                      <a:pt x="5" y="30"/>
                      <a:pt x="3" y="23"/>
                      <a:pt x="7" y="20"/>
                    </a:cubicBezTo>
                    <a:cubicBezTo>
                      <a:pt x="12" y="17"/>
                      <a:pt x="14" y="12"/>
                      <a:pt x="14" y="11"/>
                    </a:cubicBezTo>
                    <a:cubicBezTo>
                      <a:pt x="14" y="11"/>
                      <a:pt x="16" y="4"/>
                      <a:pt x="16" y="0"/>
                    </a:cubicBezTo>
                    <a:cubicBezTo>
                      <a:pt x="18" y="1"/>
                      <a:pt x="17" y="3"/>
                      <a:pt x="19" y="3"/>
                    </a:cubicBezTo>
                    <a:cubicBezTo>
                      <a:pt x="22" y="3"/>
                      <a:pt x="23" y="6"/>
                      <a:pt x="26" y="5"/>
                    </a:cubicBezTo>
                    <a:cubicBezTo>
                      <a:pt x="30" y="3"/>
                      <a:pt x="30" y="8"/>
                      <a:pt x="34" y="7"/>
                    </a:cubicBezTo>
                    <a:cubicBezTo>
                      <a:pt x="37" y="6"/>
                      <a:pt x="35" y="10"/>
                      <a:pt x="40" y="10"/>
                    </a:cubicBezTo>
                    <a:cubicBezTo>
                      <a:pt x="45" y="10"/>
                      <a:pt x="43" y="12"/>
                      <a:pt x="47" y="12"/>
                    </a:cubicBezTo>
                    <a:cubicBezTo>
                      <a:pt x="50" y="12"/>
                      <a:pt x="46" y="16"/>
                      <a:pt x="50" y="17"/>
                    </a:cubicBezTo>
                    <a:cubicBezTo>
                      <a:pt x="53" y="17"/>
                      <a:pt x="52" y="20"/>
                      <a:pt x="53" y="21"/>
                    </a:cubicBezTo>
                    <a:cubicBezTo>
                      <a:pt x="54" y="22"/>
                      <a:pt x="54" y="26"/>
                      <a:pt x="55" y="26"/>
                    </a:cubicBezTo>
                    <a:cubicBezTo>
                      <a:pt x="55" y="26"/>
                      <a:pt x="57" y="30"/>
                      <a:pt x="64" y="28"/>
                    </a:cubicBezTo>
                    <a:cubicBezTo>
                      <a:pt x="70" y="27"/>
                      <a:pt x="68" y="31"/>
                      <a:pt x="68" y="32"/>
                    </a:cubicBezTo>
                    <a:cubicBezTo>
                      <a:pt x="68" y="32"/>
                      <a:pt x="68" y="32"/>
                      <a:pt x="68" y="32"/>
                    </a:cubicBezTo>
                    <a:cubicBezTo>
                      <a:pt x="68" y="32"/>
                      <a:pt x="68" y="32"/>
                      <a:pt x="68" y="32"/>
                    </a:cubicBezTo>
                    <a:cubicBezTo>
                      <a:pt x="69" y="33"/>
                      <a:pt x="72" y="36"/>
                      <a:pt x="72" y="40"/>
                    </a:cubicBezTo>
                    <a:cubicBezTo>
                      <a:pt x="73" y="42"/>
                      <a:pt x="74" y="44"/>
                      <a:pt x="74" y="4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033">
                <a:extLst>
                  <a:ext uri="{FF2B5EF4-FFF2-40B4-BE49-F238E27FC236}">
                    <a16:creationId xmlns:a16="http://schemas.microsoft.com/office/drawing/2014/main" id="{E20563B6-FD61-828E-7744-43277E74D145}"/>
                  </a:ext>
                </a:extLst>
              </p:cNvPr>
              <p:cNvSpPr>
                <a:spLocks/>
              </p:cNvSpPr>
              <p:nvPr/>
            </p:nvSpPr>
            <p:spPr bwMode="auto">
              <a:xfrm>
                <a:off x="1666" y="1944"/>
                <a:ext cx="65" cy="72"/>
              </a:xfrm>
              <a:custGeom>
                <a:avLst/>
                <a:gdLst>
                  <a:gd name="T0" fmla="*/ 99 w 107"/>
                  <a:gd name="T1" fmla="*/ 77 h 119"/>
                  <a:gd name="T2" fmla="*/ 97 w 107"/>
                  <a:gd name="T3" fmla="*/ 92 h 119"/>
                  <a:gd name="T4" fmla="*/ 90 w 107"/>
                  <a:gd name="T5" fmla="*/ 102 h 119"/>
                  <a:gd name="T6" fmla="*/ 87 w 107"/>
                  <a:gd name="T7" fmla="*/ 106 h 119"/>
                  <a:gd name="T8" fmla="*/ 77 w 107"/>
                  <a:gd name="T9" fmla="*/ 100 h 119"/>
                  <a:gd name="T10" fmla="*/ 62 w 107"/>
                  <a:gd name="T11" fmla="*/ 102 h 119"/>
                  <a:gd name="T12" fmla="*/ 49 w 107"/>
                  <a:gd name="T13" fmla="*/ 104 h 119"/>
                  <a:gd name="T14" fmla="*/ 55 w 107"/>
                  <a:gd name="T15" fmla="*/ 114 h 119"/>
                  <a:gd name="T16" fmla="*/ 47 w 107"/>
                  <a:gd name="T17" fmla="*/ 118 h 119"/>
                  <a:gd name="T18" fmla="*/ 40 w 107"/>
                  <a:gd name="T19" fmla="*/ 118 h 119"/>
                  <a:gd name="T20" fmla="*/ 40 w 107"/>
                  <a:gd name="T21" fmla="*/ 115 h 119"/>
                  <a:gd name="T22" fmla="*/ 34 w 107"/>
                  <a:gd name="T23" fmla="*/ 110 h 119"/>
                  <a:gd name="T24" fmla="*/ 27 w 107"/>
                  <a:gd name="T25" fmla="*/ 102 h 119"/>
                  <a:gd name="T26" fmla="*/ 25 w 107"/>
                  <a:gd name="T27" fmla="*/ 93 h 119"/>
                  <a:gd name="T28" fmla="*/ 21 w 107"/>
                  <a:gd name="T29" fmla="*/ 84 h 119"/>
                  <a:gd name="T30" fmla="*/ 17 w 107"/>
                  <a:gd name="T31" fmla="*/ 76 h 119"/>
                  <a:gd name="T32" fmla="*/ 9 w 107"/>
                  <a:gd name="T33" fmla="*/ 69 h 119"/>
                  <a:gd name="T34" fmla="*/ 2 w 107"/>
                  <a:gd name="T35" fmla="*/ 60 h 119"/>
                  <a:gd name="T36" fmla="*/ 5 w 107"/>
                  <a:gd name="T37" fmla="*/ 45 h 119"/>
                  <a:gd name="T38" fmla="*/ 6 w 107"/>
                  <a:gd name="T39" fmla="*/ 34 h 119"/>
                  <a:gd name="T40" fmla="*/ 19 w 107"/>
                  <a:gd name="T41" fmla="*/ 28 h 119"/>
                  <a:gd name="T42" fmla="*/ 22 w 107"/>
                  <a:gd name="T43" fmla="*/ 20 h 119"/>
                  <a:gd name="T44" fmla="*/ 25 w 107"/>
                  <a:gd name="T45" fmla="*/ 9 h 119"/>
                  <a:gd name="T46" fmla="*/ 27 w 107"/>
                  <a:gd name="T47" fmla="*/ 2 h 119"/>
                  <a:gd name="T48" fmla="*/ 27 w 107"/>
                  <a:gd name="T49" fmla="*/ 4 h 119"/>
                  <a:gd name="T50" fmla="*/ 37 w 107"/>
                  <a:gd name="T51" fmla="*/ 1 h 119"/>
                  <a:gd name="T52" fmla="*/ 47 w 107"/>
                  <a:gd name="T53" fmla="*/ 4 h 119"/>
                  <a:gd name="T54" fmla="*/ 55 w 107"/>
                  <a:gd name="T55" fmla="*/ 7 h 119"/>
                  <a:gd name="T56" fmla="*/ 58 w 107"/>
                  <a:gd name="T57" fmla="*/ 4 h 119"/>
                  <a:gd name="T58" fmla="*/ 72 w 107"/>
                  <a:gd name="T59" fmla="*/ 4 h 119"/>
                  <a:gd name="T60" fmla="*/ 76 w 107"/>
                  <a:gd name="T61" fmla="*/ 2 h 119"/>
                  <a:gd name="T62" fmla="*/ 87 w 107"/>
                  <a:gd name="T63" fmla="*/ 2 h 119"/>
                  <a:gd name="T64" fmla="*/ 95 w 107"/>
                  <a:gd name="T65" fmla="*/ 2 h 119"/>
                  <a:gd name="T66" fmla="*/ 101 w 107"/>
                  <a:gd name="T67" fmla="*/ 6 h 119"/>
                  <a:gd name="T68" fmla="*/ 103 w 107"/>
                  <a:gd name="T69" fmla="*/ 6 h 119"/>
                  <a:gd name="T70" fmla="*/ 101 w 107"/>
                  <a:gd name="T71" fmla="*/ 17 h 119"/>
                  <a:gd name="T72" fmla="*/ 94 w 107"/>
                  <a:gd name="T73" fmla="*/ 26 h 119"/>
                  <a:gd name="T74" fmla="*/ 91 w 107"/>
                  <a:gd name="T75" fmla="*/ 40 h 119"/>
                  <a:gd name="T76" fmla="*/ 96 w 107"/>
                  <a:gd name="T77" fmla="*/ 56 h 119"/>
                  <a:gd name="T78" fmla="*/ 102 w 107"/>
                  <a:gd name="T79" fmla="*/ 67 h 119"/>
                  <a:gd name="T80" fmla="*/ 99 w 107"/>
                  <a:gd name="T81" fmla="*/ 7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19">
                    <a:moveTo>
                      <a:pt x="99" y="77"/>
                    </a:moveTo>
                    <a:cubicBezTo>
                      <a:pt x="97" y="81"/>
                      <a:pt x="97" y="88"/>
                      <a:pt x="97" y="92"/>
                    </a:cubicBezTo>
                    <a:cubicBezTo>
                      <a:pt x="97" y="96"/>
                      <a:pt x="92" y="99"/>
                      <a:pt x="90" y="102"/>
                    </a:cubicBezTo>
                    <a:cubicBezTo>
                      <a:pt x="88" y="103"/>
                      <a:pt x="87" y="105"/>
                      <a:pt x="87" y="106"/>
                    </a:cubicBezTo>
                    <a:cubicBezTo>
                      <a:pt x="82" y="102"/>
                      <a:pt x="81" y="102"/>
                      <a:pt x="77" y="100"/>
                    </a:cubicBezTo>
                    <a:cubicBezTo>
                      <a:pt x="73" y="97"/>
                      <a:pt x="65" y="102"/>
                      <a:pt x="62" y="102"/>
                    </a:cubicBezTo>
                    <a:cubicBezTo>
                      <a:pt x="59" y="102"/>
                      <a:pt x="56" y="102"/>
                      <a:pt x="49" y="104"/>
                    </a:cubicBezTo>
                    <a:cubicBezTo>
                      <a:pt x="42" y="106"/>
                      <a:pt x="54" y="110"/>
                      <a:pt x="55" y="114"/>
                    </a:cubicBezTo>
                    <a:cubicBezTo>
                      <a:pt x="56" y="118"/>
                      <a:pt x="51" y="119"/>
                      <a:pt x="47" y="118"/>
                    </a:cubicBezTo>
                    <a:cubicBezTo>
                      <a:pt x="46" y="117"/>
                      <a:pt x="43" y="117"/>
                      <a:pt x="40" y="118"/>
                    </a:cubicBezTo>
                    <a:cubicBezTo>
                      <a:pt x="40" y="117"/>
                      <a:pt x="40" y="115"/>
                      <a:pt x="40" y="115"/>
                    </a:cubicBezTo>
                    <a:cubicBezTo>
                      <a:pt x="40" y="114"/>
                      <a:pt x="37" y="113"/>
                      <a:pt x="34" y="110"/>
                    </a:cubicBezTo>
                    <a:cubicBezTo>
                      <a:pt x="31" y="108"/>
                      <a:pt x="29" y="104"/>
                      <a:pt x="27" y="102"/>
                    </a:cubicBezTo>
                    <a:cubicBezTo>
                      <a:pt x="26" y="100"/>
                      <a:pt x="25" y="97"/>
                      <a:pt x="25" y="93"/>
                    </a:cubicBezTo>
                    <a:cubicBezTo>
                      <a:pt x="25" y="89"/>
                      <a:pt x="22" y="94"/>
                      <a:pt x="21" y="84"/>
                    </a:cubicBezTo>
                    <a:cubicBezTo>
                      <a:pt x="21" y="74"/>
                      <a:pt x="22" y="77"/>
                      <a:pt x="17" y="76"/>
                    </a:cubicBezTo>
                    <a:cubicBezTo>
                      <a:pt x="13" y="75"/>
                      <a:pt x="14" y="73"/>
                      <a:pt x="9" y="69"/>
                    </a:cubicBezTo>
                    <a:cubicBezTo>
                      <a:pt x="4" y="65"/>
                      <a:pt x="4" y="65"/>
                      <a:pt x="2" y="60"/>
                    </a:cubicBezTo>
                    <a:cubicBezTo>
                      <a:pt x="0" y="54"/>
                      <a:pt x="1" y="52"/>
                      <a:pt x="5" y="45"/>
                    </a:cubicBezTo>
                    <a:cubicBezTo>
                      <a:pt x="9" y="37"/>
                      <a:pt x="5" y="38"/>
                      <a:pt x="6" y="34"/>
                    </a:cubicBezTo>
                    <a:cubicBezTo>
                      <a:pt x="7" y="29"/>
                      <a:pt x="12" y="31"/>
                      <a:pt x="19" y="28"/>
                    </a:cubicBezTo>
                    <a:cubicBezTo>
                      <a:pt x="26" y="26"/>
                      <a:pt x="22" y="24"/>
                      <a:pt x="22" y="20"/>
                    </a:cubicBezTo>
                    <a:cubicBezTo>
                      <a:pt x="22" y="16"/>
                      <a:pt x="25" y="14"/>
                      <a:pt x="25" y="9"/>
                    </a:cubicBezTo>
                    <a:cubicBezTo>
                      <a:pt x="25" y="5"/>
                      <a:pt x="26" y="4"/>
                      <a:pt x="27" y="2"/>
                    </a:cubicBezTo>
                    <a:cubicBezTo>
                      <a:pt x="27" y="2"/>
                      <a:pt x="27" y="3"/>
                      <a:pt x="27" y="4"/>
                    </a:cubicBezTo>
                    <a:cubicBezTo>
                      <a:pt x="29" y="9"/>
                      <a:pt x="36" y="2"/>
                      <a:pt x="37" y="1"/>
                    </a:cubicBezTo>
                    <a:cubicBezTo>
                      <a:pt x="38" y="0"/>
                      <a:pt x="42" y="4"/>
                      <a:pt x="47" y="4"/>
                    </a:cubicBezTo>
                    <a:cubicBezTo>
                      <a:pt x="51" y="4"/>
                      <a:pt x="51" y="5"/>
                      <a:pt x="55" y="7"/>
                    </a:cubicBezTo>
                    <a:cubicBezTo>
                      <a:pt x="60" y="9"/>
                      <a:pt x="57" y="5"/>
                      <a:pt x="58" y="4"/>
                    </a:cubicBezTo>
                    <a:cubicBezTo>
                      <a:pt x="59" y="2"/>
                      <a:pt x="66" y="3"/>
                      <a:pt x="72" y="4"/>
                    </a:cubicBezTo>
                    <a:cubicBezTo>
                      <a:pt x="77" y="6"/>
                      <a:pt x="76" y="3"/>
                      <a:pt x="76" y="2"/>
                    </a:cubicBezTo>
                    <a:cubicBezTo>
                      <a:pt x="76" y="1"/>
                      <a:pt x="82" y="3"/>
                      <a:pt x="87" y="2"/>
                    </a:cubicBezTo>
                    <a:cubicBezTo>
                      <a:pt x="91" y="1"/>
                      <a:pt x="91" y="3"/>
                      <a:pt x="95" y="2"/>
                    </a:cubicBezTo>
                    <a:cubicBezTo>
                      <a:pt x="99" y="1"/>
                      <a:pt x="97" y="6"/>
                      <a:pt x="101" y="6"/>
                    </a:cubicBezTo>
                    <a:cubicBezTo>
                      <a:pt x="102" y="6"/>
                      <a:pt x="103" y="6"/>
                      <a:pt x="103" y="6"/>
                    </a:cubicBezTo>
                    <a:cubicBezTo>
                      <a:pt x="103" y="10"/>
                      <a:pt x="101" y="17"/>
                      <a:pt x="101" y="17"/>
                    </a:cubicBezTo>
                    <a:cubicBezTo>
                      <a:pt x="101" y="18"/>
                      <a:pt x="99" y="23"/>
                      <a:pt x="94" y="26"/>
                    </a:cubicBezTo>
                    <a:cubicBezTo>
                      <a:pt x="90" y="29"/>
                      <a:pt x="92" y="36"/>
                      <a:pt x="91" y="40"/>
                    </a:cubicBezTo>
                    <a:cubicBezTo>
                      <a:pt x="90" y="45"/>
                      <a:pt x="95" y="54"/>
                      <a:pt x="96" y="56"/>
                    </a:cubicBezTo>
                    <a:cubicBezTo>
                      <a:pt x="97" y="58"/>
                      <a:pt x="98" y="63"/>
                      <a:pt x="102" y="67"/>
                    </a:cubicBezTo>
                    <a:cubicBezTo>
                      <a:pt x="107" y="71"/>
                      <a:pt x="100" y="74"/>
                      <a:pt x="99" y="7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034">
                <a:extLst>
                  <a:ext uri="{FF2B5EF4-FFF2-40B4-BE49-F238E27FC236}">
                    <a16:creationId xmlns:a16="http://schemas.microsoft.com/office/drawing/2014/main" id="{37639AC9-00FA-DFC7-CC97-A2FAB98D38B5}"/>
                  </a:ext>
                </a:extLst>
              </p:cNvPr>
              <p:cNvSpPr>
                <a:spLocks/>
              </p:cNvSpPr>
              <p:nvPr/>
            </p:nvSpPr>
            <p:spPr bwMode="auto">
              <a:xfrm>
                <a:off x="1297" y="1882"/>
                <a:ext cx="87" cy="46"/>
              </a:xfrm>
              <a:custGeom>
                <a:avLst/>
                <a:gdLst>
                  <a:gd name="T0" fmla="*/ 136 w 144"/>
                  <a:gd name="T1" fmla="*/ 59 h 77"/>
                  <a:gd name="T2" fmla="*/ 131 w 144"/>
                  <a:gd name="T3" fmla="*/ 59 h 77"/>
                  <a:gd name="T4" fmla="*/ 127 w 144"/>
                  <a:gd name="T5" fmla="*/ 66 h 77"/>
                  <a:gd name="T6" fmla="*/ 124 w 144"/>
                  <a:gd name="T7" fmla="*/ 73 h 77"/>
                  <a:gd name="T8" fmla="*/ 120 w 144"/>
                  <a:gd name="T9" fmla="*/ 69 h 77"/>
                  <a:gd name="T10" fmla="*/ 116 w 144"/>
                  <a:gd name="T11" fmla="*/ 59 h 77"/>
                  <a:gd name="T12" fmla="*/ 113 w 144"/>
                  <a:gd name="T13" fmla="*/ 46 h 77"/>
                  <a:gd name="T14" fmla="*/ 119 w 144"/>
                  <a:gd name="T15" fmla="*/ 39 h 77"/>
                  <a:gd name="T16" fmla="*/ 115 w 144"/>
                  <a:gd name="T17" fmla="*/ 37 h 77"/>
                  <a:gd name="T18" fmla="*/ 106 w 144"/>
                  <a:gd name="T19" fmla="*/ 28 h 77"/>
                  <a:gd name="T20" fmla="*/ 93 w 144"/>
                  <a:gd name="T21" fmla="*/ 24 h 77"/>
                  <a:gd name="T22" fmla="*/ 85 w 144"/>
                  <a:gd name="T23" fmla="*/ 26 h 77"/>
                  <a:gd name="T24" fmla="*/ 73 w 144"/>
                  <a:gd name="T25" fmla="*/ 40 h 77"/>
                  <a:gd name="T26" fmla="*/ 63 w 144"/>
                  <a:gd name="T27" fmla="*/ 44 h 77"/>
                  <a:gd name="T28" fmla="*/ 71 w 144"/>
                  <a:gd name="T29" fmla="*/ 60 h 77"/>
                  <a:gd name="T30" fmla="*/ 67 w 144"/>
                  <a:gd name="T31" fmla="*/ 65 h 77"/>
                  <a:gd name="T32" fmla="*/ 60 w 144"/>
                  <a:gd name="T33" fmla="*/ 72 h 77"/>
                  <a:gd name="T34" fmla="*/ 50 w 144"/>
                  <a:gd name="T35" fmla="*/ 68 h 77"/>
                  <a:gd name="T36" fmla="*/ 47 w 144"/>
                  <a:gd name="T37" fmla="*/ 55 h 77"/>
                  <a:gd name="T38" fmla="*/ 38 w 144"/>
                  <a:gd name="T39" fmla="*/ 59 h 77"/>
                  <a:gd name="T40" fmla="*/ 33 w 144"/>
                  <a:gd name="T41" fmla="*/ 51 h 77"/>
                  <a:gd name="T42" fmla="*/ 25 w 144"/>
                  <a:gd name="T43" fmla="*/ 44 h 77"/>
                  <a:gd name="T44" fmla="*/ 11 w 144"/>
                  <a:gd name="T45" fmla="*/ 42 h 77"/>
                  <a:gd name="T46" fmla="*/ 2 w 144"/>
                  <a:gd name="T47" fmla="*/ 46 h 77"/>
                  <a:gd name="T48" fmla="*/ 0 w 144"/>
                  <a:gd name="T49" fmla="*/ 42 h 77"/>
                  <a:gd name="T50" fmla="*/ 4 w 144"/>
                  <a:gd name="T51" fmla="*/ 37 h 77"/>
                  <a:gd name="T52" fmla="*/ 2 w 144"/>
                  <a:gd name="T53" fmla="*/ 26 h 77"/>
                  <a:gd name="T54" fmla="*/ 4 w 144"/>
                  <a:gd name="T55" fmla="*/ 21 h 77"/>
                  <a:gd name="T56" fmla="*/ 3 w 144"/>
                  <a:gd name="T57" fmla="*/ 10 h 77"/>
                  <a:gd name="T58" fmla="*/ 7 w 144"/>
                  <a:gd name="T59" fmla="*/ 5 h 77"/>
                  <a:gd name="T60" fmla="*/ 13 w 144"/>
                  <a:gd name="T61" fmla="*/ 6 h 77"/>
                  <a:gd name="T62" fmla="*/ 14 w 144"/>
                  <a:gd name="T63" fmla="*/ 5 h 77"/>
                  <a:gd name="T64" fmla="*/ 21 w 144"/>
                  <a:gd name="T65" fmla="*/ 9 h 77"/>
                  <a:gd name="T66" fmla="*/ 17 w 144"/>
                  <a:gd name="T67" fmla="*/ 12 h 77"/>
                  <a:gd name="T68" fmla="*/ 24 w 144"/>
                  <a:gd name="T69" fmla="*/ 24 h 77"/>
                  <a:gd name="T70" fmla="*/ 32 w 144"/>
                  <a:gd name="T71" fmla="*/ 22 h 77"/>
                  <a:gd name="T72" fmla="*/ 45 w 144"/>
                  <a:gd name="T73" fmla="*/ 26 h 77"/>
                  <a:gd name="T74" fmla="*/ 57 w 144"/>
                  <a:gd name="T75" fmla="*/ 22 h 77"/>
                  <a:gd name="T76" fmla="*/ 72 w 144"/>
                  <a:gd name="T77" fmla="*/ 14 h 77"/>
                  <a:gd name="T78" fmla="*/ 80 w 144"/>
                  <a:gd name="T79" fmla="*/ 7 h 77"/>
                  <a:gd name="T80" fmla="*/ 95 w 144"/>
                  <a:gd name="T81" fmla="*/ 6 h 77"/>
                  <a:gd name="T82" fmla="*/ 113 w 144"/>
                  <a:gd name="T83" fmla="*/ 10 h 77"/>
                  <a:gd name="T84" fmla="*/ 123 w 144"/>
                  <a:gd name="T85" fmla="*/ 17 h 77"/>
                  <a:gd name="T86" fmla="*/ 134 w 144"/>
                  <a:gd name="T87" fmla="*/ 23 h 77"/>
                  <a:gd name="T88" fmla="*/ 139 w 144"/>
                  <a:gd name="T89" fmla="*/ 28 h 77"/>
                  <a:gd name="T90" fmla="*/ 137 w 144"/>
                  <a:gd name="T91" fmla="*/ 31 h 77"/>
                  <a:gd name="T92" fmla="*/ 139 w 144"/>
                  <a:gd name="T93" fmla="*/ 38 h 77"/>
                  <a:gd name="T94" fmla="*/ 142 w 144"/>
                  <a:gd name="T95" fmla="*/ 47 h 77"/>
                  <a:gd name="T96" fmla="*/ 136 w 144"/>
                  <a:gd name="T97"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77">
                    <a:moveTo>
                      <a:pt x="136" y="59"/>
                    </a:moveTo>
                    <a:cubicBezTo>
                      <a:pt x="134" y="63"/>
                      <a:pt x="133" y="61"/>
                      <a:pt x="131" y="59"/>
                    </a:cubicBezTo>
                    <a:cubicBezTo>
                      <a:pt x="129" y="58"/>
                      <a:pt x="129" y="63"/>
                      <a:pt x="127" y="66"/>
                    </a:cubicBezTo>
                    <a:cubicBezTo>
                      <a:pt x="126" y="68"/>
                      <a:pt x="125" y="71"/>
                      <a:pt x="124" y="73"/>
                    </a:cubicBezTo>
                    <a:cubicBezTo>
                      <a:pt x="123" y="72"/>
                      <a:pt x="122" y="71"/>
                      <a:pt x="120" y="69"/>
                    </a:cubicBezTo>
                    <a:cubicBezTo>
                      <a:pt x="113" y="60"/>
                      <a:pt x="119" y="63"/>
                      <a:pt x="116" y="59"/>
                    </a:cubicBezTo>
                    <a:cubicBezTo>
                      <a:pt x="113" y="56"/>
                      <a:pt x="112" y="49"/>
                      <a:pt x="113" y="46"/>
                    </a:cubicBezTo>
                    <a:cubicBezTo>
                      <a:pt x="113" y="43"/>
                      <a:pt x="117" y="43"/>
                      <a:pt x="119" y="39"/>
                    </a:cubicBezTo>
                    <a:cubicBezTo>
                      <a:pt x="122" y="35"/>
                      <a:pt x="118" y="37"/>
                      <a:pt x="115" y="37"/>
                    </a:cubicBezTo>
                    <a:cubicBezTo>
                      <a:pt x="112" y="37"/>
                      <a:pt x="109" y="34"/>
                      <a:pt x="106" y="28"/>
                    </a:cubicBezTo>
                    <a:cubicBezTo>
                      <a:pt x="102" y="22"/>
                      <a:pt x="102" y="26"/>
                      <a:pt x="93" y="24"/>
                    </a:cubicBezTo>
                    <a:cubicBezTo>
                      <a:pt x="85" y="21"/>
                      <a:pt x="86" y="23"/>
                      <a:pt x="85" y="26"/>
                    </a:cubicBezTo>
                    <a:cubicBezTo>
                      <a:pt x="83" y="30"/>
                      <a:pt x="77" y="32"/>
                      <a:pt x="73" y="40"/>
                    </a:cubicBezTo>
                    <a:cubicBezTo>
                      <a:pt x="69" y="47"/>
                      <a:pt x="68" y="43"/>
                      <a:pt x="63" y="44"/>
                    </a:cubicBezTo>
                    <a:cubicBezTo>
                      <a:pt x="58" y="46"/>
                      <a:pt x="68" y="54"/>
                      <a:pt x="71" y="60"/>
                    </a:cubicBezTo>
                    <a:cubicBezTo>
                      <a:pt x="75" y="66"/>
                      <a:pt x="71" y="64"/>
                      <a:pt x="67" y="65"/>
                    </a:cubicBezTo>
                    <a:cubicBezTo>
                      <a:pt x="64" y="66"/>
                      <a:pt x="65" y="66"/>
                      <a:pt x="60" y="72"/>
                    </a:cubicBezTo>
                    <a:cubicBezTo>
                      <a:pt x="54" y="77"/>
                      <a:pt x="52" y="71"/>
                      <a:pt x="50" y="68"/>
                    </a:cubicBezTo>
                    <a:cubicBezTo>
                      <a:pt x="49" y="66"/>
                      <a:pt x="48" y="59"/>
                      <a:pt x="47" y="55"/>
                    </a:cubicBezTo>
                    <a:cubicBezTo>
                      <a:pt x="45" y="51"/>
                      <a:pt x="43" y="59"/>
                      <a:pt x="38" y="59"/>
                    </a:cubicBezTo>
                    <a:cubicBezTo>
                      <a:pt x="34" y="59"/>
                      <a:pt x="35" y="56"/>
                      <a:pt x="33" y="51"/>
                    </a:cubicBezTo>
                    <a:cubicBezTo>
                      <a:pt x="32" y="45"/>
                      <a:pt x="30" y="47"/>
                      <a:pt x="25" y="44"/>
                    </a:cubicBezTo>
                    <a:cubicBezTo>
                      <a:pt x="21" y="41"/>
                      <a:pt x="15" y="42"/>
                      <a:pt x="11" y="42"/>
                    </a:cubicBezTo>
                    <a:cubicBezTo>
                      <a:pt x="8" y="42"/>
                      <a:pt x="6" y="44"/>
                      <a:pt x="2" y="46"/>
                    </a:cubicBezTo>
                    <a:cubicBezTo>
                      <a:pt x="1" y="45"/>
                      <a:pt x="0" y="43"/>
                      <a:pt x="0" y="42"/>
                    </a:cubicBezTo>
                    <a:cubicBezTo>
                      <a:pt x="0" y="40"/>
                      <a:pt x="4" y="40"/>
                      <a:pt x="4" y="37"/>
                    </a:cubicBezTo>
                    <a:cubicBezTo>
                      <a:pt x="5" y="33"/>
                      <a:pt x="0" y="29"/>
                      <a:pt x="2" y="26"/>
                    </a:cubicBezTo>
                    <a:cubicBezTo>
                      <a:pt x="5" y="24"/>
                      <a:pt x="7" y="23"/>
                      <a:pt x="4" y="21"/>
                    </a:cubicBezTo>
                    <a:cubicBezTo>
                      <a:pt x="2" y="19"/>
                      <a:pt x="3" y="13"/>
                      <a:pt x="3" y="10"/>
                    </a:cubicBezTo>
                    <a:cubicBezTo>
                      <a:pt x="3" y="8"/>
                      <a:pt x="5" y="4"/>
                      <a:pt x="7" y="5"/>
                    </a:cubicBezTo>
                    <a:cubicBezTo>
                      <a:pt x="9" y="6"/>
                      <a:pt x="11" y="7"/>
                      <a:pt x="13" y="6"/>
                    </a:cubicBezTo>
                    <a:cubicBezTo>
                      <a:pt x="13" y="6"/>
                      <a:pt x="14" y="5"/>
                      <a:pt x="14" y="5"/>
                    </a:cubicBezTo>
                    <a:cubicBezTo>
                      <a:pt x="16" y="6"/>
                      <a:pt x="18" y="7"/>
                      <a:pt x="21" y="9"/>
                    </a:cubicBezTo>
                    <a:cubicBezTo>
                      <a:pt x="29" y="16"/>
                      <a:pt x="21" y="9"/>
                      <a:pt x="17" y="12"/>
                    </a:cubicBezTo>
                    <a:cubicBezTo>
                      <a:pt x="12" y="15"/>
                      <a:pt x="17" y="17"/>
                      <a:pt x="24" y="24"/>
                    </a:cubicBezTo>
                    <a:cubicBezTo>
                      <a:pt x="31" y="31"/>
                      <a:pt x="27" y="17"/>
                      <a:pt x="32" y="22"/>
                    </a:cubicBezTo>
                    <a:cubicBezTo>
                      <a:pt x="37" y="27"/>
                      <a:pt x="37" y="28"/>
                      <a:pt x="45" y="26"/>
                    </a:cubicBezTo>
                    <a:cubicBezTo>
                      <a:pt x="53" y="25"/>
                      <a:pt x="51" y="25"/>
                      <a:pt x="57" y="22"/>
                    </a:cubicBezTo>
                    <a:cubicBezTo>
                      <a:pt x="64" y="19"/>
                      <a:pt x="65" y="17"/>
                      <a:pt x="72" y="14"/>
                    </a:cubicBezTo>
                    <a:cubicBezTo>
                      <a:pt x="79" y="12"/>
                      <a:pt x="75" y="15"/>
                      <a:pt x="80" y="7"/>
                    </a:cubicBezTo>
                    <a:cubicBezTo>
                      <a:pt x="85" y="0"/>
                      <a:pt x="86" y="6"/>
                      <a:pt x="95" y="6"/>
                    </a:cubicBezTo>
                    <a:cubicBezTo>
                      <a:pt x="105" y="5"/>
                      <a:pt x="101" y="8"/>
                      <a:pt x="113" y="10"/>
                    </a:cubicBezTo>
                    <a:cubicBezTo>
                      <a:pt x="125" y="12"/>
                      <a:pt x="119" y="14"/>
                      <a:pt x="123" y="17"/>
                    </a:cubicBezTo>
                    <a:cubicBezTo>
                      <a:pt x="128" y="20"/>
                      <a:pt x="131" y="20"/>
                      <a:pt x="134" y="23"/>
                    </a:cubicBezTo>
                    <a:cubicBezTo>
                      <a:pt x="136" y="24"/>
                      <a:pt x="138" y="26"/>
                      <a:pt x="139" y="28"/>
                    </a:cubicBezTo>
                    <a:cubicBezTo>
                      <a:pt x="138" y="29"/>
                      <a:pt x="137" y="30"/>
                      <a:pt x="137" y="31"/>
                    </a:cubicBezTo>
                    <a:cubicBezTo>
                      <a:pt x="137" y="32"/>
                      <a:pt x="138" y="35"/>
                      <a:pt x="139" y="38"/>
                    </a:cubicBezTo>
                    <a:cubicBezTo>
                      <a:pt x="140" y="41"/>
                      <a:pt x="141" y="44"/>
                      <a:pt x="142" y="47"/>
                    </a:cubicBezTo>
                    <a:cubicBezTo>
                      <a:pt x="144" y="51"/>
                      <a:pt x="138" y="55"/>
                      <a:pt x="136" y="5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035">
                <a:extLst>
                  <a:ext uri="{FF2B5EF4-FFF2-40B4-BE49-F238E27FC236}">
                    <a16:creationId xmlns:a16="http://schemas.microsoft.com/office/drawing/2014/main" id="{5D49D6AE-6101-319B-D164-87EBE590F00B}"/>
                  </a:ext>
                </a:extLst>
              </p:cNvPr>
              <p:cNvSpPr>
                <a:spLocks/>
              </p:cNvSpPr>
              <p:nvPr/>
            </p:nvSpPr>
            <p:spPr bwMode="auto">
              <a:xfrm>
                <a:off x="1255" y="1858"/>
                <a:ext cx="51" cy="54"/>
              </a:xfrm>
              <a:custGeom>
                <a:avLst/>
                <a:gdLst>
                  <a:gd name="T0" fmla="*/ 85 w 85"/>
                  <a:gd name="T1" fmla="*/ 44 h 90"/>
                  <a:gd name="T2" fmla="*/ 84 w 85"/>
                  <a:gd name="T3" fmla="*/ 45 h 90"/>
                  <a:gd name="T4" fmla="*/ 78 w 85"/>
                  <a:gd name="T5" fmla="*/ 44 h 90"/>
                  <a:gd name="T6" fmla="*/ 74 w 85"/>
                  <a:gd name="T7" fmla="*/ 49 h 90"/>
                  <a:gd name="T8" fmla="*/ 75 w 85"/>
                  <a:gd name="T9" fmla="*/ 60 h 90"/>
                  <a:gd name="T10" fmla="*/ 73 w 85"/>
                  <a:gd name="T11" fmla="*/ 65 h 90"/>
                  <a:gd name="T12" fmla="*/ 75 w 85"/>
                  <a:gd name="T13" fmla="*/ 76 h 90"/>
                  <a:gd name="T14" fmla="*/ 71 w 85"/>
                  <a:gd name="T15" fmla="*/ 81 h 90"/>
                  <a:gd name="T16" fmla="*/ 73 w 85"/>
                  <a:gd name="T17" fmla="*/ 85 h 90"/>
                  <a:gd name="T18" fmla="*/ 70 w 85"/>
                  <a:gd name="T19" fmla="*/ 87 h 90"/>
                  <a:gd name="T20" fmla="*/ 66 w 85"/>
                  <a:gd name="T21" fmla="*/ 74 h 90"/>
                  <a:gd name="T22" fmla="*/ 62 w 85"/>
                  <a:gd name="T23" fmla="*/ 79 h 90"/>
                  <a:gd name="T24" fmla="*/ 53 w 85"/>
                  <a:gd name="T25" fmla="*/ 74 h 90"/>
                  <a:gd name="T26" fmla="*/ 55 w 85"/>
                  <a:gd name="T27" fmla="*/ 62 h 90"/>
                  <a:gd name="T28" fmla="*/ 49 w 85"/>
                  <a:gd name="T29" fmla="*/ 54 h 90"/>
                  <a:gd name="T30" fmla="*/ 39 w 85"/>
                  <a:gd name="T31" fmla="*/ 46 h 90"/>
                  <a:gd name="T32" fmla="*/ 32 w 85"/>
                  <a:gd name="T33" fmla="*/ 41 h 90"/>
                  <a:gd name="T34" fmla="*/ 26 w 85"/>
                  <a:gd name="T35" fmla="*/ 32 h 90"/>
                  <a:gd name="T36" fmla="*/ 25 w 85"/>
                  <a:gd name="T37" fmla="*/ 37 h 90"/>
                  <a:gd name="T38" fmla="*/ 21 w 85"/>
                  <a:gd name="T39" fmla="*/ 44 h 90"/>
                  <a:gd name="T40" fmla="*/ 9 w 85"/>
                  <a:gd name="T41" fmla="*/ 37 h 90"/>
                  <a:gd name="T42" fmla="*/ 2 w 85"/>
                  <a:gd name="T43" fmla="*/ 27 h 90"/>
                  <a:gd name="T44" fmla="*/ 6 w 85"/>
                  <a:gd name="T45" fmla="*/ 17 h 90"/>
                  <a:gd name="T46" fmla="*/ 4 w 85"/>
                  <a:gd name="T47" fmla="*/ 12 h 90"/>
                  <a:gd name="T48" fmla="*/ 6 w 85"/>
                  <a:gd name="T49" fmla="*/ 6 h 90"/>
                  <a:gd name="T50" fmla="*/ 6 w 85"/>
                  <a:gd name="T51" fmla="*/ 1 h 90"/>
                  <a:gd name="T52" fmla="*/ 13 w 85"/>
                  <a:gd name="T53" fmla="*/ 0 h 90"/>
                  <a:gd name="T54" fmla="*/ 26 w 85"/>
                  <a:gd name="T55" fmla="*/ 3 h 90"/>
                  <a:gd name="T56" fmla="*/ 39 w 85"/>
                  <a:gd name="T57" fmla="*/ 5 h 90"/>
                  <a:gd name="T58" fmla="*/ 48 w 85"/>
                  <a:gd name="T59" fmla="*/ 12 h 90"/>
                  <a:gd name="T60" fmla="*/ 55 w 85"/>
                  <a:gd name="T61" fmla="*/ 10 h 90"/>
                  <a:gd name="T62" fmla="*/ 58 w 85"/>
                  <a:gd name="T63" fmla="*/ 7 h 90"/>
                  <a:gd name="T64" fmla="*/ 61 w 85"/>
                  <a:gd name="T65" fmla="*/ 15 h 90"/>
                  <a:gd name="T66" fmla="*/ 66 w 85"/>
                  <a:gd name="T67" fmla="*/ 23 h 90"/>
                  <a:gd name="T68" fmla="*/ 77 w 85"/>
                  <a:gd name="T69" fmla="*/ 37 h 90"/>
                  <a:gd name="T70" fmla="*/ 85 w 85"/>
                  <a:gd name="T7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90">
                    <a:moveTo>
                      <a:pt x="85" y="44"/>
                    </a:moveTo>
                    <a:cubicBezTo>
                      <a:pt x="85" y="44"/>
                      <a:pt x="84" y="45"/>
                      <a:pt x="84" y="45"/>
                    </a:cubicBezTo>
                    <a:cubicBezTo>
                      <a:pt x="82" y="46"/>
                      <a:pt x="80" y="45"/>
                      <a:pt x="78" y="44"/>
                    </a:cubicBezTo>
                    <a:cubicBezTo>
                      <a:pt x="76" y="43"/>
                      <a:pt x="74" y="47"/>
                      <a:pt x="74" y="49"/>
                    </a:cubicBezTo>
                    <a:cubicBezTo>
                      <a:pt x="74" y="52"/>
                      <a:pt x="73" y="58"/>
                      <a:pt x="75" y="60"/>
                    </a:cubicBezTo>
                    <a:cubicBezTo>
                      <a:pt x="78" y="62"/>
                      <a:pt x="76" y="63"/>
                      <a:pt x="73" y="65"/>
                    </a:cubicBezTo>
                    <a:cubicBezTo>
                      <a:pt x="71" y="68"/>
                      <a:pt x="76" y="72"/>
                      <a:pt x="75" y="76"/>
                    </a:cubicBezTo>
                    <a:cubicBezTo>
                      <a:pt x="75" y="79"/>
                      <a:pt x="71" y="79"/>
                      <a:pt x="71" y="81"/>
                    </a:cubicBezTo>
                    <a:cubicBezTo>
                      <a:pt x="71" y="82"/>
                      <a:pt x="72" y="84"/>
                      <a:pt x="73" y="85"/>
                    </a:cubicBezTo>
                    <a:cubicBezTo>
                      <a:pt x="72" y="86"/>
                      <a:pt x="71" y="86"/>
                      <a:pt x="70" y="87"/>
                    </a:cubicBezTo>
                    <a:cubicBezTo>
                      <a:pt x="63" y="90"/>
                      <a:pt x="68" y="77"/>
                      <a:pt x="66" y="74"/>
                    </a:cubicBezTo>
                    <a:cubicBezTo>
                      <a:pt x="64" y="71"/>
                      <a:pt x="62" y="73"/>
                      <a:pt x="62" y="79"/>
                    </a:cubicBezTo>
                    <a:cubicBezTo>
                      <a:pt x="62" y="85"/>
                      <a:pt x="56" y="77"/>
                      <a:pt x="53" y="74"/>
                    </a:cubicBezTo>
                    <a:cubicBezTo>
                      <a:pt x="50" y="71"/>
                      <a:pt x="55" y="67"/>
                      <a:pt x="55" y="62"/>
                    </a:cubicBezTo>
                    <a:cubicBezTo>
                      <a:pt x="56" y="57"/>
                      <a:pt x="54" y="59"/>
                      <a:pt x="49" y="54"/>
                    </a:cubicBezTo>
                    <a:cubicBezTo>
                      <a:pt x="43" y="49"/>
                      <a:pt x="43" y="47"/>
                      <a:pt x="39" y="46"/>
                    </a:cubicBezTo>
                    <a:cubicBezTo>
                      <a:pt x="34" y="46"/>
                      <a:pt x="32" y="45"/>
                      <a:pt x="32" y="41"/>
                    </a:cubicBezTo>
                    <a:cubicBezTo>
                      <a:pt x="32" y="37"/>
                      <a:pt x="30" y="34"/>
                      <a:pt x="26" y="32"/>
                    </a:cubicBezTo>
                    <a:cubicBezTo>
                      <a:pt x="23" y="30"/>
                      <a:pt x="24" y="34"/>
                      <a:pt x="25" y="37"/>
                    </a:cubicBezTo>
                    <a:cubicBezTo>
                      <a:pt x="25" y="40"/>
                      <a:pt x="24" y="44"/>
                      <a:pt x="21" y="44"/>
                    </a:cubicBezTo>
                    <a:cubicBezTo>
                      <a:pt x="18" y="44"/>
                      <a:pt x="13" y="40"/>
                      <a:pt x="9" y="37"/>
                    </a:cubicBezTo>
                    <a:cubicBezTo>
                      <a:pt x="5" y="34"/>
                      <a:pt x="5" y="30"/>
                      <a:pt x="2" y="27"/>
                    </a:cubicBezTo>
                    <a:cubicBezTo>
                      <a:pt x="0" y="24"/>
                      <a:pt x="4" y="20"/>
                      <a:pt x="6" y="17"/>
                    </a:cubicBezTo>
                    <a:cubicBezTo>
                      <a:pt x="9" y="14"/>
                      <a:pt x="5" y="13"/>
                      <a:pt x="4" y="12"/>
                    </a:cubicBezTo>
                    <a:cubicBezTo>
                      <a:pt x="2" y="10"/>
                      <a:pt x="5" y="9"/>
                      <a:pt x="6" y="6"/>
                    </a:cubicBezTo>
                    <a:cubicBezTo>
                      <a:pt x="6" y="4"/>
                      <a:pt x="6" y="3"/>
                      <a:pt x="6" y="1"/>
                    </a:cubicBezTo>
                    <a:cubicBezTo>
                      <a:pt x="8" y="1"/>
                      <a:pt x="10" y="0"/>
                      <a:pt x="13" y="0"/>
                    </a:cubicBezTo>
                    <a:cubicBezTo>
                      <a:pt x="16" y="1"/>
                      <a:pt x="22" y="2"/>
                      <a:pt x="26" y="3"/>
                    </a:cubicBezTo>
                    <a:cubicBezTo>
                      <a:pt x="31" y="3"/>
                      <a:pt x="36" y="2"/>
                      <a:pt x="39" y="5"/>
                    </a:cubicBezTo>
                    <a:cubicBezTo>
                      <a:pt x="41" y="8"/>
                      <a:pt x="45" y="12"/>
                      <a:pt x="48" y="12"/>
                    </a:cubicBezTo>
                    <a:cubicBezTo>
                      <a:pt x="51" y="12"/>
                      <a:pt x="53" y="12"/>
                      <a:pt x="55" y="10"/>
                    </a:cubicBezTo>
                    <a:cubicBezTo>
                      <a:pt x="56" y="9"/>
                      <a:pt x="57" y="8"/>
                      <a:pt x="58" y="7"/>
                    </a:cubicBezTo>
                    <a:cubicBezTo>
                      <a:pt x="58" y="8"/>
                      <a:pt x="59" y="9"/>
                      <a:pt x="61" y="15"/>
                    </a:cubicBezTo>
                    <a:cubicBezTo>
                      <a:pt x="65" y="26"/>
                      <a:pt x="63" y="19"/>
                      <a:pt x="66" y="23"/>
                    </a:cubicBezTo>
                    <a:cubicBezTo>
                      <a:pt x="70" y="27"/>
                      <a:pt x="71" y="29"/>
                      <a:pt x="77" y="37"/>
                    </a:cubicBezTo>
                    <a:cubicBezTo>
                      <a:pt x="81" y="42"/>
                      <a:pt x="82" y="42"/>
                      <a:pt x="85" y="4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036">
                <a:extLst>
                  <a:ext uri="{FF2B5EF4-FFF2-40B4-BE49-F238E27FC236}">
                    <a16:creationId xmlns:a16="http://schemas.microsoft.com/office/drawing/2014/main" id="{B2EC4352-2936-77A5-D172-785C2F0AE429}"/>
                  </a:ext>
                </a:extLst>
              </p:cNvPr>
              <p:cNvSpPr>
                <a:spLocks/>
              </p:cNvSpPr>
              <p:nvPr/>
            </p:nvSpPr>
            <p:spPr bwMode="auto">
              <a:xfrm>
                <a:off x="1287" y="1872"/>
                <a:ext cx="57" cy="12"/>
              </a:xfrm>
              <a:custGeom>
                <a:avLst/>
                <a:gdLst>
                  <a:gd name="T0" fmla="*/ 57 w 57"/>
                  <a:gd name="T1" fmla="*/ 2 h 12"/>
                  <a:gd name="T2" fmla="*/ 57 w 57"/>
                  <a:gd name="T3" fmla="*/ 0 h 12"/>
                  <a:gd name="T4" fmla="*/ 7 w 57"/>
                  <a:gd name="T5" fmla="*/ 8 h 12"/>
                  <a:gd name="T6" fmla="*/ 8 w 57"/>
                  <a:gd name="T7" fmla="*/ 5 h 12"/>
                  <a:gd name="T8" fmla="*/ 0 w 57"/>
                  <a:gd name="T9" fmla="*/ 10 h 12"/>
                  <a:gd name="T10" fmla="*/ 9 w 57"/>
                  <a:gd name="T11" fmla="*/ 12 h 12"/>
                  <a:gd name="T12" fmla="*/ 8 w 57"/>
                  <a:gd name="T13" fmla="*/ 10 h 12"/>
                  <a:gd name="T14" fmla="*/ 57 w 57"/>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57" y="2"/>
                    </a:moveTo>
                    <a:lnTo>
                      <a:pt x="57" y="0"/>
                    </a:lnTo>
                    <a:lnTo>
                      <a:pt x="7" y="8"/>
                    </a:lnTo>
                    <a:lnTo>
                      <a:pt x="8" y="5"/>
                    </a:lnTo>
                    <a:lnTo>
                      <a:pt x="0" y="10"/>
                    </a:lnTo>
                    <a:lnTo>
                      <a:pt x="9" y="12"/>
                    </a:lnTo>
                    <a:lnTo>
                      <a:pt x="8" y="10"/>
                    </a:lnTo>
                    <a:lnTo>
                      <a:pt x="57" y="2"/>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037">
                <a:extLst>
                  <a:ext uri="{FF2B5EF4-FFF2-40B4-BE49-F238E27FC236}">
                    <a16:creationId xmlns:a16="http://schemas.microsoft.com/office/drawing/2014/main" id="{90EFFD1D-4547-6EA0-FA3F-E444AA437CA6}"/>
                  </a:ext>
                </a:extLst>
              </p:cNvPr>
              <p:cNvSpPr>
                <a:spLocks/>
              </p:cNvSpPr>
              <p:nvPr/>
            </p:nvSpPr>
            <p:spPr bwMode="auto">
              <a:xfrm>
                <a:off x="1232" y="1793"/>
                <a:ext cx="74" cy="72"/>
              </a:xfrm>
              <a:custGeom>
                <a:avLst/>
                <a:gdLst>
                  <a:gd name="T0" fmla="*/ 117 w 124"/>
                  <a:gd name="T1" fmla="*/ 15 h 120"/>
                  <a:gd name="T2" fmla="*/ 115 w 124"/>
                  <a:gd name="T3" fmla="*/ 25 h 120"/>
                  <a:gd name="T4" fmla="*/ 108 w 124"/>
                  <a:gd name="T5" fmla="*/ 41 h 120"/>
                  <a:gd name="T6" fmla="*/ 103 w 124"/>
                  <a:gd name="T7" fmla="*/ 63 h 120"/>
                  <a:gd name="T8" fmla="*/ 101 w 124"/>
                  <a:gd name="T9" fmla="*/ 73 h 120"/>
                  <a:gd name="T10" fmla="*/ 99 w 124"/>
                  <a:gd name="T11" fmla="*/ 86 h 120"/>
                  <a:gd name="T12" fmla="*/ 94 w 124"/>
                  <a:gd name="T13" fmla="*/ 101 h 120"/>
                  <a:gd name="T14" fmla="*/ 93 w 124"/>
                  <a:gd name="T15" fmla="*/ 110 h 120"/>
                  <a:gd name="T16" fmla="*/ 96 w 124"/>
                  <a:gd name="T17" fmla="*/ 115 h 120"/>
                  <a:gd name="T18" fmla="*/ 93 w 124"/>
                  <a:gd name="T19" fmla="*/ 118 h 120"/>
                  <a:gd name="T20" fmla="*/ 86 w 124"/>
                  <a:gd name="T21" fmla="*/ 120 h 120"/>
                  <a:gd name="T22" fmla="*/ 77 w 124"/>
                  <a:gd name="T23" fmla="*/ 113 h 120"/>
                  <a:gd name="T24" fmla="*/ 64 w 124"/>
                  <a:gd name="T25" fmla="*/ 111 h 120"/>
                  <a:gd name="T26" fmla="*/ 51 w 124"/>
                  <a:gd name="T27" fmla="*/ 108 h 120"/>
                  <a:gd name="T28" fmla="*/ 44 w 124"/>
                  <a:gd name="T29" fmla="*/ 109 h 120"/>
                  <a:gd name="T30" fmla="*/ 41 w 124"/>
                  <a:gd name="T31" fmla="*/ 105 h 120"/>
                  <a:gd name="T32" fmla="*/ 32 w 124"/>
                  <a:gd name="T33" fmla="*/ 92 h 120"/>
                  <a:gd name="T34" fmla="*/ 20 w 124"/>
                  <a:gd name="T35" fmla="*/ 83 h 120"/>
                  <a:gd name="T36" fmla="*/ 9 w 124"/>
                  <a:gd name="T37" fmla="*/ 72 h 120"/>
                  <a:gd name="T38" fmla="*/ 2 w 124"/>
                  <a:gd name="T39" fmla="*/ 59 h 120"/>
                  <a:gd name="T40" fmla="*/ 12 w 124"/>
                  <a:gd name="T41" fmla="*/ 59 h 120"/>
                  <a:gd name="T42" fmla="*/ 13 w 124"/>
                  <a:gd name="T43" fmla="*/ 58 h 120"/>
                  <a:gd name="T44" fmla="*/ 20 w 124"/>
                  <a:gd name="T45" fmla="*/ 52 h 120"/>
                  <a:gd name="T46" fmla="*/ 27 w 124"/>
                  <a:gd name="T47" fmla="*/ 44 h 120"/>
                  <a:gd name="T48" fmla="*/ 31 w 124"/>
                  <a:gd name="T49" fmla="*/ 34 h 120"/>
                  <a:gd name="T50" fmla="*/ 43 w 124"/>
                  <a:gd name="T51" fmla="*/ 29 h 120"/>
                  <a:gd name="T52" fmla="*/ 49 w 124"/>
                  <a:gd name="T53" fmla="*/ 29 h 120"/>
                  <a:gd name="T54" fmla="*/ 56 w 124"/>
                  <a:gd name="T55" fmla="*/ 27 h 120"/>
                  <a:gd name="T56" fmla="*/ 67 w 124"/>
                  <a:gd name="T57" fmla="*/ 17 h 120"/>
                  <a:gd name="T58" fmla="*/ 76 w 124"/>
                  <a:gd name="T59" fmla="*/ 6 h 120"/>
                  <a:gd name="T60" fmla="*/ 85 w 124"/>
                  <a:gd name="T61" fmla="*/ 10 h 120"/>
                  <a:gd name="T62" fmla="*/ 94 w 124"/>
                  <a:gd name="T63" fmla="*/ 8 h 120"/>
                  <a:gd name="T64" fmla="*/ 107 w 124"/>
                  <a:gd name="T65" fmla="*/ 2 h 120"/>
                  <a:gd name="T66" fmla="*/ 120 w 124"/>
                  <a:gd name="T67" fmla="*/ 0 h 120"/>
                  <a:gd name="T68" fmla="*/ 120 w 124"/>
                  <a:gd name="T69" fmla="*/ 0 h 120"/>
                  <a:gd name="T70" fmla="*/ 115 w 124"/>
                  <a:gd name="T71" fmla="*/ 5 h 120"/>
                  <a:gd name="T72" fmla="*/ 117 w 124"/>
                  <a:gd name="T73"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20">
                    <a:moveTo>
                      <a:pt x="117" y="15"/>
                    </a:moveTo>
                    <a:cubicBezTo>
                      <a:pt x="120" y="22"/>
                      <a:pt x="119" y="17"/>
                      <a:pt x="115" y="25"/>
                    </a:cubicBezTo>
                    <a:cubicBezTo>
                      <a:pt x="111" y="34"/>
                      <a:pt x="113" y="33"/>
                      <a:pt x="108" y="41"/>
                    </a:cubicBezTo>
                    <a:cubicBezTo>
                      <a:pt x="103" y="48"/>
                      <a:pt x="109" y="55"/>
                      <a:pt x="103" y="63"/>
                    </a:cubicBezTo>
                    <a:cubicBezTo>
                      <a:pt x="97" y="70"/>
                      <a:pt x="103" y="69"/>
                      <a:pt x="101" y="73"/>
                    </a:cubicBezTo>
                    <a:cubicBezTo>
                      <a:pt x="98" y="77"/>
                      <a:pt x="96" y="79"/>
                      <a:pt x="99" y="86"/>
                    </a:cubicBezTo>
                    <a:cubicBezTo>
                      <a:pt x="102" y="92"/>
                      <a:pt x="100" y="96"/>
                      <a:pt x="94" y="101"/>
                    </a:cubicBezTo>
                    <a:cubicBezTo>
                      <a:pt x="88" y="106"/>
                      <a:pt x="90" y="105"/>
                      <a:pt x="93" y="110"/>
                    </a:cubicBezTo>
                    <a:cubicBezTo>
                      <a:pt x="95" y="113"/>
                      <a:pt x="95" y="114"/>
                      <a:pt x="96" y="115"/>
                    </a:cubicBezTo>
                    <a:cubicBezTo>
                      <a:pt x="95" y="116"/>
                      <a:pt x="94" y="117"/>
                      <a:pt x="93" y="118"/>
                    </a:cubicBezTo>
                    <a:cubicBezTo>
                      <a:pt x="91" y="120"/>
                      <a:pt x="89" y="120"/>
                      <a:pt x="86" y="120"/>
                    </a:cubicBezTo>
                    <a:cubicBezTo>
                      <a:pt x="83" y="120"/>
                      <a:pt x="79" y="116"/>
                      <a:pt x="77" y="113"/>
                    </a:cubicBezTo>
                    <a:cubicBezTo>
                      <a:pt x="74" y="110"/>
                      <a:pt x="69" y="111"/>
                      <a:pt x="64" y="111"/>
                    </a:cubicBezTo>
                    <a:cubicBezTo>
                      <a:pt x="60" y="110"/>
                      <a:pt x="54" y="109"/>
                      <a:pt x="51" y="108"/>
                    </a:cubicBezTo>
                    <a:cubicBezTo>
                      <a:pt x="48" y="108"/>
                      <a:pt x="46" y="109"/>
                      <a:pt x="44" y="109"/>
                    </a:cubicBezTo>
                    <a:cubicBezTo>
                      <a:pt x="43" y="108"/>
                      <a:pt x="42" y="107"/>
                      <a:pt x="41" y="105"/>
                    </a:cubicBezTo>
                    <a:cubicBezTo>
                      <a:pt x="40" y="103"/>
                      <a:pt x="35" y="98"/>
                      <a:pt x="32" y="92"/>
                    </a:cubicBezTo>
                    <a:cubicBezTo>
                      <a:pt x="29" y="87"/>
                      <a:pt x="23" y="87"/>
                      <a:pt x="20" y="83"/>
                    </a:cubicBezTo>
                    <a:cubicBezTo>
                      <a:pt x="17" y="78"/>
                      <a:pt x="14" y="75"/>
                      <a:pt x="9" y="72"/>
                    </a:cubicBezTo>
                    <a:cubicBezTo>
                      <a:pt x="4" y="69"/>
                      <a:pt x="4" y="66"/>
                      <a:pt x="2" y="59"/>
                    </a:cubicBezTo>
                    <a:cubicBezTo>
                      <a:pt x="0" y="52"/>
                      <a:pt x="8" y="58"/>
                      <a:pt x="12" y="59"/>
                    </a:cubicBezTo>
                    <a:cubicBezTo>
                      <a:pt x="14" y="59"/>
                      <a:pt x="14" y="59"/>
                      <a:pt x="13" y="58"/>
                    </a:cubicBezTo>
                    <a:cubicBezTo>
                      <a:pt x="17" y="57"/>
                      <a:pt x="18" y="56"/>
                      <a:pt x="20" y="52"/>
                    </a:cubicBezTo>
                    <a:cubicBezTo>
                      <a:pt x="23" y="48"/>
                      <a:pt x="27" y="47"/>
                      <a:pt x="27" y="44"/>
                    </a:cubicBezTo>
                    <a:cubicBezTo>
                      <a:pt x="27" y="40"/>
                      <a:pt x="27" y="33"/>
                      <a:pt x="31" y="34"/>
                    </a:cubicBezTo>
                    <a:cubicBezTo>
                      <a:pt x="35" y="34"/>
                      <a:pt x="41" y="30"/>
                      <a:pt x="43" y="29"/>
                    </a:cubicBezTo>
                    <a:cubicBezTo>
                      <a:pt x="45" y="28"/>
                      <a:pt x="46" y="26"/>
                      <a:pt x="49" y="29"/>
                    </a:cubicBezTo>
                    <a:cubicBezTo>
                      <a:pt x="52" y="31"/>
                      <a:pt x="53" y="31"/>
                      <a:pt x="56" y="27"/>
                    </a:cubicBezTo>
                    <a:cubicBezTo>
                      <a:pt x="59" y="24"/>
                      <a:pt x="62" y="22"/>
                      <a:pt x="67" y="17"/>
                    </a:cubicBezTo>
                    <a:cubicBezTo>
                      <a:pt x="72" y="12"/>
                      <a:pt x="72" y="4"/>
                      <a:pt x="76" y="6"/>
                    </a:cubicBezTo>
                    <a:cubicBezTo>
                      <a:pt x="79" y="8"/>
                      <a:pt x="80" y="10"/>
                      <a:pt x="85" y="10"/>
                    </a:cubicBezTo>
                    <a:cubicBezTo>
                      <a:pt x="90" y="11"/>
                      <a:pt x="86" y="9"/>
                      <a:pt x="94" y="8"/>
                    </a:cubicBezTo>
                    <a:cubicBezTo>
                      <a:pt x="102" y="6"/>
                      <a:pt x="104" y="3"/>
                      <a:pt x="107" y="2"/>
                    </a:cubicBezTo>
                    <a:cubicBezTo>
                      <a:pt x="110" y="2"/>
                      <a:pt x="116" y="1"/>
                      <a:pt x="120" y="0"/>
                    </a:cubicBezTo>
                    <a:cubicBezTo>
                      <a:pt x="120" y="0"/>
                      <a:pt x="120" y="0"/>
                      <a:pt x="120" y="0"/>
                    </a:cubicBezTo>
                    <a:cubicBezTo>
                      <a:pt x="124" y="4"/>
                      <a:pt x="120" y="3"/>
                      <a:pt x="115" y="5"/>
                    </a:cubicBezTo>
                    <a:cubicBezTo>
                      <a:pt x="111" y="7"/>
                      <a:pt x="114" y="7"/>
                      <a:pt x="117"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039">
                <a:extLst>
                  <a:ext uri="{FF2B5EF4-FFF2-40B4-BE49-F238E27FC236}">
                    <a16:creationId xmlns:a16="http://schemas.microsoft.com/office/drawing/2014/main" id="{E2447AAB-A505-281D-D38F-BC636E4C2016}"/>
                  </a:ext>
                </a:extLst>
              </p:cNvPr>
              <p:cNvSpPr>
                <a:spLocks/>
              </p:cNvSpPr>
              <p:nvPr/>
            </p:nvSpPr>
            <p:spPr bwMode="auto">
              <a:xfrm>
                <a:off x="1197" y="1803"/>
                <a:ext cx="36" cy="23"/>
              </a:xfrm>
              <a:custGeom>
                <a:avLst/>
                <a:gdLst>
                  <a:gd name="T0" fmla="*/ 58 w 60"/>
                  <a:gd name="T1" fmla="*/ 27 h 39"/>
                  <a:gd name="T2" fmla="*/ 58 w 60"/>
                  <a:gd name="T3" fmla="*/ 30 h 39"/>
                  <a:gd name="T4" fmla="*/ 58 w 60"/>
                  <a:gd name="T5" fmla="*/ 29 h 39"/>
                  <a:gd name="T6" fmla="*/ 57 w 60"/>
                  <a:gd name="T7" fmla="*/ 34 h 39"/>
                  <a:gd name="T8" fmla="*/ 41 w 60"/>
                  <a:gd name="T9" fmla="*/ 36 h 39"/>
                  <a:gd name="T10" fmla="*/ 28 w 60"/>
                  <a:gd name="T11" fmla="*/ 31 h 39"/>
                  <a:gd name="T12" fmla="*/ 7 w 60"/>
                  <a:gd name="T13" fmla="*/ 25 h 39"/>
                  <a:gd name="T14" fmla="*/ 0 w 60"/>
                  <a:gd name="T15" fmla="*/ 22 h 39"/>
                  <a:gd name="T16" fmla="*/ 3 w 60"/>
                  <a:gd name="T17" fmla="*/ 15 h 39"/>
                  <a:gd name="T18" fmla="*/ 16 w 60"/>
                  <a:gd name="T19" fmla="*/ 6 h 39"/>
                  <a:gd name="T20" fmla="*/ 19 w 60"/>
                  <a:gd name="T21" fmla="*/ 2 h 39"/>
                  <a:gd name="T22" fmla="*/ 23 w 60"/>
                  <a:gd name="T23" fmla="*/ 0 h 39"/>
                  <a:gd name="T24" fmla="*/ 29 w 60"/>
                  <a:gd name="T25" fmla="*/ 4 h 39"/>
                  <a:gd name="T26" fmla="*/ 40 w 60"/>
                  <a:gd name="T27" fmla="*/ 13 h 39"/>
                  <a:gd name="T28" fmla="*/ 44 w 60"/>
                  <a:gd name="T29" fmla="*/ 15 h 39"/>
                  <a:gd name="T30" fmla="*/ 53 w 60"/>
                  <a:gd name="T31" fmla="*/ 15 h 39"/>
                  <a:gd name="T32" fmla="*/ 60 w 60"/>
                  <a:gd name="T33" fmla="*/ 18 h 39"/>
                  <a:gd name="T34" fmla="*/ 58 w 60"/>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9">
                    <a:moveTo>
                      <a:pt x="58" y="27"/>
                    </a:moveTo>
                    <a:cubicBezTo>
                      <a:pt x="58" y="27"/>
                      <a:pt x="58" y="29"/>
                      <a:pt x="58" y="30"/>
                    </a:cubicBezTo>
                    <a:cubicBezTo>
                      <a:pt x="58" y="30"/>
                      <a:pt x="58" y="30"/>
                      <a:pt x="58" y="29"/>
                    </a:cubicBezTo>
                    <a:cubicBezTo>
                      <a:pt x="54" y="25"/>
                      <a:pt x="58" y="29"/>
                      <a:pt x="57" y="34"/>
                    </a:cubicBezTo>
                    <a:cubicBezTo>
                      <a:pt x="57" y="39"/>
                      <a:pt x="46" y="34"/>
                      <a:pt x="41" y="36"/>
                    </a:cubicBezTo>
                    <a:cubicBezTo>
                      <a:pt x="36" y="37"/>
                      <a:pt x="35" y="35"/>
                      <a:pt x="28" y="31"/>
                    </a:cubicBezTo>
                    <a:cubicBezTo>
                      <a:pt x="21" y="26"/>
                      <a:pt x="17" y="27"/>
                      <a:pt x="7" y="25"/>
                    </a:cubicBezTo>
                    <a:cubicBezTo>
                      <a:pt x="2" y="24"/>
                      <a:pt x="1" y="23"/>
                      <a:pt x="0" y="22"/>
                    </a:cubicBezTo>
                    <a:cubicBezTo>
                      <a:pt x="1" y="19"/>
                      <a:pt x="2" y="15"/>
                      <a:pt x="3" y="15"/>
                    </a:cubicBezTo>
                    <a:cubicBezTo>
                      <a:pt x="4" y="14"/>
                      <a:pt x="16" y="10"/>
                      <a:pt x="16" y="6"/>
                    </a:cubicBezTo>
                    <a:cubicBezTo>
                      <a:pt x="16" y="3"/>
                      <a:pt x="16" y="2"/>
                      <a:pt x="19" y="2"/>
                    </a:cubicBezTo>
                    <a:cubicBezTo>
                      <a:pt x="21" y="2"/>
                      <a:pt x="22" y="1"/>
                      <a:pt x="23" y="0"/>
                    </a:cubicBezTo>
                    <a:cubicBezTo>
                      <a:pt x="25" y="0"/>
                      <a:pt x="26" y="1"/>
                      <a:pt x="29" y="4"/>
                    </a:cubicBezTo>
                    <a:cubicBezTo>
                      <a:pt x="33" y="8"/>
                      <a:pt x="39" y="10"/>
                      <a:pt x="40" y="13"/>
                    </a:cubicBezTo>
                    <a:cubicBezTo>
                      <a:pt x="42" y="15"/>
                      <a:pt x="42" y="16"/>
                      <a:pt x="44" y="15"/>
                    </a:cubicBezTo>
                    <a:cubicBezTo>
                      <a:pt x="47" y="15"/>
                      <a:pt x="53" y="13"/>
                      <a:pt x="53" y="15"/>
                    </a:cubicBezTo>
                    <a:cubicBezTo>
                      <a:pt x="54" y="16"/>
                      <a:pt x="60" y="13"/>
                      <a:pt x="60" y="18"/>
                    </a:cubicBezTo>
                    <a:cubicBezTo>
                      <a:pt x="60" y="22"/>
                      <a:pt x="58" y="26"/>
                      <a:pt x="58" y="2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040">
                <a:extLst>
                  <a:ext uri="{FF2B5EF4-FFF2-40B4-BE49-F238E27FC236}">
                    <a16:creationId xmlns:a16="http://schemas.microsoft.com/office/drawing/2014/main" id="{F4186DC8-5140-8FEC-B057-39AFDD04D4EF}"/>
                  </a:ext>
                </a:extLst>
              </p:cNvPr>
              <p:cNvSpPr>
                <a:spLocks/>
              </p:cNvSpPr>
              <p:nvPr/>
            </p:nvSpPr>
            <p:spPr bwMode="auto">
              <a:xfrm>
                <a:off x="1168" y="1746"/>
                <a:ext cx="65" cy="70"/>
              </a:xfrm>
              <a:custGeom>
                <a:avLst/>
                <a:gdLst>
                  <a:gd name="T0" fmla="*/ 108 w 108"/>
                  <a:gd name="T1" fmla="*/ 56 h 117"/>
                  <a:gd name="T2" fmla="*/ 100 w 108"/>
                  <a:gd name="T3" fmla="*/ 61 h 117"/>
                  <a:gd name="T4" fmla="*/ 78 w 108"/>
                  <a:gd name="T5" fmla="*/ 79 h 117"/>
                  <a:gd name="T6" fmla="*/ 75 w 108"/>
                  <a:gd name="T7" fmla="*/ 92 h 117"/>
                  <a:gd name="T8" fmla="*/ 72 w 108"/>
                  <a:gd name="T9" fmla="*/ 95 h 117"/>
                  <a:gd name="T10" fmla="*/ 68 w 108"/>
                  <a:gd name="T11" fmla="*/ 97 h 117"/>
                  <a:gd name="T12" fmla="*/ 65 w 108"/>
                  <a:gd name="T13" fmla="*/ 101 h 117"/>
                  <a:gd name="T14" fmla="*/ 52 w 108"/>
                  <a:gd name="T15" fmla="*/ 110 h 117"/>
                  <a:gd name="T16" fmla="*/ 49 w 108"/>
                  <a:gd name="T17" fmla="*/ 117 h 117"/>
                  <a:gd name="T18" fmla="*/ 47 w 108"/>
                  <a:gd name="T19" fmla="*/ 113 h 117"/>
                  <a:gd name="T20" fmla="*/ 19 w 108"/>
                  <a:gd name="T21" fmla="*/ 108 h 117"/>
                  <a:gd name="T22" fmla="*/ 8 w 108"/>
                  <a:gd name="T23" fmla="*/ 102 h 117"/>
                  <a:gd name="T24" fmla="*/ 0 w 108"/>
                  <a:gd name="T25" fmla="*/ 93 h 117"/>
                  <a:gd name="T26" fmla="*/ 2 w 108"/>
                  <a:gd name="T27" fmla="*/ 83 h 117"/>
                  <a:gd name="T28" fmla="*/ 5 w 108"/>
                  <a:gd name="T29" fmla="*/ 75 h 117"/>
                  <a:gd name="T30" fmla="*/ 7 w 108"/>
                  <a:gd name="T31" fmla="*/ 65 h 117"/>
                  <a:gd name="T32" fmla="*/ 18 w 108"/>
                  <a:gd name="T33" fmla="*/ 50 h 117"/>
                  <a:gd name="T34" fmla="*/ 48 w 108"/>
                  <a:gd name="T35" fmla="*/ 50 h 117"/>
                  <a:gd name="T36" fmla="*/ 48 w 108"/>
                  <a:gd name="T37" fmla="*/ 46 h 117"/>
                  <a:gd name="T38" fmla="*/ 51 w 108"/>
                  <a:gd name="T39" fmla="*/ 38 h 117"/>
                  <a:gd name="T40" fmla="*/ 30 w 108"/>
                  <a:gd name="T41" fmla="*/ 17 h 117"/>
                  <a:gd name="T42" fmla="*/ 41 w 108"/>
                  <a:gd name="T43" fmla="*/ 13 h 117"/>
                  <a:gd name="T44" fmla="*/ 46 w 108"/>
                  <a:gd name="T45" fmla="*/ 0 h 117"/>
                  <a:gd name="T46" fmla="*/ 87 w 108"/>
                  <a:gd name="T47" fmla="*/ 1 h 117"/>
                  <a:gd name="T48" fmla="*/ 87 w 108"/>
                  <a:gd name="T49" fmla="*/ 11 h 117"/>
                  <a:gd name="T50" fmla="*/ 84 w 108"/>
                  <a:gd name="T51" fmla="*/ 22 h 117"/>
                  <a:gd name="T52" fmla="*/ 83 w 108"/>
                  <a:gd name="T53" fmla="*/ 31 h 117"/>
                  <a:gd name="T54" fmla="*/ 81 w 108"/>
                  <a:gd name="T55" fmla="*/ 41 h 117"/>
                  <a:gd name="T56" fmla="*/ 81 w 108"/>
                  <a:gd name="T57" fmla="*/ 55 h 117"/>
                  <a:gd name="T58" fmla="*/ 89 w 108"/>
                  <a:gd name="T59" fmla="*/ 56 h 117"/>
                  <a:gd name="T60" fmla="*/ 99 w 108"/>
                  <a:gd name="T61" fmla="*/ 57 h 117"/>
                  <a:gd name="T62" fmla="*/ 108 w 108"/>
                  <a:gd name="T63" fmla="*/ 55 h 117"/>
                  <a:gd name="T64" fmla="*/ 108 w 108"/>
                  <a:gd name="T65" fmla="*/ 5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7">
                    <a:moveTo>
                      <a:pt x="108" y="56"/>
                    </a:moveTo>
                    <a:cubicBezTo>
                      <a:pt x="105" y="58"/>
                      <a:pt x="102" y="60"/>
                      <a:pt x="100" y="61"/>
                    </a:cubicBezTo>
                    <a:cubicBezTo>
                      <a:pt x="98" y="62"/>
                      <a:pt x="79" y="77"/>
                      <a:pt x="78" y="79"/>
                    </a:cubicBezTo>
                    <a:cubicBezTo>
                      <a:pt x="76" y="80"/>
                      <a:pt x="76" y="91"/>
                      <a:pt x="75" y="92"/>
                    </a:cubicBezTo>
                    <a:cubicBezTo>
                      <a:pt x="74" y="92"/>
                      <a:pt x="74" y="94"/>
                      <a:pt x="72" y="95"/>
                    </a:cubicBezTo>
                    <a:cubicBezTo>
                      <a:pt x="71" y="96"/>
                      <a:pt x="70" y="97"/>
                      <a:pt x="68" y="97"/>
                    </a:cubicBezTo>
                    <a:cubicBezTo>
                      <a:pt x="65" y="97"/>
                      <a:pt x="65" y="98"/>
                      <a:pt x="65" y="101"/>
                    </a:cubicBezTo>
                    <a:cubicBezTo>
                      <a:pt x="65" y="105"/>
                      <a:pt x="53" y="109"/>
                      <a:pt x="52" y="110"/>
                    </a:cubicBezTo>
                    <a:cubicBezTo>
                      <a:pt x="51" y="110"/>
                      <a:pt x="50" y="114"/>
                      <a:pt x="49" y="117"/>
                    </a:cubicBezTo>
                    <a:cubicBezTo>
                      <a:pt x="49" y="116"/>
                      <a:pt x="48" y="115"/>
                      <a:pt x="47" y="113"/>
                    </a:cubicBezTo>
                    <a:cubicBezTo>
                      <a:pt x="43" y="109"/>
                      <a:pt x="28" y="109"/>
                      <a:pt x="19" y="108"/>
                    </a:cubicBezTo>
                    <a:cubicBezTo>
                      <a:pt x="10" y="107"/>
                      <a:pt x="11" y="106"/>
                      <a:pt x="8" y="102"/>
                    </a:cubicBezTo>
                    <a:cubicBezTo>
                      <a:pt x="5" y="100"/>
                      <a:pt x="3" y="96"/>
                      <a:pt x="0" y="93"/>
                    </a:cubicBezTo>
                    <a:cubicBezTo>
                      <a:pt x="1" y="90"/>
                      <a:pt x="1" y="86"/>
                      <a:pt x="2" y="83"/>
                    </a:cubicBezTo>
                    <a:cubicBezTo>
                      <a:pt x="2" y="83"/>
                      <a:pt x="5" y="78"/>
                      <a:pt x="5" y="75"/>
                    </a:cubicBezTo>
                    <a:cubicBezTo>
                      <a:pt x="5" y="72"/>
                      <a:pt x="4" y="69"/>
                      <a:pt x="7" y="65"/>
                    </a:cubicBezTo>
                    <a:cubicBezTo>
                      <a:pt x="9" y="61"/>
                      <a:pt x="16" y="50"/>
                      <a:pt x="18" y="50"/>
                    </a:cubicBezTo>
                    <a:cubicBezTo>
                      <a:pt x="20" y="50"/>
                      <a:pt x="48" y="52"/>
                      <a:pt x="48" y="50"/>
                    </a:cubicBezTo>
                    <a:cubicBezTo>
                      <a:pt x="48" y="50"/>
                      <a:pt x="46" y="46"/>
                      <a:pt x="48" y="46"/>
                    </a:cubicBezTo>
                    <a:cubicBezTo>
                      <a:pt x="51" y="45"/>
                      <a:pt x="53" y="39"/>
                      <a:pt x="51" y="38"/>
                    </a:cubicBezTo>
                    <a:cubicBezTo>
                      <a:pt x="49" y="37"/>
                      <a:pt x="27" y="17"/>
                      <a:pt x="30" y="17"/>
                    </a:cubicBezTo>
                    <a:cubicBezTo>
                      <a:pt x="33" y="17"/>
                      <a:pt x="39" y="16"/>
                      <a:pt x="41" y="13"/>
                    </a:cubicBezTo>
                    <a:cubicBezTo>
                      <a:pt x="42" y="10"/>
                      <a:pt x="42" y="0"/>
                      <a:pt x="46" y="0"/>
                    </a:cubicBezTo>
                    <a:cubicBezTo>
                      <a:pt x="50" y="0"/>
                      <a:pt x="85" y="1"/>
                      <a:pt x="87" y="1"/>
                    </a:cubicBezTo>
                    <a:cubicBezTo>
                      <a:pt x="87" y="5"/>
                      <a:pt x="89" y="9"/>
                      <a:pt x="87" y="11"/>
                    </a:cubicBezTo>
                    <a:cubicBezTo>
                      <a:pt x="85" y="14"/>
                      <a:pt x="84" y="19"/>
                      <a:pt x="84" y="22"/>
                    </a:cubicBezTo>
                    <a:cubicBezTo>
                      <a:pt x="84" y="25"/>
                      <a:pt x="83" y="29"/>
                      <a:pt x="83" y="31"/>
                    </a:cubicBezTo>
                    <a:cubicBezTo>
                      <a:pt x="83" y="33"/>
                      <a:pt x="81" y="36"/>
                      <a:pt x="81" y="41"/>
                    </a:cubicBezTo>
                    <a:cubicBezTo>
                      <a:pt x="81" y="45"/>
                      <a:pt x="78" y="54"/>
                      <a:pt x="81" y="55"/>
                    </a:cubicBezTo>
                    <a:cubicBezTo>
                      <a:pt x="84" y="56"/>
                      <a:pt x="87" y="56"/>
                      <a:pt x="89" y="56"/>
                    </a:cubicBezTo>
                    <a:cubicBezTo>
                      <a:pt x="88" y="60"/>
                      <a:pt x="93" y="56"/>
                      <a:pt x="99" y="57"/>
                    </a:cubicBezTo>
                    <a:cubicBezTo>
                      <a:pt x="106" y="57"/>
                      <a:pt x="103" y="57"/>
                      <a:pt x="108" y="55"/>
                    </a:cubicBezTo>
                    <a:cubicBezTo>
                      <a:pt x="108" y="55"/>
                      <a:pt x="107" y="56"/>
                      <a:pt x="108" y="5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041">
                <a:extLst>
                  <a:ext uri="{FF2B5EF4-FFF2-40B4-BE49-F238E27FC236}">
                    <a16:creationId xmlns:a16="http://schemas.microsoft.com/office/drawing/2014/main" id="{10A76B94-1CD7-60CF-AE1E-9FDD383F827D}"/>
                  </a:ext>
                </a:extLst>
              </p:cNvPr>
              <p:cNvSpPr>
                <a:spLocks/>
              </p:cNvSpPr>
              <p:nvPr/>
            </p:nvSpPr>
            <p:spPr bwMode="auto">
              <a:xfrm>
                <a:off x="1215" y="1734"/>
                <a:ext cx="22" cy="46"/>
              </a:xfrm>
              <a:custGeom>
                <a:avLst/>
                <a:gdLst>
                  <a:gd name="T0" fmla="*/ 30 w 37"/>
                  <a:gd name="T1" fmla="*/ 30 h 76"/>
                  <a:gd name="T2" fmla="*/ 30 w 37"/>
                  <a:gd name="T3" fmla="*/ 50 h 76"/>
                  <a:gd name="T4" fmla="*/ 20 w 37"/>
                  <a:gd name="T5" fmla="*/ 63 h 76"/>
                  <a:gd name="T6" fmla="*/ 12 w 37"/>
                  <a:gd name="T7" fmla="*/ 74 h 76"/>
                  <a:gd name="T8" fmla="*/ 11 w 37"/>
                  <a:gd name="T9" fmla="*/ 76 h 76"/>
                  <a:gd name="T10" fmla="*/ 3 w 37"/>
                  <a:gd name="T11" fmla="*/ 75 h 76"/>
                  <a:gd name="T12" fmla="*/ 3 w 37"/>
                  <a:gd name="T13" fmla="*/ 61 h 76"/>
                  <a:gd name="T14" fmla="*/ 5 w 37"/>
                  <a:gd name="T15" fmla="*/ 51 h 76"/>
                  <a:gd name="T16" fmla="*/ 6 w 37"/>
                  <a:gd name="T17" fmla="*/ 42 h 76"/>
                  <a:gd name="T18" fmla="*/ 9 w 37"/>
                  <a:gd name="T19" fmla="*/ 31 h 76"/>
                  <a:gd name="T20" fmla="*/ 9 w 37"/>
                  <a:gd name="T21" fmla="*/ 21 h 76"/>
                  <a:gd name="T22" fmla="*/ 21 w 37"/>
                  <a:gd name="T23" fmla="*/ 15 h 76"/>
                  <a:gd name="T24" fmla="*/ 32 w 37"/>
                  <a:gd name="T25" fmla="*/ 2 h 76"/>
                  <a:gd name="T26" fmla="*/ 36 w 37"/>
                  <a:gd name="T27" fmla="*/ 12 h 76"/>
                  <a:gd name="T28" fmla="*/ 30 w 37"/>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6">
                    <a:moveTo>
                      <a:pt x="30" y="30"/>
                    </a:moveTo>
                    <a:cubicBezTo>
                      <a:pt x="24" y="40"/>
                      <a:pt x="30" y="44"/>
                      <a:pt x="30" y="50"/>
                    </a:cubicBezTo>
                    <a:cubicBezTo>
                      <a:pt x="30" y="56"/>
                      <a:pt x="26" y="59"/>
                      <a:pt x="20" y="63"/>
                    </a:cubicBezTo>
                    <a:cubicBezTo>
                      <a:pt x="13" y="67"/>
                      <a:pt x="14" y="67"/>
                      <a:pt x="12" y="74"/>
                    </a:cubicBezTo>
                    <a:cubicBezTo>
                      <a:pt x="11" y="75"/>
                      <a:pt x="11" y="75"/>
                      <a:pt x="11" y="76"/>
                    </a:cubicBezTo>
                    <a:cubicBezTo>
                      <a:pt x="9" y="76"/>
                      <a:pt x="6" y="76"/>
                      <a:pt x="3" y="75"/>
                    </a:cubicBezTo>
                    <a:cubicBezTo>
                      <a:pt x="0" y="74"/>
                      <a:pt x="3" y="65"/>
                      <a:pt x="3" y="61"/>
                    </a:cubicBezTo>
                    <a:cubicBezTo>
                      <a:pt x="3" y="56"/>
                      <a:pt x="5" y="53"/>
                      <a:pt x="5" y="51"/>
                    </a:cubicBezTo>
                    <a:cubicBezTo>
                      <a:pt x="5" y="49"/>
                      <a:pt x="6" y="45"/>
                      <a:pt x="6" y="42"/>
                    </a:cubicBezTo>
                    <a:cubicBezTo>
                      <a:pt x="6" y="39"/>
                      <a:pt x="7" y="34"/>
                      <a:pt x="9" y="31"/>
                    </a:cubicBezTo>
                    <a:cubicBezTo>
                      <a:pt x="11" y="29"/>
                      <a:pt x="9" y="25"/>
                      <a:pt x="9" y="21"/>
                    </a:cubicBezTo>
                    <a:cubicBezTo>
                      <a:pt x="12" y="21"/>
                      <a:pt x="19" y="20"/>
                      <a:pt x="21" y="15"/>
                    </a:cubicBezTo>
                    <a:cubicBezTo>
                      <a:pt x="22" y="10"/>
                      <a:pt x="30" y="0"/>
                      <a:pt x="32" y="2"/>
                    </a:cubicBezTo>
                    <a:cubicBezTo>
                      <a:pt x="30" y="4"/>
                      <a:pt x="35" y="7"/>
                      <a:pt x="36" y="12"/>
                    </a:cubicBezTo>
                    <a:cubicBezTo>
                      <a:pt x="37" y="16"/>
                      <a:pt x="36" y="21"/>
                      <a:pt x="30" y="3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043">
                <a:extLst>
                  <a:ext uri="{FF2B5EF4-FFF2-40B4-BE49-F238E27FC236}">
                    <a16:creationId xmlns:a16="http://schemas.microsoft.com/office/drawing/2014/main" id="{7B8285A8-108C-FF38-876D-758F98E0134B}"/>
                  </a:ext>
                </a:extLst>
              </p:cNvPr>
              <p:cNvSpPr>
                <a:spLocks/>
              </p:cNvSpPr>
              <p:nvPr/>
            </p:nvSpPr>
            <p:spPr bwMode="auto">
              <a:xfrm>
                <a:off x="1317" y="1678"/>
                <a:ext cx="12" cy="9"/>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044">
                <a:extLst>
                  <a:ext uri="{FF2B5EF4-FFF2-40B4-BE49-F238E27FC236}">
                    <a16:creationId xmlns:a16="http://schemas.microsoft.com/office/drawing/2014/main" id="{9FEBA695-707A-632A-2635-3846550F6582}"/>
                  </a:ext>
                </a:extLst>
              </p:cNvPr>
              <p:cNvSpPr>
                <a:spLocks/>
              </p:cNvSpPr>
              <p:nvPr/>
            </p:nvSpPr>
            <p:spPr bwMode="auto">
              <a:xfrm>
                <a:off x="1380" y="1734"/>
                <a:ext cx="34" cy="15"/>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045">
                <a:extLst>
                  <a:ext uri="{FF2B5EF4-FFF2-40B4-BE49-F238E27FC236}">
                    <a16:creationId xmlns:a16="http://schemas.microsoft.com/office/drawing/2014/main" id="{36ABC783-B2AD-19E5-7898-4737EEEC1285}"/>
                  </a:ext>
                </a:extLst>
              </p:cNvPr>
              <p:cNvSpPr>
                <a:spLocks/>
              </p:cNvSpPr>
              <p:nvPr/>
            </p:nvSpPr>
            <p:spPr bwMode="auto">
              <a:xfrm>
                <a:off x="1437" y="1708"/>
                <a:ext cx="48" cy="44"/>
              </a:xfrm>
              <a:custGeom>
                <a:avLst/>
                <a:gdLst>
                  <a:gd name="T0" fmla="*/ 79 w 79"/>
                  <a:gd name="T1" fmla="*/ 63 h 73"/>
                  <a:gd name="T2" fmla="*/ 76 w 79"/>
                  <a:gd name="T3" fmla="*/ 68 h 73"/>
                  <a:gd name="T4" fmla="*/ 76 w 79"/>
                  <a:gd name="T5" fmla="*/ 68 h 73"/>
                  <a:gd name="T6" fmla="*/ 69 w 79"/>
                  <a:gd name="T7" fmla="*/ 65 h 73"/>
                  <a:gd name="T8" fmla="*/ 61 w 79"/>
                  <a:gd name="T9" fmla="*/ 54 h 73"/>
                  <a:gd name="T10" fmla="*/ 50 w 79"/>
                  <a:gd name="T11" fmla="*/ 53 h 73"/>
                  <a:gd name="T12" fmla="*/ 40 w 79"/>
                  <a:gd name="T13" fmla="*/ 55 h 73"/>
                  <a:gd name="T14" fmla="*/ 29 w 79"/>
                  <a:gd name="T15" fmla="*/ 51 h 73"/>
                  <a:gd name="T16" fmla="*/ 20 w 79"/>
                  <a:gd name="T17" fmla="*/ 53 h 73"/>
                  <a:gd name="T18" fmla="*/ 17 w 79"/>
                  <a:gd name="T19" fmla="*/ 58 h 73"/>
                  <a:gd name="T20" fmla="*/ 9 w 79"/>
                  <a:gd name="T21" fmla="*/ 53 h 73"/>
                  <a:gd name="T22" fmla="*/ 2 w 79"/>
                  <a:gd name="T23" fmla="*/ 45 h 73"/>
                  <a:gd name="T24" fmla="*/ 7 w 79"/>
                  <a:gd name="T25" fmla="*/ 41 h 73"/>
                  <a:gd name="T26" fmla="*/ 13 w 79"/>
                  <a:gd name="T27" fmla="*/ 41 h 73"/>
                  <a:gd name="T28" fmla="*/ 22 w 79"/>
                  <a:gd name="T29" fmla="*/ 44 h 73"/>
                  <a:gd name="T30" fmla="*/ 33 w 79"/>
                  <a:gd name="T31" fmla="*/ 45 h 73"/>
                  <a:gd name="T32" fmla="*/ 44 w 79"/>
                  <a:gd name="T33" fmla="*/ 45 h 73"/>
                  <a:gd name="T34" fmla="*/ 52 w 79"/>
                  <a:gd name="T35" fmla="*/ 42 h 73"/>
                  <a:gd name="T36" fmla="*/ 56 w 79"/>
                  <a:gd name="T37" fmla="*/ 40 h 73"/>
                  <a:gd name="T38" fmla="*/ 48 w 79"/>
                  <a:gd name="T39" fmla="*/ 31 h 73"/>
                  <a:gd name="T40" fmla="*/ 47 w 79"/>
                  <a:gd name="T41" fmla="*/ 17 h 73"/>
                  <a:gd name="T42" fmla="*/ 34 w 79"/>
                  <a:gd name="T43" fmla="*/ 10 h 73"/>
                  <a:gd name="T44" fmla="*/ 42 w 79"/>
                  <a:gd name="T45" fmla="*/ 5 h 73"/>
                  <a:gd name="T46" fmla="*/ 52 w 79"/>
                  <a:gd name="T47" fmla="*/ 3 h 73"/>
                  <a:gd name="T48" fmla="*/ 63 w 79"/>
                  <a:gd name="T49" fmla="*/ 8 h 73"/>
                  <a:gd name="T50" fmla="*/ 59 w 79"/>
                  <a:gd name="T51" fmla="*/ 18 h 73"/>
                  <a:gd name="T52" fmla="*/ 66 w 79"/>
                  <a:gd name="T53" fmla="*/ 30 h 73"/>
                  <a:gd name="T54" fmla="*/ 64 w 79"/>
                  <a:gd name="T55" fmla="*/ 39 h 73"/>
                  <a:gd name="T56" fmla="*/ 74 w 79"/>
                  <a:gd name="T57" fmla="*/ 52 h 73"/>
                  <a:gd name="T58" fmla="*/ 79 w 79"/>
                  <a:gd name="T59"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73">
                    <a:moveTo>
                      <a:pt x="79" y="63"/>
                    </a:moveTo>
                    <a:cubicBezTo>
                      <a:pt x="76" y="68"/>
                      <a:pt x="76" y="68"/>
                      <a:pt x="76" y="68"/>
                    </a:cubicBezTo>
                    <a:cubicBezTo>
                      <a:pt x="76" y="68"/>
                      <a:pt x="76"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5" y="6"/>
                      <a:pt x="58" y="7"/>
                      <a:pt x="63" y="8"/>
                    </a:cubicBezTo>
                    <a:cubicBezTo>
                      <a:pt x="62" y="11"/>
                      <a:pt x="55" y="13"/>
                      <a:pt x="59" y="18"/>
                    </a:cubicBezTo>
                    <a:cubicBezTo>
                      <a:pt x="63" y="24"/>
                      <a:pt x="66" y="27"/>
                      <a:pt x="66" y="30"/>
                    </a:cubicBezTo>
                    <a:cubicBezTo>
                      <a:pt x="66" y="33"/>
                      <a:pt x="62" y="34"/>
                      <a:pt x="64" y="39"/>
                    </a:cubicBezTo>
                    <a:cubicBezTo>
                      <a:pt x="66" y="44"/>
                      <a:pt x="73" y="50"/>
                      <a:pt x="74" y="52"/>
                    </a:cubicBezTo>
                    <a:cubicBezTo>
                      <a:pt x="75" y="55"/>
                      <a:pt x="79" y="63"/>
                      <a:pt x="79" y="6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046">
                <a:extLst>
                  <a:ext uri="{FF2B5EF4-FFF2-40B4-BE49-F238E27FC236}">
                    <a16:creationId xmlns:a16="http://schemas.microsoft.com/office/drawing/2014/main" id="{8B03FEBC-A4B7-ACD1-5DAA-DEB4ACFEFCEE}"/>
                  </a:ext>
                </a:extLst>
              </p:cNvPr>
              <p:cNvSpPr>
                <a:spLocks/>
              </p:cNvSpPr>
              <p:nvPr/>
            </p:nvSpPr>
            <p:spPr bwMode="auto">
              <a:xfrm>
                <a:off x="1470" y="1710"/>
                <a:ext cx="62" cy="39"/>
              </a:xfrm>
              <a:custGeom>
                <a:avLst/>
                <a:gdLst>
                  <a:gd name="T0" fmla="*/ 100 w 103"/>
                  <a:gd name="T1" fmla="*/ 38 h 65"/>
                  <a:gd name="T2" fmla="*/ 91 w 103"/>
                  <a:gd name="T3" fmla="*/ 48 h 65"/>
                  <a:gd name="T4" fmla="*/ 79 w 103"/>
                  <a:gd name="T5" fmla="*/ 44 h 65"/>
                  <a:gd name="T6" fmla="*/ 62 w 103"/>
                  <a:gd name="T7" fmla="*/ 43 h 65"/>
                  <a:gd name="T8" fmla="*/ 55 w 103"/>
                  <a:gd name="T9" fmla="*/ 50 h 65"/>
                  <a:gd name="T10" fmla="*/ 41 w 103"/>
                  <a:gd name="T11" fmla="*/ 45 h 65"/>
                  <a:gd name="T12" fmla="*/ 34 w 103"/>
                  <a:gd name="T13" fmla="*/ 48 h 65"/>
                  <a:gd name="T14" fmla="*/ 27 w 103"/>
                  <a:gd name="T15" fmla="*/ 58 h 65"/>
                  <a:gd name="T16" fmla="*/ 21 w 103"/>
                  <a:gd name="T17" fmla="*/ 65 h 65"/>
                  <a:gd name="T18" fmla="*/ 24 w 103"/>
                  <a:gd name="T19" fmla="*/ 60 h 65"/>
                  <a:gd name="T20" fmla="*/ 19 w 103"/>
                  <a:gd name="T21" fmla="*/ 49 h 65"/>
                  <a:gd name="T22" fmla="*/ 9 w 103"/>
                  <a:gd name="T23" fmla="*/ 36 h 65"/>
                  <a:gd name="T24" fmla="*/ 11 w 103"/>
                  <a:gd name="T25" fmla="*/ 27 h 65"/>
                  <a:gd name="T26" fmla="*/ 4 w 103"/>
                  <a:gd name="T27" fmla="*/ 15 h 65"/>
                  <a:gd name="T28" fmla="*/ 8 w 103"/>
                  <a:gd name="T29" fmla="*/ 5 h 65"/>
                  <a:gd name="T30" fmla="*/ 10 w 103"/>
                  <a:gd name="T31" fmla="*/ 5 h 65"/>
                  <a:gd name="T32" fmla="*/ 18 w 103"/>
                  <a:gd name="T33" fmla="*/ 5 h 65"/>
                  <a:gd name="T34" fmla="*/ 25 w 103"/>
                  <a:gd name="T35" fmla="*/ 2 h 65"/>
                  <a:gd name="T36" fmla="*/ 37 w 103"/>
                  <a:gd name="T37" fmla="*/ 2 h 65"/>
                  <a:gd name="T38" fmla="*/ 50 w 103"/>
                  <a:gd name="T39" fmla="*/ 5 h 65"/>
                  <a:gd name="T40" fmla="*/ 64 w 103"/>
                  <a:gd name="T41" fmla="*/ 11 h 65"/>
                  <a:gd name="T42" fmla="*/ 68 w 103"/>
                  <a:gd name="T43" fmla="*/ 19 h 65"/>
                  <a:gd name="T44" fmla="*/ 79 w 103"/>
                  <a:gd name="T45" fmla="*/ 17 h 65"/>
                  <a:gd name="T46" fmla="*/ 82 w 103"/>
                  <a:gd name="T47" fmla="*/ 22 h 65"/>
                  <a:gd name="T48" fmla="*/ 75 w 103"/>
                  <a:gd name="T49" fmla="*/ 27 h 65"/>
                  <a:gd name="T50" fmla="*/ 92 w 103"/>
                  <a:gd name="T51" fmla="*/ 28 h 65"/>
                  <a:gd name="T52" fmla="*/ 100 w 103"/>
                  <a:gd name="T5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65">
                    <a:moveTo>
                      <a:pt x="100" y="38"/>
                    </a:moveTo>
                    <a:cubicBezTo>
                      <a:pt x="98" y="43"/>
                      <a:pt x="94" y="44"/>
                      <a:pt x="91" y="48"/>
                    </a:cubicBezTo>
                    <a:cubicBezTo>
                      <a:pt x="87" y="51"/>
                      <a:pt x="86" y="44"/>
                      <a:pt x="79" y="44"/>
                    </a:cubicBezTo>
                    <a:cubicBezTo>
                      <a:pt x="72" y="44"/>
                      <a:pt x="65" y="40"/>
                      <a:pt x="62" y="43"/>
                    </a:cubicBezTo>
                    <a:cubicBezTo>
                      <a:pt x="59" y="46"/>
                      <a:pt x="65" y="50"/>
                      <a:pt x="55" y="50"/>
                    </a:cubicBezTo>
                    <a:cubicBezTo>
                      <a:pt x="45" y="49"/>
                      <a:pt x="42" y="47"/>
                      <a:pt x="41" y="45"/>
                    </a:cubicBezTo>
                    <a:cubicBezTo>
                      <a:pt x="40" y="43"/>
                      <a:pt x="36" y="44"/>
                      <a:pt x="34" y="48"/>
                    </a:cubicBezTo>
                    <a:cubicBezTo>
                      <a:pt x="32" y="51"/>
                      <a:pt x="26" y="52"/>
                      <a:pt x="27" y="58"/>
                    </a:cubicBezTo>
                    <a:cubicBezTo>
                      <a:pt x="27" y="64"/>
                      <a:pt x="26" y="65"/>
                      <a:pt x="21" y="65"/>
                    </a:cubicBezTo>
                    <a:cubicBezTo>
                      <a:pt x="24" y="60"/>
                      <a:pt x="24" y="60"/>
                      <a:pt x="24" y="60"/>
                    </a:cubicBezTo>
                    <a:cubicBezTo>
                      <a:pt x="24" y="60"/>
                      <a:pt x="20" y="52"/>
                      <a:pt x="19" y="49"/>
                    </a:cubicBezTo>
                    <a:cubicBezTo>
                      <a:pt x="18" y="47"/>
                      <a:pt x="11" y="41"/>
                      <a:pt x="9" y="36"/>
                    </a:cubicBezTo>
                    <a:cubicBezTo>
                      <a:pt x="7" y="31"/>
                      <a:pt x="11" y="30"/>
                      <a:pt x="11" y="27"/>
                    </a:cubicBezTo>
                    <a:cubicBezTo>
                      <a:pt x="11" y="24"/>
                      <a:pt x="8" y="21"/>
                      <a:pt x="4" y="15"/>
                    </a:cubicBezTo>
                    <a:cubicBezTo>
                      <a:pt x="0" y="10"/>
                      <a:pt x="7" y="8"/>
                      <a:pt x="8" y="5"/>
                    </a:cubicBezTo>
                    <a:cubicBezTo>
                      <a:pt x="9" y="5"/>
                      <a:pt x="9" y="5"/>
                      <a:pt x="10" y="5"/>
                    </a:cubicBezTo>
                    <a:cubicBezTo>
                      <a:pt x="16" y="5"/>
                      <a:pt x="14" y="6"/>
                      <a:pt x="18" y="5"/>
                    </a:cubicBezTo>
                    <a:cubicBezTo>
                      <a:pt x="22" y="3"/>
                      <a:pt x="21" y="2"/>
                      <a:pt x="25" y="2"/>
                    </a:cubicBezTo>
                    <a:cubicBezTo>
                      <a:pt x="30" y="2"/>
                      <a:pt x="32" y="0"/>
                      <a:pt x="37" y="2"/>
                    </a:cubicBezTo>
                    <a:cubicBezTo>
                      <a:pt x="42" y="4"/>
                      <a:pt x="45" y="1"/>
                      <a:pt x="50" y="5"/>
                    </a:cubicBezTo>
                    <a:cubicBezTo>
                      <a:pt x="55" y="8"/>
                      <a:pt x="62" y="8"/>
                      <a:pt x="64" y="11"/>
                    </a:cubicBezTo>
                    <a:cubicBezTo>
                      <a:pt x="66" y="14"/>
                      <a:pt x="66" y="16"/>
                      <a:pt x="68" y="19"/>
                    </a:cubicBezTo>
                    <a:cubicBezTo>
                      <a:pt x="70" y="22"/>
                      <a:pt x="76" y="16"/>
                      <a:pt x="79" y="17"/>
                    </a:cubicBezTo>
                    <a:cubicBezTo>
                      <a:pt x="83" y="18"/>
                      <a:pt x="87" y="21"/>
                      <a:pt x="82" y="22"/>
                    </a:cubicBezTo>
                    <a:cubicBezTo>
                      <a:pt x="78" y="22"/>
                      <a:pt x="71" y="26"/>
                      <a:pt x="75" y="27"/>
                    </a:cubicBezTo>
                    <a:cubicBezTo>
                      <a:pt x="79" y="27"/>
                      <a:pt x="87" y="24"/>
                      <a:pt x="92" y="28"/>
                    </a:cubicBezTo>
                    <a:cubicBezTo>
                      <a:pt x="96" y="32"/>
                      <a:pt x="103" y="32"/>
                      <a:pt x="100" y="3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047">
                <a:extLst>
                  <a:ext uri="{FF2B5EF4-FFF2-40B4-BE49-F238E27FC236}">
                    <a16:creationId xmlns:a16="http://schemas.microsoft.com/office/drawing/2014/main" id="{33D38B86-CB93-8E9B-BC17-82B5CA2932E8}"/>
                  </a:ext>
                </a:extLst>
              </p:cNvPr>
              <p:cNvSpPr>
                <a:spLocks/>
              </p:cNvSpPr>
              <p:nvPr/>
            </p:nvSpPr>
            <p:spPr bwMode="auto">
              <a:xfrm>
                <a:off x="1545" y="1734"/>
                <a:ext cx="25" cy="11"/>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048">
                <a:extLst>
                  <a:ext uri="{FF2B5EF4-FFF2-40B4-BE49-F238E27FC236}">
                    <a16:creationId xmlns:a16="http://schemas.microsoft.com/office/drawing/2014/main" id="{9ECDEAE1-90B2-B825-F5CF-5F7467C9F546}"/>
                  </a:ext>
                </a:extLst>
              </p:cNvPr>
              <p:cNvSpPr>
                <a:spLocks/>
              </p:cNvSpPr>
              <p:nvPr/>
            </p:nvSpPr>
            <p:spPr bwMode="auto">
              <a:xfrm>
                <a:off x="1773" y="2901"/>
                <a:ext cx="23" cy="20"/>
              </a:xfrm>
              <a:custGeom>
                <a:avLst/>
                <a:gdLst>
                  <a:gd name="T0" fmla="*/ 7 w 39"/>
                  <a:gd name="T1" fmla="*/ 7 h 33"/>
                  <a:gd name="T2" fmla="*/ 12 w 39"/>
                  <a:gd name="T3" fmla="*/ 12 h 33"/>
                  <a:gd name="T4" fmla="*/ 20 w 39"/>
                  <a:gd name="T5" fmla="*/ 15 h 33"/>
                  <a:gd name="T6" fmla="*/ 17 w 39"/>
                  <a:gd name="T7" fmla="*/ 18 h 33"/>
                  <a:gd name="T8" fmla="*/ 13 w 39"/>
                  <a:gd name="T9" fmla="*/ 25 h 33"/>
                  <a:gd name="T10" fmla="*/ 9 w 39"/>
                  <a:gd name="T11" fmla="*/ 23 h 33"/>
                  <a:gd name="T12" fmla="*/ 5 w 39"/>
                  <a:gd name="T13" fmla="*/ 18 h 33"/>
                  <a:gd name="T14" fmla="*/ 2 w 39"/>
                  <a:gd name="T15" fmla="*/ 26 h 33"/>
                  <a:gd name="T16" fmla="*/ 11 w 39"/>
                  <a:gd name="T17" fmla="*/ 30 h 33"/>
                  <a:gd name="T18" fmla="*/ 20 w 39"/>
                  <a:gd name="T19" fmla="*/ 30 h 33"/>
                  <a:gd name="T20" fmla="*/ 25 w 39"/>
                  <a:gd name="T21" fmla="*/ 24 h 33"/>
                  <a:gd name="T22" fmla="*/ 32 w 39"/>
                  <a:gd name="T23" fmla="*/ 18 h 33"/>
                  <a:gd name="T24" fmla="*/ 37 w 39"/>
                  <a:gd name="T25" fmla="*/ 10 h 33"/>
                  <a:gd name="T26" fmla="*/ 32 w 39"/>
                  <a:gd name="T27" fmla="*/ 5 h 33"/>
                  <a:gd name="T28" fmla="*/ 26 w 39"/>
                  <a:gd name="T29" fmla="*/ 2 h 33"/>
                  <a:gd name="T30" fmla="*/ 23 w 39"/>
                  <a:gd name="T31" fmla="*/ 7 h 33"/>
                  <a:gd name="T32" fmla="*/ 13 w 39"/>
                  <a:gd name="T33" fmla="*/ 5 h 33"/>
                  <a:gd name="T34" fmla="*/ 7 w 39"/>
                  <a:gd name="T3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3">
                    <a:moveTo>
                      <a:pt x="7" y="7"/>
                    </a:moveTo>
                    <a:cubicBezTo>
                      <a:pt x="9" y="10"/>
                      <a:pt x="9" y="9"/>
                      <a:pt x="12" y="12"/>
                    </a:cubicBezTo>
                    <a:cubicBezTo>
                      <a:pt x="16" y="15"/>
                      <a:pt x="21" y="12"/>
                      <a:pt x="20" y="15"/>
                    </a:cubicBezTo>
                    <a:cubicBezTo>
                      <a:pt x="19" y="18"/>
                      <a:pt x="17" y="15"/>
                      <a:pt x="17" y="18"/>
                    </a:cubicBezTo>
                    <a:cubicBezTo>
                      <a:pt x="17" y="21"/>
                      <a:pt x="14" y="25"/>
                      <a:pt x="13" y="25"/>
                    </a:cubicBezTo>
                    <a:cubicBezTo>
                      <a:pt x="12" y="26"/>
                      <a:pt x="10" y="26"/>
                      <a:pt x="9" y="23"/>
                    </a:cubicBezTo>
                    <a:cubicBezTo>
                      <a:pt x="9" y="21"/>
                      <a:pt x="7" y="17"/>
                      <a:pt x="5" y="18"/>
                    </a:cubicBezTo>
                    <a:cubicBezTo>
                      <a:pt x="2" y="20"/>
                      <a:pt x="0" y="23"/>
                      <a:pt x="2" y="26"/>
                    </a:cubicBezTo>
                    <a:cubicBezTo>
                      <a:pt x="5" y="28"/>
                      <a:pt x="5" y="29"/>
                      <a:pt x="11" y="30"/>
                    </a:cubicBezTo>
                    <a:cubicBezTo>
                      <a:pt x="16" y="31"/>
                      <a:pt x="15" y="33"/>
                      <a:pt x="20" y="30"/>
                    </a:cubicBezTo>
                    <a:cubicBezTo>
                      <a:pt x="24" y="27"/>
                      <a:pt x="21" y="26"/>
                      <a:pt x="25" y="24"/>
                    </a:cubicBezTo>
                    <a:cubicBezTo>
                      <a:pt x="29" y="21"/>
                      <a:pt x="28" y="22"/>
                      <a:pt x="32" y="18"/>
                    </a:cubicBezTo>
                    <a:cubicBezTo>
                      <a:pt x="36" y="15"/>
                      <a:pt x="39" y="15"/>
                      <a:pt x="37" y="10"/>
                    </a:cubicBezTo>
                    <a:cubicBezTo>
                      <a:pt x="35" y="5"/>
                      <a:pt x="34" y="4"/>
                      <a:pt x="32" y="5"/>
                    </a:cubicBezTo>
                    <a:cubicBezTo>
                      <a:pt x="30" y="5"/>
                      <a:pt x="28" y="0"/>
                      <a:pt x="26" y="2"/>
                    </a:cubicBezTo>
                    <a:cubicBezTo>
                      <a:pt x="24" y="5"/>
                      <a:pt x="29" y="8"/>
                      <a:pt x="23" y="7"/>
                    </a:cubicBezTo>
                    <a:cubicBezTo>
                      <a:pt x="18" y="5"/>
                      <a:pt x="17" y="7"/>
                      <a:pt x="13" y="5"/>
                    </a:cubicBezTo>
                    <a:cubicBezTo>
                      <a:pt x="10" y="4"/>
                      <a:pt x="4" y="3"/>
                      <a:pt x="7"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049">
                <a:extLst>
                  <a:ext uri="{FF2B5EF4-FFF2-40B4-BE49-F238E27FC236}">
                    <a16:creationId xmlns:a16="http://schemas.microsoft.com/office/drawing/2014/main" id="{528331CF-ED16-231E-136E-932AAFB29D94}"/>
                  </a:ext>
                </a:extLst>
              </p:cNvPr>
              <p:cNvSpPr>
                <a:spLocks/>
              </p:cNvSpPr>
              <p:nvPr/>
            </p:nvSpPr>
            <p:spPr bwMode="auto">
              <a:xfrm>
                <a:off x="1792" y="2904"/>
                <a:ext cx="24" cy="18"/>
              </a:xfrm>
              <a:custGeom>
                <a:avLst/>
                <a:gdLst>
                  <a:gd name="T0" fmla="*/ 10 w 41"/>
                  <a:gd name="T1" fmla="*/ 5 h 30"/>
                  <a:gd name="T2" fmla="*/ 15 w 41"/>
                  <a:gd name="T3" fmla="*/ 12 h 30"/>
                  <a:gd name="T4" fmla="*/ 6 w 41"/>
                  <a:gd name="T5" fmla="*/ 15 h 30"/>
                  <a:gd name="T6" fmla="*/ 4 w 41"/>
                  <a:gd name="T7" fmla="*/ 24 h 30"/>
                  <a:gd name="T8" fmla="*/ 11 w 41"/>
                  <a:gd name="T9" fmla="*/ 27 h 30"/>
                  <a:gd name="T10" fmla="*/ 15 w 41"/>
                  <a:gd name="T11" fmla="*/ 25 h 30"/>
                  <a:gd name="T12" fmla="*/ 19 w 41"/>
                  <a:gd name="T13" fmla="*/ 22 h 30"/>
                  <a:gd name="T14" fmla="*/ 23 w 41"/>
                  <a:gd name="T15" fmla="*/ 18 h 30"/>
                  <a:gd name="T16" fmla="*/ 29 w 41"/>
                  <a:gd name="T17" fmla="*/ 17 h 30"/>
                  <a:gd name="T18" fmla="*/ 36 w 41"/>
                  <a:gd name="T19" fmla="*/ 12 h 30"/>
                  <a:gd name="T20" fmla="*/ 39 w 41"/>
                  <a:gd name="T21" fmla="*/ 7 h 30"/>
                  <a:gd name="T22" fmla="*/ 33 w 41"/>
                  <a:gd name="T23" fmla="*/ 3 h 30"/>
                  <a:gd name="T24" fmla="*/ 24 w 41"/>
                  <a:gd name="T25" fmla="*/ 3 h 30"/>
                  <a:gd name="T26" fmla="*/ 16 w 41"/>
                  <a:gd name="T27" fmla="*/ 1 h 30"/>
                  <a:gd name="T28" fmla="*/ 10 w 41"/>
                  <a:gd name="T2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30">
                    <a:moveTo>
                      <a:pt x="10" y="5"/>
                    </a:moveTo>
                    <a:cubicBezTo>
                      <a:pt x="10" y="8"/>
                      <a:pt x="12" y="8"/>
                      <a:pt x="15" y="12"/>
                    </a:cubicBezTo>
                    <a:cubicBezTo>
                      <a:pt x="17" y="16"/>
                      <a:pt x="12" y="13"/>
                      <a:pt x="6" y="15"/>
                    </a:cubicBezTo>
                    <a:cubicBezTo>
                      <a:pt x="0" y="17"/>
                      <a:pt x="4" y="19"/>
                      <a:pt x="4" y="24"/>
                    </a:cubicBezTo>
                    <a:cubicBezTo>
                      <a:pt x="4" y="30"/>
                      <a:pt x="7" y="26"/>
                      <a:pt x="11" y="27"/>
                    </a:cubicBezTo>
                    <a:cubicBezTo>
                      <a:pt x="15" y="28"/>
                      <a:pt x="13" y="26"/>
                      <a:pt x="15" y="25"/>
                    </a:cubicBezTo>
                    <a:cubicBezTo>
                      <a:pt x="16" y="24"/>
                      <a:pt x="18" y="25"/>
                      <a:pt x="19" y="22"/>
                    </a:cubicBezTo>
                    <a:cubicBezTo>
                      <a:pt x="20" y="18"/>
                      <a:pt x="23" y="21"/>
                      <a:pt x="23" y="18"/>
                    </a:cubicBezTo>
                    <a:cubicBezTo>
                      <a:pt x="23" y="15"/>
                      <a:pt x="29" y="19"/>
                      <a:pt x="29" y="17"/>
                    </a:cubicBezTo>
                    <a:cubicBezTo>
                      <a:pt x="29" y="15"/>
                      <a:pt x="34" y="13"/>
                      <a:pt x="36" y="12"/>
                    </a:cubicBezTo>
                    <a:cubicBezTo>
                      <a:pt x="38" y="11"/>
                      <a:pt x="36" y="9"/>
                      <a:pt x="39" y="7"/>
                    </a:cubicBezTo>
                    <a:cubicBezTo>
                      <a:pt x="41" y="4"/>
                      <a:pt x="36" y="4"/>
                      <a:pt x="33" y="3"/>
                    </a:cubicBezTo>
                    <a:cubicBezTo>
                      <a:pt x="30" y="1"/>
                      <a:pt x="28" y="4"/>
                      <a:pt x="24" y="3"/>
                    </a:cubicBezTo>
                    <a:cubicBezTo>
                      <a:pt x="19" y="1"/>
                      <a:pt x="20" y="1"/>
                      <a:pt x="16" y="1"/>
                    </a:cubicBezTo>
                    <a:cubicBezTo>
                      <a:pt x="12" y="0"/>
                      <a:pt x="10" y="2"/>
                      <a:pt x="10"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050">
                <a:extLst>
                  <a:ext uri="{FF2B5EF4-FFF2-40B4-BE49-F238E27FC236}">
                    <a16:creationId xmlns:a16="http://schemas.microsoft.com/office/drawing/2014/main" id="{CCD14F26-73DE-AC46-21AB-0E22932DBC23}"/>
                  </a:ext>
                </a:extLst>
              </p:cNvPr>
              <p:cNvSpPr>
                <a:spLocks/>
              </p:cNvSpPr>
              <p:nvPr/>
            </p:nvSpPr>
            <p:spPr bwMode="auto">
              <a:xfrm>
                <a:off x="2078" y="2948"/>
                <a:ext cx="37" cy="16"/>
              </a:xfrm>
              <a:custGeom>
                <a:avLst/>
                <a:gdLst>
                  <a:gd name="T0" fmla="*/ 4 w 61"/>
                  <a:gd name="T1" fmla="*/ 4 h 28"/>
                  <a:gd name="T2" fmla="*/ 13 w 61"/>
                  <a:gd name="T3" fmla="*/ 7 h 28"/>
                  <a:gd name="T4" fmla="*/ 24 w 61"/>
                  <a:gd name="T5" fmla="*/ 10 h 28"/>
                  <a:gd name="T6" fmla="*/ 33 w 61"/>
                  <a:gd name="T7" fmla="*/ 15 h 28"/>
                  <a:gd name="T8" fmla="*/ 42 w 61"/>
                  <a:gd name="T9" fmla="*/ 20 h 28"/>
                  <a:gd name="T10" fmla="*/ 49 w 61"/>
                  <a:gd name="T11" fmla="*/ 25 h 28"/>
                  <a:gd name="T12" fmla="*/ 53 w 61"/>
                  <a:gd name="T13" fmla="*/ 25 h 28"/>
                  <a:gd name="T14" fmla="*/ 56 w 61"/>
                  <a:gd name="T15" fmla="*/ 20 h 28"/>
                  <a:gd name="T16" fmla="*/ 48 w 61"/>
                  <a:gd name="T17" fmla="*/ 11 h 28"/>
                  <a:gd name="T18" fmla="*/ 38 w 61"/>
                  <a:gd name="T19" fmla="*/ 8 h 28"/>
                  <a:gd name="T20" fmla="*/ 32 w 61"/>
                  <a:gd name="T21" fmla="*/ 4 h 28"/>
                  <a:gd name="T22" fmla="*/ 19 w 61"/>
                  <a:gd name="T23" fmla="*/ 3 h 28"/>
                  <a:gd name="T24" fmla="*/ 7 w 61"/>
                  <a:gd name="T25" fmla="*/ 0 h 28"/>
                  <a:gd name="T26" fmla="*/ 4 w 61"/>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8">
                    <a:moveTo>
                      <a:pt x="4" y="4"/>
                    </a:moveTo>
                    <a:cubicBezTo>
                      <a:pt x="5" y="4"/>
                      <a:pt x="9" y="5"/>
                      <a:pt x="13" y="7"/>
                    </a:cubicBezTo>
                    <a:cubicBezTo>
                      <a:pt x="17" y="9"/>
                      <a:pt x="21" y="8"/>
                      <a:pt x="24" y="10"/>
                    </a:cubicBezTo>
                    <a:cubicBezTo>
                      <a:pt x="28" y="12"/>
                      <a:pt x="33" y="14"/>
                      <a:pt x="33" y="15"/>
                    </a:cubicBezTo>
                    <a:cubicBezTo>
                      <a:pt x="34" y="16"/>
                      <a:pt x="40" y="17"/>
                      <a:pt x="42" y="20"/>
                    </a:cubicBezTo>
                    <a:cubicBezTo>
                      <a:pt x="45" y="23"/>
                      <a:pt x="49" y="23"/>
                      <a:pt x="49" y="25"/>
                    </a:cubicBezTo>
                    <a:cubicBezTo>
                      <a:pt x="50" y="26"/>
                      <a:pt x="52" y="28"/>
                      <a:pt x="53" y="25"/>
                    </a:cubicBezTo>
                    <a:cubicBezTo>
                      <a:pt x="55" y="22"/>
                      <a:pt x="61" y="28"/>
                      <a:pt x="56" y="20"/>
                    </a:cubicBezTo>
                    <a:cubicBezTo>
                      <a:pt x="52" y="13"/>
                      <a:pt x="55" y="12"/>
                      <a:pt x="48" y="11"/>
                    </a:cubicBezTo>
                    <a:cubicBezTo>
                      <a:pt x="42" y="10"/>
                      <a:pt x="43" y="11"/>
                      <a:pt x="38" y="8"/>
                    </a:cubicBezTo>
                    <a:cubicBezTo>
                      <a:pt x="34" y="4"/>
                      <a:pt x="37" y="4"/>
                      <a:pt x="32" y="4"/>
                    </a:cubicBezTo>
                    <a:cubicBezTo>
                      <a:pt x="27" y="4"/>
                      <a:pt x="20" y="3"/>
                      <a:pt x="19" y="3"/>
                    </a:cubicBezTo>
                    <a:cubicBezTo>
                      <a:pt x="18" y="2"/>
                      <a:pt x="7" y="0"/>
                      <a:pt x="7" y="0"/>
                    </a:cubicBezTo>
                    <a:cubicBezTo>
                      <a:pt x="7" y="0"/>
                      <a:pt x="0" y="0"/>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051">
                <a:extLst>
                  <a:ext uri="{FF2B5EF4-FFF2-40B4-BE49-F238E27FC236}">
                    <a16:creationId xmlns:a16="http://schemas.microsoft.com/office/drawing/2014/main" id="{9D535717-536F-6A99-D70E-12696EF99EED}"/>
                  </a:ext>
                </a:extLst>
              </p:cNvPr>
              <p:cNvSpPr>
                <a:spLocks/>
              </p:cNvSpPr>
              <p:nvPr/>
            </p:nvSpPr>
            <p:spPr bwMode="auto">
              <a:xfrm>
                <a:off x="1614" y="1862"/>
                <a:ext cx="15" cy="16"/>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052">
                <a:extLst>
                  <a:ext uri="{FF2B5EF4-FFF2-40B4-BE49-F238E27FC236}">
                    <a16:creationId xmlns:a16="http://schemas.microsoft.com/office/drawing/2014/main" id="{2FC69BDA-8A6F-600A-E8BA-6CFC4F712A8B}"/>
                  </a:ext>
                </a:extLst>
              </p:cNvPr>
              <p:cNvSpPr>
                <a:spLocks/>
              </p:cNvSpPr>
              <p:nvPr/>
            </p:nvSpPr>
            <p:spPr bwMode="auto">
              <a:xfrm>
                <a:off x="1630" y="1831"/>
                <a:ext cx="5" cy="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053">
                <a:extLst>
                  <a:ext uri="{FF2B5EF4-FFF2-40B4-BE49-F238E27FC236}">
                    <a16:creationId xmlns:a16="http://schemas.microsoft.com/office/drawing/2014/main" id="{BE473241-DFAD-B5FF-945F-B47C2E023FB1}"/>
                  </a:ext>
                </a:extLst>
              </p:cNvPr>
              <p:cNvSpPr>
                <a:spLocks/>
              </p:cNvSpPr>
              <p:nvPr/>
            </p:nvSpPr>
            <p:spPr bwMode="auto">
              <a:xfrm>
                <a:off x="1634" y="1813"/>
                <a:ext cx="5" cy="1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054">
                <a:extLst>
                  <a:ext uri="{FF2B5EF4-FFF2-40B4-BE49-F238E27FC236}">
                    <a16:creationId xmlns:a16="http://schemas.microsoft.com/office/drawing/2014/main" id="{F837EA55-B8A6-7E8B-0DC1-3D4538CBDE4A}"/>
                  </a:ext>
                </a:extLst>
              </p:cNvPr>
              <p:cNvSpPr>
                <a:spLocks/>
              </p:cNvSpPr>
              <p:nvPr/>
            </p:nvSpPr>
            <p:spPr bwMode="auto">
              <a:xfrm>
                <a:off x="1631" y="1796"/>
                <a:ext cx="6" cy="10"/>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055">
                <a:extLst>
                  <a:ext uri="{FF2B5EF4-FFF2-40B4-BE49-F238E27FC236}">
                    <a16:creationId xmlns:a16="http://schemas.microsoft.com/office/drawing/2014/main" id="{BCC35135-5C40-1FCB-D5A5-6549156D5466}"/>
                  </a:ext>
                </a:extLst>
              </p:cNvPr>
              <p:cNvSpPr>
                <a:spLocks/>
              </p:cNvSpPr>
              <p:nvPr/>
            </p:nvSpPr>
            <p:spPr bwMode="auto">
              <a:xfrm>
                <a:off x="1657" y="1826"/>
                <a:ext cx="7" cy="10"/>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056">
                <a:extLst>
                  <a:ext uri="{FF2B5EF4-FFF2-40B4-BE49-F238E27FC236}">
                    <a16:creationId xmlns:a16="http://schemas.microsoft.com/office/drawing/2014/main" id="{1ADFB1CF-2D7E-89FF-7306-1C22929D4B97}"/>
                  </a:ext>
                </a:extLst>
              </p:cNvPr>
              <p:cNvSpPr>
                <a:spLocks/>
              </p:cNvSpPr>
              <p:nvPr/>
            </p:nvSpPr>
            <p:spPr bwMode="auto">
              <a:xfrm>
                <a:off x="1628" y="1782"/>
                <a:ext cx="5" cy="9"/>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057">
                <a:extLst>
                  <a:ext uri="{FF2B5EF4-FFF2-40B4-BE49-F238E27FC236}">
                    <a16:creationId xmlns:a16="http://schemas.microsoft.com/office/drawing/2014/main" id="{9898F602-9E3F-25F4-DAE9-0C8954407E2A}"/>
                  </a:ext>
                </a:extLst>
              </p:cNvPr>
              <p:cNvSpPr>
                <a:spLocks/>
              </p:cNvSpPr>
              <p:nvPr/>
            </p:nvSpPr>
            <p:spPr bwMode="auto">
              <a:xfrm>
                <a:off x="1622" y="1769"/>
                <a:ext cx="11" cy="14"/>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058">
                <a:extLst>
                  <a:ext uri="{FF2B5EF4-FFF2-40B4-BE49-F238E27FC236}">
                    <a16:creationId xmlns:a16="http://schemas.microsoft.com/office/drawing/2014/main" id="{3FBF5921-2F58-52CE-2006-9D01C268FAA1}"/>
                  </a:ext>
                </a:extLst>
              </p:cNvPr>
              <p:cNvSpPr>
                <a:spLocks/>
              </p:cNvSpPr>
              <p:nvPr/>
            </p:nvSpPr>
            <p:spPr bwMode="auto">
              <a:xfrm>
                <a:off x="1488" y="1829"/>
                <a:ext cx="9" cy="6"/>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059">
                <a:extLst>
                  <a:ext uri="{FF2B5EF4-FFF2-40B4-BE49-F238E27FC236}">
                    <a16:creationId xmlns:a16="http://schemas.microsoft.com/office/drawing/2014/main" id="{14CCD154-E599-1F57-0E0C-775551DA7B74}"/>
                  </a:ext>
                </a:extLst>
              </p:cNvPr>
              <p:cNvSpPr>
                <a:spLocks/>
              </p:cNvSpPr>
              <p:nvPr/>
            </p:nvSpPr>
            <p:spPr bwMode="auto">
              <a:xfrm>
                <a:off x="1495" y="1821"/>
                <a:ext cx="15" cy="8"/>
              </a:xfrm>
              <a:custGeom>
                <a:avLst/>
                <a:gdLst>
                  <a:gd name="T0" fmla="*/ 15 w 15"/>
                  <a:gd name="T1" fmla="*/ 1 h 8"/>
                  <a:gd name="T2" fmla="*/ 14 w 15"/>
                  <a:gd name="T3" fmla="*/ 0 h 8"/>
                  <a:gd name="T4" fmla="*/ 3 w 15"/>
                  <a:gd name="T5" fmla="*/ 6 h 8"/>
                  <a:gd name="T6" fmla="*/ 3 w 15"/>
                  <a:gd name="T7" fmla="*/ 5 h 8"/>
                  <a:gd name="T8" fmla="*/ 0 w 15"/>
                  <a:gd name="T9" fmla="*/ 8 h 8"/>
                  <a:gd name="T10" fmla="*/ 5 w 15"/>
                  <a:gd name="T11" fmla="*/ 8 h 8"/>
                  <a:gd name="T12" fmla="*/ 4 w 15"/>
                  <a:gd name="T13" fmla="*/ 7 h 8"/>
                  <a:gd name="T14" fmla="*/ 15 w 1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1"/>
                    </a:moveTo>
                    <a:lnTo>
                      <a:pt x="14" y="0"/>
                    </a:lnTo>
                    <a:lnTo>
                      <a:pt x="3" y="6"/>
                    </a:lnTo>
                    <a:lnTo>
                      <a:pt x="3" y="5"/>
                    </a:lnTo>
                    <a:lnTo>
                      <a:pt x="0" y="8"/>
                    </a:lnTo>
                    <a:lnTo>
                      <a:pt x="5" y="8"/>
                    </a:lnTo>
                    <a:lnTo>
                      <a:pt x="4" y="7"/>
                    </a:lnTo>
                    <a:lnTo>
                      <a:pt x="15" y="1"/>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060">
                <a:extLst>
                  <a:ext uri="{FF2B5EF4-FFF2-40B4-BE49-F238E27FC236}">
                    <a16:creationId xmlns:a16="http://schemas.microsoft.com/office/drawing/2014/main" id="{343B53E0-EAAC-584E-77A5-176C1E303A21}"/>
                  </a:ext>
                </a:extLst>
              </p:cNvPr>
              <p:cNvSpPr>
                <a:spLocks/>
              </p:cNvSpPr>
              <p:nvPr/>
            </p:nvSpPr>
            <p:spPr bwMode="auto">
              <a:xfrm>
                <a:off x="1503" y="1832"/>
                <a:ext cx="10" cy="15"/>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061">
                <a:extLst>
                  <a:ext uri="{FF2B5EF4-FFF2-40B4-BE49-F238E27FC236}">
                    <a16:creationId xmlns:a16="http://schemas.microsoft.com/office/drawing/2014/main" id="{452B585C-D554-BFFC-A779-D4141A55FDA5}"/>
                  </a:ext>
                </a:extLst>
              </p:cNvPr>
              <p:cNvSpPr>
                <a:spLocks/>
              </p:cNvSpPr>
              <p:nvPr/>
            </p:nvSpPr>
            <p:spPr bwMode="auto">
              <a:xfrm>
                <a:off x="1577" y="1747"/>
                <a:ext cx="11" cy="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062">
                <a:extLst>
                  <a:ext uri="{FF2B5EF4-FFF2-40B4-BE49-F238E27FC236}">
                    <a16:creationId xmlns:a16="http://schemas.microsoft.com/office/drawing/2014/main" id="{552BD385-8BE8-4A35-A0EE-B99803A06DFE}"/>
                  </a:ext>
                </a:extLst>
              </p:cNvPr>
              <p:cNvSpPr>
                <a:spLocks/>
              </p:cNvSpPr>
              <p:nvPr/>
            </p:nvSpPr>
            <p:spPr bwMode="auto">
              <a:xfrm>
                <a:off x="1576" y="1731"/>
                <a:ext cx="18" cy="5"/>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063">
                <a:extLst>
                  <a:ext uri="{FF2B5EF4-FFF2-40B4-BE49-F238E27FC236}">
                    <a16:creationId xmlns:a16="http://schemas.microsoft.com/office/drawing/2014/main" id="{2A800648-E590-7B54-2835-304F56955FA7}"/>
                  </a:ext>
                </a:extLst>
              </p:cNvPr>
              <p:cNvSpPr>
                <a:spLocks/>
              </p:cNvSpPr>
              <p:nvPr/>
            </p:nvSpPr>
            <p:spPr bwMode="auto">
              <a:xfrm>
                <a:off x="1593" y="1732"/>
                <a:ext cx="21" cy="4"/>
              </a:xfrm>
              <a:custGeom>
                <a:avLst/>
                <a:gdLst>
                  <a:gd name="T0" fmla="*/ 21 w 21"/>
                  <a:gd name="T1" fmla="*/ 1 h 4"/>
                  <a:gd name="T2" fmla="*/ 17 w 21"/>
                  <a:gd name="T3" fmla="*/ 0 h 4"/>
                  <a:gd name="T4" fmla="*/ 18 w 21"/>
                  <a:gd name="T5" fmla="*/ 0 h 4"/>
                  <a:gd name="T6" fmla="*/ 0 w 21"/>
                  <a:gd name="T7" fmla="*/ 3 h 4"/>
                  <a:gd name="T8" fmla="*/ 0 w 21"/>
                  <a:gd name="T9" fmla="*/ 4 h 4"/>
                  <a:gd name="T10" fmla="*/ 18 w 21"/>
                  <a:gd name="T11" fmla="*/ 2 h 4"/>
                  <a:gd name="T12" fmla="*/ 18 w 21"/>
                  <a:gd name="T13" fmla="*/ 3 h 4"/>
                  <a:gd name="T14" fmla="*/ 21 w 21"/>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
                    <a:moveTo>
                      <a:pt x="21" y="1"/>
                    </a:moveTo>
                    <a:lnTo>
                      <a:pt x="17" y="0"/>
                    </a:lnTo>
                    <a:lnTo>
                      <a:pt x="18" y="0"/>
                    </a:lnTo>
                    <a:lnTo>
                      <a:pt x="0" y="3"/>
                    </a:lnTo>
                    <a:lnTo>
                      <a:pt x="0" y="4"/>
                    </a:lnTo>
                    <a:lnTo>
                      <a:pt x="18" y="2"/>
                    </a:lnTo>
                    <a:lnTo>
                      <a:pt x="18" y="3"/>
                    </a:lnTo>
                    <a:lnTo>
                      <a:pt x="21" y="1"/>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064">
                <a:extLst>
                  <a:ext uri="{FF2B5EF4-FFF2-40B4-BE49-F238E27FC236}">
                    <a16:creationId xmlns:a16="http://schemas.microsoft.com/office/drawing/2014/main" id="{423F49F5-3123-F37C-090F-D5B577E70804}"/>
                  </a:ext>
                </a:extLst>
              </p:cNvPr>
              <p:cNvSpPr>
                <a:spLocks/>
              </p:cNvSpPr>
              <p:nvPr/>
            </p:nvSpPr>
            <p:spPr bwMode="auto">
              <a:xfrm>
                <a:off x="1614" y="1754"/>
                <a:ext cx="19" cy="15"/>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065">
                <a:extLst>
                  <a:ext uri="{FF2B5EF4-FFF2-40B4-BE49-F238E27FC236}">
                    <a16:creationId xmlns:a16="http://schemas.microsoft.com/office/drawing/2014/main" id="{B8175935-0EC3-E3DF-4ED9-A5AD31369954}"/>
                  </a:ext>
                </a:extLst>
              </p:cNvPr>
              <p:cNvSpPr>
                <a:spLocks/>
              </p:cNvSpPr>
              <p:nvPr/>
            </p:nvSpPr>
            <p:spPr bwMode="auto">
              <a:xfrm>
                <a:off x="1633" y="1743"/>
                <a:ext cx="10" cy="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066">
                <a:extLst>
                  <a:ext uri="{FF2B5EF4-FFF2-40B4-BE49-F238E27FC236}">
                    <a16:creationId xmlns:a16="http://schemas.microsoft.com/office/drawing/2014/main" id="{25B9ECEA-2FF6-EBAC-17E4-31B18D4E9D62}"/>
                  </a:ext>
                </a:extLst>
              </p:cNvPr>
              <p:cNvSpPr>
                <a:spLocks/>
              </p:cNvSpPr>
              <p:nvPr/>
            </p:nvSpPr>
            <p:spPr bwMode="auto">
              <a:xfrm>
                <a:off x="1644" y="1736"/>
                <a:ext cx="5" cy="6"/>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067">
                <a:extLst>
                  <a:ext uri="{FF2B5EF4-FFF2-40B4-BE49-F238E27FC236}">
                    <a16:creationId xmlns:a16="http://schemas.microsoft.com/office/drawing/2014/main" id="{8DFA38A3-4901-E627-F75F-5C80878E071D}"/>
                  </a:ext>
                </a:extLst>
              </p:cNvPr>
              <p:cNvSpPr>
                <a:spLocks/>
              </p:cNvSpPr>
              <p:nvPr/>
            </p:nvSpPr>
            <p:spPr bwMode="auto">
              <a:xfrm>
                <a:off x="1645" y="1743"/>
                <a:ext cx="15" cy="3"/>
              </a:xfrm>
              <a:custGeom>
                <a:avLst/>
                <a:gdLst>
                  <a:gd name="T0" fmla="*/ 15 w 15"/>
                  <a:gd name="T1" fmla="*/ 2 h 3"/>
                  <a:gd name="T2" fmla="*/ 12 w 15"/>
                  <a:gd name="T3" fmla="*/ 1 h 3"/>
                  <a:gd name="T4" fmla="*/ 12 w 15"/>
                  <a:gd name="T5" fmla="*/ 1 h 3"/>
                  <a:gd name="T6" fmla="*/ 0 w 15"/>
                  <a:gd name="T7" fmla="*/ 0 h 3"/>
                  <a:gd name="T8" fmla="*/ 0 w 15"/>
                  <a:gd name="T9" fmla="*/ 1 h 3"/>
                  <a:gd name="T10" fmla="*/ 12 w 15"/>
                  <a:gd name="T11" fmla="*/ 2 h 3"/>
                  <a:gd name="T12" fmla="*/ 12 w 15"/>
                  <a:gd name="T13" fmla="*/ 3 h 3"/>
                  <a:gd name="T14" fmla="*/ 15 w 1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
                    <a:moveTo>
                      <a:pt x="15" y="2"/>
                    </a:moveTo>
                    <a:lnTo>
                      <a:pt x="12" y="1"/>
                    </a:lnTo>
                    <a:lnTo>
                      <a:pt x="12" y="1"/>
                    </a:lnTo>
                    <a:lnTo>
                      <a:pt x="0" y="0"/>
                    </a:lnTo>
                    <a:lnTo>
                      <a:pt x="0" y="1"/>
                    </a:lnTo>
                    <a:lnTo>
                      <a:pt x="12" y="2"/>
                    </a:lnTo>
                    <a:lnTo>
                      <a:pt x="12" y="3"/>
                    </a:lnTo>
                    <a:lnTo>
                      <a:pt x="15" y="2"/>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068">
                <a:extLst>
                  <a:ext uri="{FF2B5EF4-FFF2-40B4-BE49-F238E27FC236}">
                    <a16:creationId xmlns:a16="http://schemas.microsoft.com/office/drawing/2014/main" id="{8B75D68F-7ED5-84A0-03BC-210F1FC68A36}"/>
                  </a:ext>
                </a:extLst>
              </p:cNvPr>
              <p:cNvSpPr>
                <a:spLocks/>
              </p:cNvSpPr>
              <p:nvPr/>
            </p:nvSpPr>
            <p:spPr bwMode="auto">
              <a:xfrm>
                <a:off x="1395" y="1622"/>
                <a:ext cx="13" cy="26"/>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069">
                <a:extLst>
                  <a:ext uri="{FF2B5EF4-FFF2-40B4-BE49-F238E27FC236}">
                    <a16:creationId xmlns:a16="http://schemas.microsoft.com/office/drawing/2014/main" id="{19BF75CC-E5C2-7783-77DD-D0287A0166B0}"/>
                  </a:ext>
                </a:extLst>
              </p:cNvPr>
              <p:cNvSpPr>
                <a:spLocks/>
              </p:cNvSpPr>
              <p:nvPr/>
            </p:nvSpPr>
            <p:spPr bwMode="auto">
              <a:xfrm>
                <a:off x="1393" y="1595"/>
                <a:ext cx="17" cy="7"/>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070">
                <a:extLst>
                  <a:ext uri="{FF2B5EF4-FFF2-40B4-BE49-F238E27FC236}">
                    <a16:creationId xmlns:a16="http://schemas.microsoft.com/office/drawing/2014/main" id="{9A87DB7D-E4CC-A774-8246-C4E3495B928C}"/>
                  </a:ext>
                </a:extLst>
              </p:cNvPr>
              <p:cNvSpPr>
                <a:spLocks/>
              </p:cNvSpPr>
              <p:nvPr/>
            </p:nvSpPr>
            <p:spPr bwMode="auto">
              <a:xfrm>
                <a:off x="1411" y="1592"/>
                <a:ext cx="11" cy="18"/>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071">
                <a:extLst>
                  <a:ext uri="{FF2B5EF4-FFF2-40B4-BE49-F238E27FC236}">
                    <a16:creationId xmlns:a16="http://schemas.microsoft.com/office/drawing/2014/main" id="{59B9197E-A71D-C8BB-D3DB-77E0E4646156}"/>
                  </a:ext>
                </a:extLst>
              </p:cNvPr>
              <p:cNvSpPr>
                <a:spLocks/>
              </p:cNvSpPr>
              <p:nvPr/>
            </p:nvSpPr>
            <p:spPr bwMode="auto">
              <a:xfrm>
                <a:off x="1429" y="1655"/>
                <a:ext cx="14" cy="14"/>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072">
                <a:extLst>
                  <a:ext uri="{FF2B5EF4-FFF2-40B4-BE49-F238E27FC236}">
                    <a16:creationId xmlns:a16="http://schemas.microsoft.com/office/drawing/2014/main" id="{71B6E118-B4AB-5DB7-6038-455952DCF6F6}"/>
                  </a:ext>
                </a:extLst>
              </p:cNvPr>
              <p:cNvSpPr>
                <a:spLocks/>
              </p:cNvSpPr>
              <p:nvPr/>
            </p:nvSpPr>
            <p:spPr bwMode="auto">
              <a:xfrm>
                <a:off x="1420" y="1621"/>
                <a:ext cx="6" cy="18"/>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73">
                <a:extLst>
                  <a:ext uri="{FF2B5EF4-FFF2-40B4-BE49-F238E27FC236}">
                    <a16:creationId xmlns:a16="http://schemas.microsoft.com/office/drawing/2014/main" id="{B6EF772F-5A55-F66D-4C44-3DC349F09FEB}"/>
                  </a:ext>
                </a:extLst>
              </p:cNvPr>
              <p:cNvSpPr>
                <a:spLocks/>
              </p:cNvSpPr>
              <p:nvPr/>
            </p:nvSpPr>
            <p:spPr bwMode="auto">
              <a:xfrm>
                <a:off x="1453" y="1676"/>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074">
                <a:extLst>
                  <a:ext uri="{FF2B5EF4-FFF2-40B4-BE49-F238E27FC236}">
                    <a16:creationId xmlns:a16="http://schemas.microsoft.com/office/drawing/2014/main" id="{FFC328D1-E5D0-8981-0A5D-781B37F104F5}"/>
                  </a:ext>
                </a:extLst>
              </p:cNvPr>
              <p:cNvSpPr>
                <a:spLocks/>
              </p:cNvSpPr>
              <p:nvPr/>
            </p:nvSpPr>
            <p:spPr bwMode="auto">
              <a:xfrm>
                <a:off x="1549" y="1518"/>
                <a:ext cx="15" cy="9"/>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075">
                <a:extLst>
                  <a:ext uri="{FF2B5EF4-FFF2-40B4-BE49-F238E27FC236}">
                    <a16:creationId xmlns:a16="http://schemas.microsoft.com/office/drawing/2014/main" id="{72389DDB-B1FB-518E-5E15-8AF1B23DFF76}"/>
                  </a:ext>
                </a:extLst>
              </p:cNvPr>
              <p:cNvSpPr>
                <a:spLocks/>
              </p:cNvSpPr>
              <p:nvPr/>
            </p:nvSpPr>
            <p:spPr bwMode="auto">
              <a:xfrm>
                <a:off x="1158" y="2041"/>
                <a:ext cx="18" cy="26"/>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076">
                <a:extLst>
                  <a:ext uri="{FF2B5EF4-FFF2-40B4-BE49-F238E27FC236}">
                    <a16:creationId xmlns:a16="http://schemas.microsoft.com/office/drawing/2014/main" id="{FF704891-ECA0-73EE-9C0B-20CBD0A5E0FE}"/>
                  </a:ext>
                </a:extLst>
              </p:cNvPr>
              <p:cNvSpPr>
                <a:spLocks/>
              </p:cNvSpPr>
              <p:nvPr/>
            </p:nvSpPr>
            <p:spPr bwMode="auto">
              <a:xfrm>
                <a:off x="1177" y="2053"/>
                <a:ext cx="9" cy="7"/>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077">
                <a:extLst>
                  <a:ext uri="{FF2B5EF4-FFF2-40B4-BE49-F238E27FC236}">
                    <a16:creationId xmlns:a16="http://schemas.microsoft.com/office/drawing/2014/main" id="{05616105-48B8-84B9-A073-321181ECE49C}"/>
                  </a:ext>
                </a:extLst>
              </p:cNvPr>
              <p:cNvSpPr>
                <a:spLocks/>
              </p:cNvSpPr>
              <p:nvPr/>
            </p:nvSpPr>
            <p:spPr bwMode="auto">
              <a:xfrm>
                <a:off x="1192" y="2056"/>
                <a:ext cx="6" cy="9"/>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078">
                <a:extLst>
                  <a:ext uri="{FF2B5EF4-FFF2-40B4-BE49-F238E27FC236}">
                    <a16:creationId xmlns:a16="http://schemas.microsoft.com/office/drawing/2014/main" id="{76F7466C-3A1C-A13D-A67D-99367BEDD76B}"/>
                  </a:ext>
                </a:extLst>
              </p:cNvPr>
              <p:cNvSpPr>
                <a:spLocks/>
              </p:cNvSpPr>
              <p:nvPr/>
            </p:nvSpPr>
            <p:spPr bwMode="auto">
              <a:xfrm>
                <a:off x="1176" y="2046"/>
                <a:ext cx="6" cy="6"/>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079">
                <a:extLst>
                  <a:ext uri="{FF2B5EF4-FFF2-40B4-BE49-F238E27FC236}">
                    <a16:creationId xmlns:a16="http://schemas.microsoft.com/office/drawing/2014/main" id="{CDF5C680-C1CC-CC4C-1EA8-4A8D78905200}"/>
                  </a:ext>
                </a:extLst>
              </p:cNvPr>
              <p:cNvSpPr>
                <a:spLocks/>
              </p:cNvSpPr>
              <p:nvPr/>
            </p:nvSpPr>
            <p:spPr bwMode="auto">
              <a:xfrm>
                <a:off x="1600" y="1750"/>
                <a:ext cx="6" cy="9"/>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1081">
              <a:extLst>
                <a:ext uri="{FF2B5EF4-FFF2-40B4-BE49-F238E27FC236}">
                  <a16:creationId xmlns:a16="http://schemas.microsoft.com/office/drawing/2014/main" id="{278DAB9D-7CAA-D3EA-64EA-ADE9EEF3D86B}"/>
                </a:ext>
              </a:extLst>
            </p:cNvPr>
            <p:cNvSpPr>
              <a:spLocks/>
            </p:cNvSpPr>
            <p:nvPr/>
          </p:nvSpPr>
          <p:spPr bwMode="auto">
            <a:xfrm>
              <a:off x="1606" y="1756"/>
              <a:ext cx="5" cy="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82">
              <a:extLst>
                <a:ext uri="{FF2B5EF4-FFF2-40B4-BE49-F238E27FC236}">
                  <a16:creationId xmlns:a16="http://schemas.microsoft.com/office/drawing/2014/main" id="{934AD0F7-4A98-D3EF-114D-B6E54EA54374}"/>
                </a:ext>
              </a:extLst>
            </p:cNvPr>
            <p:cNvSpPr>
              <a:spLocks noEditPoints="1"/>
            </p:cNvSpPr>
            <p:nvPr/>
          </p:nvSpPr>
          <p:spPr bwMode="auto">
            <a:xfrm>
              <a:off x="2889" y="800"/>
              <a:ext cx="1835" cy="554"/>
            </a:xfrm>
            <a:custGeom>
              <a:avLst/>
              <a:gdLst>
                <a:gd name="T0" fmla="*/ 2916 w 3059"/>
                <a:gd name="T1" fmla="*/ 237 h 922"/>
                <a:gd name="T2" fmla="*/ 2567 w 3059"/>
                <a:gd name="T3" fmla="*/ 183 h 922"/>
                <a:gd name="T4" fmla="*/ 2362 w 3059"/>
                <a:gd name="T5" fmla="*/ 170 h 922"/>
                <a:gd name="T6" fmla="*/ 2077 w 3059"/>
                <a:gd name="T7" fmla="*/ 118 h 922"/>
                <a:gd name="T8" fmla="*/ 1921 w 3059"/>
                <a:gd name="T9" fmla="*/ 132 h 922"/>
                <a:gd name="T10" fmla="*/ 1723 w 3059"/>
                <a:gd name="T11" fmla="*/ 97 h 922"/>
                <a:gd name="T12" fmla="*/ 1465 w 3059"/>
                <a:gd name="T13" fmla="*/ 86 h 922"/>
                <a:gd name="T14" fmla="*/ 1340 w 3059"/>
                <a:gd name="T15" fmla="*/ 98 h 922"/>
                <a:gd name="T16" fmla="*/ 1342 w 3059"/>
                <a:gd name="T17" fmla="*/ 20 h 922"/>
                <a:gd name="T18" fmla="*/ 1154 w 3059"/>
                <a:gd name="T19" fmla="*/ 16 h 922"/>
                <a:gd name="T20" fmla="*/ 986 w 3059"/>
                <a:gd name="T21" fmla="*/ 45 h 922"/>
                <a:gd name="T22" fmla="*/ 923 w 3059"/>
                <a:gd name="T23" fmla="*/ 118 h 922"/>
                <a:gd name="T24" fmla="*/ 830 w 3059"/>
                <a:gd name="T25" fmla="*/ 124 h 922"/>
                <a:gd name="T26" fmla="*/ 785 w 3059"/>
                <a:gd name="T27" fmla="*/ 126 h 922"/>
                <a:gd name="T28" fmla="*/ 899 w 3059"/>
                <a:gd name="T29" fmla="*/ 210 h 922"/>
                <a:gd name="T30" fmla="*/ 773 w 3059"/>
                <a:gd name="T31" fmla="*/ 249 h 922"/>
                <a:gd name="T32" fmla="*/ 758 w 3059"/>
                <a:gd name="T33" fmla="*/ 113 h 922"/>
                <a:gd name="T34" fmla="*/ 692 w 3059"/>
                <a:gd name="T35" fmla="*/ 165 h 922"/>
                <a:gd name="T36" fmla="*/ 587 w 3059"/>
                <a:gd name="T37" fmla="*/ 175 h 922"/>
                <a:gd name="T38" fmla="*/ 542 w 3059"/>
                <a:gd name="T39" fmla="*/ 196 h 922"/>
                <a:gd name="T40" fmla="*/ 415 w 3059"/>
                <a:gd name="T41" fmla="*/ 207 h 922"/>
                <a:gd name="T42" fmla="*/ 324 w 3059"/>
                <a:gd name="T43" fmla="*/ 222 h 922"/>
                <a:gd name="T44" fmla="*/ 290 w 3059"/>
                <a:gd name="T45" fmla="*/ 258 h 922"/>
                <a:gd name="T46" fmla="*/ 169 w 3059"/>
                <a:gd name="T47" fmla="*/ 297 h 922"/>
                <a:gd name="T48" fmla="*/ 82 w 3059"/>
                <a:gd name="T49" fmla="*/ 239 h 922"/>
                <a:gd name="T50" fmla="*/ 154 w 3059"/>
                <a:gd name="T51" fmla="*/ 194 h 922"/>
                <a:gd name="T52" fmla="*/ 17 w 3059"/>
                <a:gd name="T53" fmla="*/ 187 h 922"/>
                <a:gd name="T54" fmla="*/ 48 w 3059"/>
                <a:gd name="T55" fmla="*/ 299 h 922"/>
                <a:gd name="T56" fmla="*/ 26 w 3059"/>
                <a:gd name="T57" fmla="*/ 429 h 922"/>
                <a:gd name="T58" fmla="*/ 57 w 3059"/>
                <a:gd name="T59" fmla="*/ 519 h 922"/>
                <a:gd name="T60" fmla="*/ 127 w 3059"/>
                <a:gd name="T61" fmla="*/ 622 h 922"/>
                <a:gd name="T62" fmla="*/ 272 w 3059"/>
                <a:gd name="T63" fmla="*/ 684 h 922"/>
                <a:gd name="T64" fmla="*/ 281 w 3059"/>
                <a:gd name="T65" fmla="*/ 773 h 922"/>
                <a:gd name="T66" fmla="*/ 343 w 3059"/>
                <a:gd name="T67" fmla="*/ 863 h 922"/>
                <a:gd name="T68" fmla="*/ 496 w 3059"/>
                <a:gd name="T69" fmla="*/ 902 h 922"/>
                <a:gd name="T70" fmla="*/ 501 w 3059"/>
                <a:gd name="T71" fmla="*/ 803 h 922"/>
                <a:gd name="T72" fmla="*/ 492 w 3059"/>
                <a:gd name="T73" fmla="*/ 679 h 922"/>
                <a:gd name="T74" fmla="*/ 689 w 3059"/>
                <a:gd name="T75" fmla="*/ 657 h 922"/>
                <a:gd name="T76" fmla="*/ 756 w 3059"/>
                <a:gd name="T77" fmla="*/ 599 h 922"/>
                <a:gd name="T78" fmla="*/ 925 w 3059"/>
                <a:gd name="T79" fmla="*/ 540 h 922"/>
                <a:gd name="T80" fmla="*/ 1190 w 3059"/>
                <a:gd name="T81" fmla="*/ 645 h 922"/>
                <a:gd name="T82" fmla="*/ 1398 w 3059"/>
                <a:gd name="T83" fmla="*/ 680 h 922"/>
                <a:gd name="T84" fmla="*/ 1575 w 3059"/>
                <a:gd name="T85" fmla="*/ 626 h 922"/>
                <a:gd name="T86" fmla="*/ 1891 w 3059"/>
                <a:gd name="T87" fmla="*/ 696 h 922"/>
                <a:gd name="T88" fmla="*/ 2019 w 3059"/>
                <a:gd name="T89" fmla="*/ 589 h 922"/>
                <a:gd name="T90" fmla="*/ 2368 w 3059"/>
                <a:gd name="T91" fmla="*/ 738 h 922"/>
                <a:gd name="T92" fmla="*/ 2411 w 3059"/>
                <a:gd name="T93" fmla="*/ 875 h 922"/>
                <a:gd name="T94" fmla="*/ 2502 w 3059"/>
                <a:gd name="T95" fmla="*/ 820 h 922"/>
                <a:gd name="T96" fmla="*/ 2448 w 3059"/>
                <a:gd name="T97" fmla="*/ 602 h 922"/>
                <a:gd name="T98" fmla="*/ 2324 w 3059"/>
                <a:gd name="T99" fmla="*/ 545 h 922"/>
                <a:gd name="T100" fmla="*/ 2320 w 3059"/>
                <a:gd name="T101" fmla="*/ 469 h 922"/>
                <a:gd name="T102" fmla="*/ 2520 w 3059"/>
                <a:gd name="T103" fmla="*/ 447 h 922"/>
                <a:gd name="T104" fmla="*/ 2590 w 3059"/>
                <a:gd name="T105" fmla="*/ 368 h 922"/>
                <a:gd name="T106" fmla="*/ 2675 w 3059"/>
                <a:gd name="T107" fmla="*/ 357 h 922"/>
                <a:gd name="T108" fmla="*/ 2671 w 3059"/>
                <a:gd name="T109" fmla="*/ 503 h 922"/>
                <a:gd name="T110" fmla="*/ 2836 w 3059"/>
                <a:gd name="T111" fmla="*/ 621 h 922"/>
                <a:gd name="T112" fmla="*/ 2828 w 3059"/>
                <a:gd name="T113" fmla="*/ 508 h 922"/>
                <a:gd name="T114" fmla="*/ 2766 w 3059"/>
                <a:gd name="T115" fmla="*/ 422 h 922"/>
                <a:gd name="T116" fmla="*/ 2902 w 3059"/>
                <a:gd name="T117" fmla="*/ 363 h 922"/>
                <a:gd name="T118" fmla="*/ 2889 w 3059"/>
                <a:gd name="T119" fmla="*/ 277 h 922"/>
                <a:gd name="T120" fmla="*/ 1754 w 3059"/>
                <a:gd name="T121" fmla="*/ 593 h 922"/>
                <a:gd name="T122" fmla="*/ 1728 w 3059"/>
                <a:gd name="T123" fmla="*/ 5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922">
                  <a:moveTo>
                    <a:pt x="3048" y="301"/>
                  </a:moveTo>
                  <a:cubicBezTo>
                    <a:pt x="3044" y="299"/>
                    <a:pt x="3044" y="299"/>
                    <a:pt x="3038" y="298"/>
                  </a:cubicBezTo>
                  <a:cubicBezTo>
                    <a:pt x="3033" y="296"/>
                    <a:pt x="3041" y="291"/>
                    <a:pt x="3036" y="287"/>
                  </a:cubicBezTo>
                  <a:cubicBezTo>
                    <a:pt x="3031" y="282"/>
                    <a:pt x="3024" y="279"/>
                    <a:pt x="3016" y="277"/>
                  </a:cubicBezTo>
                  <a:cubicBezTo>
                    <a:pt x="3008" y="274"/>
                    <a:pt x="3026" y="277"/>
                    <a:pt x="3038" y="276"/>
                  </a:cubicBezTo>
                  <a:cubicBezTo>
                    <a:pt x="3051" y="275"/>
                    <a:pt x="3047" y="275"/>
                    <a:pt x="3047" y="272"/>
                  </a:cubicBezTo>
                  <a:cubicBezTo>
                    <a:pt x="3047" y="269"/>
                    <a:pt x="3045" y="262"/>
                    <a:pt x="3039" y="256"/>
                  </a:cubicBezTo>
                  <a:cubicBezTo>
                    <a:pt x="3033" y="250"/>
                    <a:pt x="3031" y="254"/>
                    <a:pt x="3008" y="250"/>
                  </a:cubicBezTo>
                  <a:cubicBezTo>
                    <a:pt x="2984" y="247"/>
                    <a:pt x="2999" y="246"/>
                    <a:pt x="2987" y="243"/>
                  </a:cubicBezTo>
                  <a:cubicBezTo>
                    <a:pt x="2975" y="240"/>
                    <a:pt x="2981" y="241"/>
                    <a:pt x="2968" y="241"/>
                  </a:cubicBezTo>
                  <a:cubicBezTo>
                    <a:pt x="2956" y="240"/>
                    <a:pt x="2948" y="239"/>
                    <a:pt x="2934" y="239"/>
                  </a:cubicBezTo>
                  <a:cubicBezTo>
                    <a:pt x="2921" y="239"/>
                    <a:pt x="2939" y="243"/>
                    <a:pt x="2946" y="247"/>
                  </a:cubicBezTo>
                  <a:cubicBezTo>
                    <a:pt x="2953" y="251"/>
                    <a:pt x="2960" y="252"/>
                    <a:pt x="2961" y="257"/>
                  </a:cubicBezTo>
                  <a:cubicBezTo>
                    <a:pt x="2962" y="261"/>
                    <a:pt x="2955" y="256"/>
                    <a:pt x="2932" y="247"/>
                  </a:cubicBezTo>
                  <a:cubicBezTo>
                    <a:pt x="2909" y="238"/>
                    <a:pt x="2923" y="242"/>
                    <a:pt x="2916" y="237"/>
                  </a:cubicBezTo>
                  <a:cubicBezTo>
                    <a:pt x="2909" y="232"/>
                    <a:pt x="2905" y="232"/>
                    <a:pt x="2898" y="230"/>
                  </a:cubicBezTo>
                  <a:cubicBezTo>
                    <a:pt x="2891" y="227"/>
                    <a:pt x="2878" y="223"/>
                    <a:pt x="2866" y="220"/>
                  </a:cubicBezTo>
                  <a:cubicBezTo>
                    <a:pt x="2854" y="218"/>
                    <a:pt x="2848" y="217"/>
                    <a:pt x="2843" y="214"/>
                  </a:cubicBezTo>
                  <a:cubicBezTo>
                    <a:pt x="2838" y="212"/>
                    <a:pt x="2824" y="213"/>
                    <a:pt x="2804" y="207"/>
                  </a:cubicBezTo>
                  <a:cubicBezTo>
                    <a:pt x="2783" y="201"/>
                    <a:pt x="2781" y="202"/>
                    <a:pt x="2766" y="196"/>
                  </a:cubicBezTo>
                  <a:cubicBezTo>
                    <a:pt x="2750" y="191"/>
                    <a:pt x="2750" y="193"/>
                    <a:pt x="2740" y="189"/>
                  </a:cubicBezTo>
                  <a:cubicBezTo>
                    <a:pt x="2729" y="185"/>
                    <a:pt x="2717" y="183"/>
                    <a:pt x="2710" y="182"/>
                  </a:cubicBezTo>
                  <a:cubicBezTo>
                    <a:pt x="2703" y="180"/>
                    <a:pt x="2656" y="174"/>
                    <a:pt x="2652" y="174"/>
                  </a:cubicBezTo>
                  <a:cubicBezTo>
                    <a:pt x="2649" y="174"/>
                    <a:pt x="2637" y="174"/>
                    <a:pt x="2627" y="175"/>
                  </a:cubicBezTo>
                  <a:cubicBezTo>
                    <a:pt x="2617" y="175"/>
                    <a:pt x="2611" y="174"/>
                    <a:pt x="2598" y="171"/>
                  </a:cubicBezTo>
                  <a:cubicBezTo>
                    <a:pt x="2585" y="168"/>
                    <a:pt x="2588" y="169"/>
                    <a:pt x="2576" y="169"/>
                  </a:cubicBezTo>
                  <a:cubicBezTo>
                    <a:pt x="2564" y="168"/>
                    <a:pt x="2565" y="167"/>
                    <a:pt x="2557" y="165"/>
                  </a:cubicBezTo>
                  <a:cubicBezTo>
                    <a:pt x="2548" y="164"/>
                    <a:pt x="2548" y="169"/>
                    <a:pt x="2551" y="170"/>
                  </a:cubicBezTo>
                  <a:cubicBezTo>
                    <a:pt x="2555" y="170"/>
                    <a:pt x="2552" y="171"/>
                    <a:pt x="2557" y="178"/>
                  </a:cubicBezTo>
                  <a:cubicBezTo>
                    <a:pt x="2562" y="184"/>
                    <a:pt x="2562" y="182"/>
                    <a:pt x="2567" y="183"/>
                  </a:cubicBezTo>
                  <a:cubicBezTo>
                    <a:pt x="2572" y="185"/>
                    <a:pt x="2577" y="188"/>
                    <a:pt x="2585" y="191"/>
                  </a:cubicBezTo>
                  <a:cubicBezTo>
                    <a:pt x="2594" y="194"/>
                    <a:pt x="2591" y="198"/>
                    <a:pt x="2589" y="198"/>
                  </a:cubicBezTo>
                  <a:cubicBezTo>
                    <a:pt x="2588" y="198"/>
                    <a:pt x="2579" y="198"/>
                    <a:pt x="2571" y="196"/>
                  </a:cubicBezTo>
                  <a:cubicBezTo>
                    <a:pt x="2563" y="194"/>
                    <a:pt x="2566" y="193"/>
                    <a:pt x="2553" y="191"/>
                  </a:cubicBezTo>
                  <a:cubicBezTo>
                    <a:pt x="2539" y="190"/>
                    <a:pt x="2538" y="186"/>
                    <a:pt x="2529" y="184"/>
                  </a:cubicBezTo>
                  <a:cubicBezTo>
                    <a:pt x="2520" y="182"/>
                    <a:pt x="2534" y="181"/>
                    <a:pt x="2541" y="180"/>
                  </a:cubicBezTo>
                  <a:cubicBezTo>
                    <a:pt x="2548" y="179"/>
                    <a:pt x="2539" y="178"/>
                    <a:pt x="2526" y="173"/>
                  </a:cubicBezTo>
                  <a:cubicBezTo>
                    <a:pt x="2514" y="167"/>
                    <a:pt x="2508" y="171"/>
                    <a:pt x="2505" y="178"/>
                  </a:cubicBezTo>
                  <a:cubicBezTo>
                    <a:pt x="2501" y="185"/>
                    <a:pt x="2497" y="183"/>
                    <a:pt x="2488" y="181"/>
                  </a:cubicBezTo>
                  <a:cubicBezTo>
                    <a:pt x="2478" y="179"/>
                    <a:pt x="2478" y="181"/>
                    <a:pt x="2461" y="179"/>
                  </a:cubicBezTo>
                  <a:cubicBezTo>
                    <a:pt x="2444" y="177"/>
                    <a:pt x="2453" y="177"/>
                    <a:pt x="2441" y="178"/>
                  </a:cubicBezTo>
                  <a:cubicBezTo>
                    <a:pt x="2429" y="179"/>
                    <a:pt x="2428" y="179"/>
                    <a:pt x="2413" y="179"/>
                  </a:cubicBezTo>
                  <a:cubicBezTo>
                    <a:pt x="2399" y="179"/>
                    <a:pt x="2407" y="179"/>
                    <a:pt x="2393" y="179"/>
                  </a:cubicBezTo>
                  <a:cubicBezTo>
                    <a:pt x="2378" y="178"/>
                    <a:pt x="2389" y="178"/>
                    <a:pt x="2378" y="177"/>
                  </a:cubicBezTo>
                  <a:cubicBezTo>
                    <a:pt x="2368" y="176"/>
                    <a:pt x="2370" y="175"/>
                    <a:pt x="2362" y="170"/>
                  </a:cubicBezTo>
                  <a:cubicBezTo>
                    <a:pt x="2354" y="166"/>
                    <a:pt x="2357" y="166"/>
                    <a:pt x="2352" y="161"/>
                  </a:cubicBezTo>
                  <a:cubicBezTo>
                    <a:pt x="2347" y="155"/>
                    <a:pt x="2352" y="161"/>
                    <a:pt x="2342" y="158"/>
                  </a:cubicBezTo>
                  <a:cubicBezTo>
                    <a:pt x="2332" y="155"/>
                    <a:pt x="2333" y="156"/>
                    <a:pt x="2325" y="152"/>
                  </a:cubicBezTo>
                  <a:cubicBezTo>
                    <a:pt x="2318" y="148"/>
                    <a:pt x="2314" y="148"/>
                    <a:pt x="2303" y="148"/>
                  </a:cubicBezTo>
                  <a:cubicBezTo>
                    <a:pt x="2291" y="148"/>
                    <a:pt x="2285" y="148"/>
                    <a:pt x="2276" y="145"/>
                  </a:cubicBezTo>
                  <a:cubicBezTo>
                    <a:pt x="2266" y="142"/>
                    <a:pt x="2268" y="145"/>
                    <a:pt x="2253" y="145"/>
                  </a:cubicBezTo>
                  <a:cubicBezTo>
                    <a:pt x="2238" y="145"/>
                    <a:pt x="2250" y="145"/>
                    <a:pt x="2223" y="150"/>
                  </a:cubicBezTo>
                  <a:cubicBezTo>
                    <a:pt x="2195" y="155"/>
                    <a:pt x="2218" y="151"/>
                    <a:pt x="2198" y="150"/>
                  </a:cubicBezTo>
                  <a:cubicBezTo>
                    <a:pt x="2179" y="148"/>
                    <a:pt x="2188" y="148"/>
                    <a:pt x="2185" y="142"/>
                  </a:cubicBezTo>
                  <a:cubicBezTo>
                    <a:pt x="2181" y="136"/>
                    <a:pt x="2178" y="140"/>
                    <a:pt x="2164" y="138"/>
                  </a:cubicBezTo>
                  <a:cubicBezTo>
                    <a:pt x="2151" y="136"/>
                    <a:pt x="2156" y="138"/>
                    <a:pt x="2143" y="137"/>
                  </a:cubicBezTo>
                  <a:cubicBezTo>
                    <a:pt x="2129" y="136"/>
                    <a:pt x="2124" y="135"/>
                    <a:pt x="2111" y="134"/>
                  </a:cubicBezTo>
                  <a:cubicBezTo>
                    <a:pt x="2098" y="132"/>
                    <a:pt x="2119" y="129"/>
                    <a:pt x="2122" y="126"/>
                  </a:cubicBezTo>
                  <a:cubicBezTo>
                    <a:pt x="2126" y="123"/>
                    <a:pt x="2115" y="124"/>
                    <a:pt x="2109" y="121"/>
                  </a:cubicBezTo>
                  <a:cubicBezTo>
                    <a:pt x="2103" y="117"/>
                    <a:pt x="2083" y="120"/>
                    <a:pt x="2077" y="118"/>
                  </a:cubicBezTo>
                  <a:cubicBezTo>
                    <a:pt x="2071" y="117"/>
                    <a:pt x="2060" y="119"/>
                    <a:pt x="2060" y="121"/>
                  </a:cubicBezTo>
                  <a:cubicBezTo>
                    <a:pt x="2060" y="124"/>
                    <a:pt x="2055" y="130"/>
                    <a:pt x="2046" y="130"/>
                  </a:cubicBezTo>
                  <a:cubicBezTo>
                    <a:pt x="2037" y="130"/>
                    <a:pt x="2039" y="129"/>
                    <a:pt x="2037" y="126"/>
                  </a:cubicBezTo>
                  <a:cubicBezTo>
                    <a:pt x="2035" y="122"/>
                    <a:pt x="2026" y="122"/>
                    <a:pt x="2016" y="120"/>
                  </a:cubicBezTo>
                  <a:cubicBezTo>
                    <a:pt x="2007" y="117"/>
                    <a:pt x="2021" y="112"/>
                    <a:pt x="2035" y="117"/>
                  </a:cubicBezTo>
                  <a:cubicBezTo>
                    <a:pt x="2048" y="122"/>
                    <a:pt x="2042" y="112"/>
                    <a:pt x="2030" y="110"/>
                  </a:cubicBezTo>
                  <a:cubicBezTo>
                    <a:pt x="2017" y="109"/>
                    <a:pt x="2015" y="111"/>
                    <a:pt x="2008" y="109"/>
                  </a:cubicBezTo>
                  <a:cubicBezTo>
                    <a:pt x="2001" y="107"/>
                    <a:pt x="2004" y="108"/>
                    <a:pt x="1963" y="108"/>
                  </a:cubicBezTo>
                  <a:cubicBezTo>
                    <a:pt x="1923" y="109"/>
                    <a:pt x="1948" y="104"/>
                    <a:pt x="1933" y="105"/>
                  </a:cubicBezTo>
                  <a:cubicBezTo>
                    <a:pt x="1917" y="106"/>
                    <a:pt x="1941" y="108"/>
                    <a:pt x="1942" y="115"/>
                  </a:cubicBezTo>
                  <a:cubicBezTo>
                    <a:pt x="1943" y="122"/>
                    <a:pt x="1931" y="112"/>
                    <a:pt x="1921" y="112"/>
                  </a:cubicBezTo>
                  <a:cubicBezTo>
                    <a:pt x="1911" y="112"/>
                    <a:pt x="1922" y="117"/>
                    <a:pt x="1935" y="120"/>
                  </a:cubicBezTo>
                  <a:cubicBezTo>
                    <a:pt x="1948" y="123"/>
                    <a:pt x="1939" y="126"/>
                    <a:pt x="1949" y="131"/>
                  </a:cubicBezTo>
                  <a:cubicBezTo>
                    <a:pt x="1958" y="136"/>
                    <a:pt x="1958" y="137"/>
                    <a:pt x="1941" y="134"/>
                  </a:cubicBezTo>
                  <a:cubicBezTo>
                    <a:pt x="1925" y="130"/>
                    <a:pt x="1930" y="132"/>
                    <a:pt x="1921" y="132"/>
                  </a:cubicBezTo>
                  <a:cubicBezTo>
                    <a:pt x="1912" y="132"/>
                    <a:pt x="1926" y="138"/>
                    <a:pt x="1931" y="142"/>
                  </a:cubicBezTo>
                  <a:cubicBezTo>
                    <a:pt x="1936" y="146"/>
                    <a:pt x="1922" y="142"/>
                    <a:pt x="1906" y="136"/>
                  </a:cubicBezTo>
                  <a:cubicBezTo>
                    <a:pt x="1889" y="130"/>
                    <a:pt x="1893" y="134"/>
                    <a:pt x="1882" y="132"/>
                  </a:cubicBezTo>
                  <a:cubicBezTo>
                    <a:pt x="1871" y="130"/>
                    <a:pt x="1872" y="135"/>
                    <a:pt x="1864" y="139"/>
                  </a:cubicBezTo>
                  <a:cubicBezTo>
                    <a:pt x="1856" y="142"/>
                    <a:pt x="1847" y="139"/>
                    <a:pt x="1843" y="136"/>
                  </a:cubicBezTo>
                  <a:cubicBezTo>
                    <a:pt x="1839" y="133"/>
                    <a:pt x="1830" y="127"/>
                    <a:pt x="1818" y="126"/>
                  </a:cubicBezTo>
                  <a:cubicBezTo>
                    <a:pt x="1807" y="126"/>
                    <a:pt x="1817" y="131"/>
                    <a:pt x="1820" y="138"/>
                  </a:cubicBezTo>
                  <a:cubicBezTo>
                    <a:pt x="1824" y="145"/>
                    <a:pt x="1823" y="141"/>
                    <a:pt x="1823" y="148"/>
                  </a:cubicBezTo>
                  <a:cubicBezTo>
                    <a:pt x="1824" y="155"/>
                    <a:pt x="1820" y="157"/>
                    <a:pt x="1801" y="151"/>
                  </a:cubicBezTo>
                  <a:cubicBezTo>
                    <a:pt x="1783" y="144"/>
                    <a:pt x="1789" y="141"/>
                    <a:pt x="1785" y="139"/>
                  </a:cubicBezTo>
                  <a:cubicBezTo>
                    <a:pt x="1780" y="136"/>
                    <a:pt x="1762" y="132"/>
                    <a:pt x="1747" y="127"/>
                  </a:cubicBezTo>
                  <a:cubicBezTo>
                    <a:pt x="1732" y="123"/>
                    <a:pt x="1751" y="122"/>
                    <a:pt x="1757" y="120"/>
                  </a:cubicBezTo>
                  <a:cubicBezTo>
                    <a:pt x="1762" y="118"/>
                    <a:pt x="1747" y="114"/>
                    <a:pt x="1739" y="114"/>
                  </a:cubicBezTo>
                  <a:cubicBezTo>
                    <a:pt x="1731" y="114"/>
                    <a:pt x="1739" y="108"/>
                    <a:pt x="1732" y="106"/>
                  </a:cubicBezTo>
                  <a:cubicBezTo>
                    <a:pt x="1726" y="103"/>
                    <a:pt x="1723" y="103"/>
                    <a:pt x="1723" y="97"/>
                  </a:cubicBezTo>
                  <a:cubicBezTo>
                    <a:pt x="1723" y="90"/>
                    <a:pt x="1716" y="96"/>
                    <a:pt x="1708" y="96"/>
                  </a:cubicBezTo>
                  <a:cubicBezTo>
                    <a:pt x="1699" y="96"/>
                    <a:pt x="1698" y="91"/>
                    <a:pt x="1694" y="89"/>
                  </a:cubicBezTo>
                  <a:cubicBezTo>
                    <a:pt x="1691" y="88"/>
                    <a:pt x="1681" y="91"/>
                    <a:pt x="1669" y="91"/>
                  </a:cubicBezTo>
                  <a:cubicBezTo>
                    <a:pt x="1657" y="91"/>
                    <a:pt x="1660" y="91"/>
                    <a:pt x="1651" y="88"/>
                  </a:cubicBezTo>
                  <a:cubicBezTo>
                    <a:pt x="1641" y="85"/>
                    <a:pt x="1645" y="86"/>
                    <a:pt x="1626" y="85"/>
                  </a:cubicBezTo>
                  <a:cubicBezTo>
                    <a:pt x="1607" y="83"/>
                    <a:pt x="1619" y="85"/>
                    <a:pt x="1615" y="89"/>
                  </a:cubicBezTo>
                  <a:cubicBezTo>
                    <a:pt x="1610" y="92"/>
                    <a:pt x="1618" y="94"/>
                    <a:pt x="1624" y="102"/>
                  </a:cubicBezTo>
                  <a:cubicBezTo>
                    <a:pt x="1629" y="109"/>
                    <a:pt x="1622" y="104"/>
                    <a:pt x="1616" y="103"/>
                  </a:cubicBezTo>
                  <a:cubicBezTo>
                    <a:pt x="1610" y="103"/>
                    <a:pt x="1601" y="103"/>
                    <a:pt x="1586" y="102"/>
                  </a:cubicBezTo>
                  <a:cubicBezTo>
                    <a:pt x="1572" y="101"/>
                    <a:pt x="1577" y="101"/>
                    <a:pt x="1565" y="100"/>
                  </a:cubicBezTo>
                  <a:cubicBezTo>
                    <a:pt x="1552" y="98"/>
                    <a:pt x="1559" y="99"/>
                    <a:pt x="1540" y="96"/>
                  </a:cubicBezTo>
                  <a:cubicBezTo>
                    <a:pt x="1521" y="92"/>
                    <a:pt x="1533" y="92"/>
                    <a:pt x="1533" y="89"/>
                  </a:cubicBezTo>
                  <a:cubicBezTo>
                    <a:pt x="1533" y="85"/>
                    <a:pt x="1525" y="89"/>
                    <a:pt x="1515" y="87"/>
                  </a:cubicBezTo>
                  <a:cubicBezTo>
                    <a:pt x="1505" y="85"/>
                    <a:pt x="1508" y="88"/>
                    <a:pt x="1494" y="88"/>
                  </a:cubicBezTo>
                  <a:cubicBezTo>
                    <a:pt x="1480" y="88"/>
                    <a:pt x="1475" y="85"/>
                    <a:pt x="1465" y="86"/>
                  </a:cubicBezTo>
                  <a:cubicBezTo>
                    <a:pt x="1456" y="87"/>
                    <a:pt x="1458" y="86"/>
                    <a:pt x="1450" y="91"/>
                  </a:cubicBezTo>
                  <a:cubicBezTo>
                    <a:pt x="1442" y="96"/>
                    <a:pt x="1436" y="86"/>
                    <a:pt x="1432" y="81"/>
                  </a:cubicBezTo>
                  <a:cubicBezTo>
                    <a:pt x="1428" y="76"/>
                    <a:pt x="1427" y="81"/>
                    <a:pt x="1425" y="84"/>
                  </a:cubicBezTo>
                  <a:cubicBezTo>
                    <a:pt x="1423" y="88"/>
                    <a:pt x="1407" y="85"/>
                    <a:pt x="1402" y="82"/>
                  </a:cubicBezTo>
                  <a:cubicBezTo>
                    <a:pt x="1397" y="78"/>
                    <a:pt x="1414" y="79"/>
                    <a:pt x="1419" y="76"/>
                  </a:cubicBezTo>
                  <a:cubicBezTo>
                    <a:pt x="1425" y="74"/>
                    <a:pt x="1416" y="68"/>
                    <a:pt x="1410" y="68"/>
                  </a:cubicBezTo>
                  <a:cubicBezTo>
                    <a:pt x="1404" y="67"/>
                    <a:pt x="1398" y="70"/>
                    <a:pt x="1393" y="73"/>
                  </a:cubicBezTo>
                  <a:cubicBezTo>
                    <a:pt x="1389" y="77"/>
                    <a:pt x="1392" y="76"/>
                    <a:pt x="1384" y="77"/>
                  </a:cubicBezTo>
                  <a:cubicBezTo>
                    <a:pt x="1376" y="78"/>
                    <a:pt x="1379" y="78"/>
                    <a:pt x="1371" y="80"/>
                  </a:cubicBezTo>
                  <a:cubicBezTo>
                    <a:pt x="1363" y="83"/>
                    <a:pt x="1369" y="86"/>
                    <a:pt x="1377" y="84"/>
                  </a:cubicBezTo>
                  <a:cubicBezTo>
                    <a:pt x="1385" y="83"/>
                    <a:pt x="1384" y="83"/>
                    <a:pt x="1387" y="83"/>
                  </a:cubicBezTo>
                  <a:cubicBezTo>
                    <a:pt x="1390" y="83"/>
                    <a:pt x="1388" y="86"/>
                    <a:pt x="1381" y="89"/>
                  </a:cubicBezTo>
                  <a:cubicBezTo>
                    <a:pt x="1374" y="91"/>
                    <a:pt x="1379" y="89"/>
                    <a:pt x="1369" y="92"/>
                  </a:cubicBezTo>
                  <a:cubicBezTo>
                    <a:pt x="1358" y="95"/>
                    <a:pt x="1363" y="94"/>
                    <a:pt x="1357" y="98"/>
                  </a:cubicBezTo>
                  <a:cubicBezTo>
                    <a:pt x="1350" y="102"/>
                    <a:pt x="1343" y="98"/>
                    <a:pt x="1340" y="98"/>
                  </a:cubicBezTo>
                  <a:cubicBezTo>
                    <a:pt x="1337" y="97"/>
                    <a:pt x="1331" y="98"/>
                    <a:pt x="1327" y="103"/>
                  </a:cubicBezTo>
                  <a:cubicBezTo>
                    <a:pt x="1323" y="107"/>
                    <a:pt x="1322" y="109"/>
                    <a:pt x="1319" y="109"/>
                  </a:cubicBezTo>
                  <a:cubicBezTo>
                    <a:pt x="1317" y="109"/>
                    <a:pt x="1320" y="101"/>
                    <a:pt x="1323" y="97"/>
                  </a:cubicBezTo>
                  <a:cubicBezTo>
                    <a:pt x="1326" y="93"/>
                    <a:pt x="1331" y="90"/>
                    <a:pt x="1335" y="87"/>
                  </a:cubicBezTo>
                  <a:cubicBezTo>
                    <a:pt x="1339" y="84"/>
                    <a:pt x="1339" y="85"/>
                    <a:pt x="1355" y="83"/>
                  </a:cubicBezTo>
                  <a:cubicBezTo>
                    <a:pt x="1371" y="81"/>
                    <a:pt x="1361" y="77"/>
                    <a:pt x="1362" y="75"/>
                  </a:cubicBezTo>
                  <a:cubicBezTo>
                    <a:pt x="1364" y="72"/>
                    <a:pt x="1368" y="72"/>
                    <a:pt x="1374" y="70"/>
                  </a:cubicBezTo>
                  <a:cubicBezTo>
                    <a:pt x="1379" y="69"/>
                    <a:pt x="1378" y="65"/>
                    <a:pt x="1383" y="63"/>
                  </a:cubicBezTo>
                  <a:cubicBezTo>
                    <a:pt x="1387" y="61"/>
                    <a:pt x="1399" y="59"/>
                    <a:pt x="1400" y="57"/>
                  </a:cubicBezTo>
                  <a:cubicBezTo>
                    <a:pt x="1400" y="56"/>
                    <a:pt x="1394" y="50"/>
                    <a:pt x="1388" y="46"/>
                  </a:cubicBezTo>
                  <a:cubicBezTo>
                    <a:pt x="1381" y="43"/>
                    <a:pt x="1390" y="45"/>
                    <a:pt x="1397" y="45"/>
                  </a:cubicBezTo>
                  <a:cubicBezTo>
                    <a:pt x="1404" y="44"/>
                    <a:pt x="1396" y="42"/>
                    <a:pt x="1391" y="40"/>
                  </a:cubicBezTo>
                  <a:cubicBezTo>
                    <a:pt x="1387" y="38"/>
                    <a:pt x="1383" y="38"/>
                    <a:pt x="1374" y="33"/>
                  </a:cubicBezTo>
                  <a:cubicBezTo>
                    <a:pt x="1365" y="28"/>
                    <a:pt x="1362" y="30"/>
                    <a:pt x="1356" y="27"/>
                  </a:cubicBezTo>
                  <a:cubicBezTo>
                    <a:pt x="1350" y="23"/>
                    <a:pt x="1354" y="23"/>
                    <a:pt x="1342" y="20"/>
                  </a:cubicBezTo>
                  <a:cubicBezTo>
                    <a:pt x="1329" y="16"/>
                    <a:pt x="1330" y="20"/>
                    <a:pt x="1308" y="20"/>
                  </a:cubicBezTo>
                  <a:cubicBezTo>
                    <a:pt x="1287" y="20"/>
                    <a:pt x="1289" y="20"/>
                    <a:pt x="1288" y="20"/>
                  </a:cubicBezTo>
                  <a:cubicBezTo>
                    <a:pt x="1287" y="20"/>
                    <a:pt x="1277" y="20"/>
                    <a:pt x="1271" y="23"/>
                  </a:cubicBezTo>
                  <a:cubicBezTo>
                    <a:pt x="1264" y="25"/>
                    <a:pt x="1264" y="24"/>
                    <a:pt x="1253" y="23"/>
                  </a:cubicBezTo>
                  <a:cubicBezTo>
                    <a:pt x="1243" y="22"/>
                    <a:pt x="1257" y="21"/>
                    <a:pt x="1257" y="16"/>
                  </a:cubicBezTo>
                  <a:cubicBezTo>
                    <a:pt x="1258" y="11"/>
                    <a:pt x="1252" y="14"/>
                    <a:pt x="1247" y="13"/>
                  </a:cubicBezTo>
                  <a:cubicBezTo>
                    <a:pt x="1242" y="12"/>
                    <a:pt x="1238" y="12"/>
                    <a:pt x="1229" y="13"/>
                  </a:cubicBezTo>
                  <a:cubicBezTo>
                    <a:pt x="1220" y="14"/>
                    <a:pt x="1219" y="15"/>
                    <a:pt x="1210" y="14"/>
                  </a:cubicBezTo>
                  <a:cubicBezTo>
                    <a:pt x="1202" y="13"/>
                    <a:pt x="1215" y="10"/>
                    <a:pt x="1220" y="9"/>
                  </a:cubicBezTo>
                  <a:cubicBezTo>
                    <a:pt x="1225" y="8"/>
                    <a:pt x="1223" y="6"/>
                    <a:pt x="1216" y="4"/>
                  </a:cubicBezTo>
                  <a:cubicBezTo>
                    <a:pt x="1209" y="1"/>
                    <a:pt x="1210" y="3"/>
                    <a:pt x="1198" y="2"/>
                  </a:cubicBezTo>
                  <a:cubicBezTo>
                    <a:pt x="1186" y="1"/>
                    <a:pt x="1190" y="0"/>
                    <a:pt x="1188" y="0"/>
                  </a:cubicBezTo>
                  <a:cubicBezTo>
                    <a:pt x="1185" y="0"/>
                    <a:pt x="1181" y="1"/>
                    <a:pt x="1166" y="3"/>
                  </a:cubicBezTo>
                  <a:cubicBezTo>
                    <a:pt x="1150" y="5"/>
                    <a:pt x="1162" y="5"/>
                    <a:pt x="1155" y="9"/>
                  </a:cubicBezTo>
                  <a:cubicBezTo>
                    <a:pt x="1148" y="14"/>
                    <a:pt x="1152" y="14"/>
                    <a:pt x="1154" y="16"/>
                  </a:cubicBezTo>
                  <a:cubicBezTo>
                    <a:pt x="1157" y="18"/>
                    <a:pt x="1159" y="25"/>
                    <a:pt x="1157" y="25"/>
                  </a:cubicBezTo>
                  <a:cubicBezTo>
                    <a:pt x="1156" y="25"/>
                    <a:pt x="1147" y="25"/>
                    <a:pt x="1142" y="25"/>
                  </a:cubicBezTo>
                  <a:cubicBezTo>
                    <a:pt x="1137" y="25"/>
                    <a:pt x="1147" y="28"/>
                    <a:pt x="1152" y="32"/>
                  </a:cubicBezTo>
                  <a:cubicBezTo>
                    <a:pt x="1157" y="35"/>
                    <a:pt x="1142" y="34"/>
                    <a:pt x="1136" y="29"/>
                  </a:cubicBezTo>
                  <a:cubicBezTo>
                    <a:pt x="1130" y="25"/>
                    <a:pt x="1131" y="32"/>
                    <a:pt x="1123" y="32"/>
                  </a:cubicBezTo>
                  <a:cubicBezTo>
                    <a:pt x="1114" y="32"/>
                    <a:pt x="1117" y="32"/>
                    <a:pt x="1112" y="37"/>
                  </a:cubicBezTo>
                  <a:cubicBezTo>
                    <a:pt x="1107" y="41"/>
                    <a:pt x="1097" y="38"/>
                    <a:pt x="1097" y="36"/>
                  </a:cubicBezTo>
                  <a:cubicBezTo>
                    <a:pt x="1097" y="33"/>
                    <a:pt x="1094" y="32"/>
                    <a:pt x="1089" y="30"/>
                  </a:cubicBezTo>
                  <a:cubicBezTo>
                    <a:pt x="1083" y="28"/>
                    <a:pt x="1079" y="34"/>
                    <a:pt x="1074" y="32"/>
                  </a:cubicBezTo>
                  <a:cubicBezTo>
                    <a:pt x="1069" y="30"/>
                    <a:pt x="1071" y="35"/>
                    <a:pt x="1058" y="35"/>
                  </a:cubicBezTo>
                  <a:cubicBezTo>
                    <a:pt x="1046" y="35"/>
                    <a:pt x="1049" y="38"/>
                    <a:pt x="1044" y="37"/>
                  </a:cubicBezTo>
                  <a:cubicBezTo>
                    <a:pt x="1039" y="35"/>
                    <a:pt x="1044" y="42"/>
                    <a:pt x="1037" y="40"/>
                  </a:cubicBezTo>
                  <a:cubicBezTo>
                    <a:pt x="1029" y="39"/>
                    <a:pt x="1027" y="42"/>
                    <a:pt x="1017" y="42"/>
                  </a:cubicBezTo>
                  <a:cubicBezTo>
                    <a:pt x="1007" y="42"/>
                    <a:pt x="1007" y="44"/>
                    <a:pt x="1004" y="44"/>
                  </a:cubicBezTo>
                  <a:cubicBezTo>
                    <a:pt x="1000" y="44"/>
                    <a:pt x="995" y="46"/>
                    <a:pt x="986" y="45"/>
                  </a:cubicBezTo>
                  <a:cubicBezTo>
                    <a:pt x="977" y="45"/>
                    <a:pt x="983" y="51"/>
                    <a:pt x="977" y="52"/>
                  </a:cubicBezTo>
                  <a:cubicBezTo>
                    <a:pt x="972" y="54"/>
                    <a:pt x="971" y="56"/>
                    <a:pt x="968" y="57"/>
                  </a:cubicBezTo>
                  <a:cubicBezTo>
                    <a:pt x="964" y="57"/>
                    <a:pt x="967" y="63"/>
                    <a:pt x="966" y="64"/>
                  </a:cubicBezTo>
                  <a:cubicBezTo>
                    <a:pt x="965" y="65"/>
                    <a:pt x="963" y="69"/>
                    <a:pt x="964" y="72"/>
                  </a:cubicBezTo>
                  <a:cubicBezTo>
                    <a:pt x="964" y="74"/>
                    <a:pt x="976" y="76"/>
                    <a:pt x="976" y="76"/>
                  </a:cubicBezTo>
                  <a:cubicBezTo>
                    <a:pt x="976" y="76"/>
                    <a:pt x="977" y="83"/>
                    <a:pt x="967" y="81"/>
                  </a:cubicBezTo>
                  <a:cubicBezTo>
                    <a:pt x="957" y="80"/>
                    <a:pt x="967" y="81"/>
                    <a:pt x="961" y="84"/>
                  </a:cubicBezTo>
                  <a:cubicBezTo>
                    <a:pt x="955" y="86"/>
                    <a:pt x="948" y="85"/>
                    <a:pt x="938" y="85"/>
                  </a:cubicBezTo>
                  <a:cubicBezTo>
                    <a:pt x="927" y="85"/>
                    <a:pt x="926" y="86"/>
                    <a:pt x="919" y="85"/>
                  </a:cubicBezTo>
                  <a:cubicBezTo>
                    <a:pt x="911" y="85"/>
                    <a:pt x="905" y="86"/>
                    <a:pt x="897" y="85"/>
                  </a:cubicBezTo>
                  <a:cubicBezTo>
                    <a:pt x="889" y="85"/>
                    <a:pt x="883" y="87"/>
                    <a:pt x="877" y="89"/>
                  </a:cubicBezTo>
                  <a:cubicBezTo>
                    <a:pt x="872" y="92"/>
                    <a:pt x="876" y="95"/>
                    <a:pt x="877" y="99"/>
                  </a:cubicBezTo>
                  <a:cubicBezTo>
                    <a:pt x="879" y="102"/>
                    <a:pt x="879" y="99"/>
                    <a:pt x="894" y="108"/>
                  </a:cubicBezTo>
                  <a:cubicBezTo>
                    <a:pt x="908" y="117"/>
                    <a:pt x="897" y="113"/>
                    <a:pt x="902" y="115"/>
                  </a:cubicBezTo>
                  <a:cubicBezTo>
                    <a:pt x="906" y="118"/>
                    <a:pt x="915" y="117"/>
                    <a:pt x="923" y="118"/>
                  </a:cubicBezTo>
                  <a:cubicBezTo>
                    <a:pt x="932" y="118"/>
                    <a:pt x="937" y="122"/>
                    <a:pt x="942" y="129"/>
                  </a:cubicBezTo>
                  <a:cubicBezTo>
                    <a:pt x="946" y="136"/>
                    <a:pt x="936" y="131"/>
                    <a:pt x="926" y="131"/>
                  </a:cubicBezTo>
                  <a:cubicBezTo>
                    <a:pt x="916" y="131"/>
                    <a:pt x="917" y="128"/>
                    <a:pt x="910" y="126"/>
                  </a:cubicBezTo>
                  <a:cubicBezTo>
                    <a:pt x="902" y="123"/>
                    <a:pt x="907" y="125"/>
                    <a:pt x="899" y="121"/>
                  </a:cubicBezTo>
                  <a:cubicBezTo>
                    <a:pt x="890" y="116"/>
                    <a:pt x="892" y="119"/>
                    <a:pt x="885" y="118"/>
                  </a:cubicBezTo>
                  <a:cubicBezTo>
                    <a:pt x="878" y="118"/>
                    <a:pt x="876" y="115"/>
                    <a:pt x="869" y="115"/>
                  </a:cubicBezTo>
                  <a:cubicBezTo>
                    <a:pt x="863" y="115"/>
                    <a:pt x="864" y="115"/>
                    <a:pt x="860" y="113"/>
                  </a:cubicBezTo>
                  <a:cubicBezTo>
                    <a:pt x="856" y="111"/>
                    <a:pt x="857" y="111"/>
                    <a:pt x="851" y="110"/>
                  </a:cubicBezTo>
                  <a:cubicBezTo>
                    <a:pt x="844" y="109"/>
                    <a:pt x="843" y="111"/>
                    <a:pt x="835" y="113"/>
                  </a:cubicBezTo>
                  <a:cubicBezTo>
                    <a:pt x="828" y="115"/>
                    <a:pt x="837" y="117"/>
                    <a:pt x="843" y="120"/>
                  </a:cubicBezTo>
                  <a:cubicBezTo>
                    <a:pt x="848" y="123"/>
                    <a:pt x="846" y="120"/>
                    <a:pt x="854" y="120"/>
                  </a:cubicBezTo>
                  <a:cubicBezTo>
                    <a:pt x="862" y="119"/>
                    <a:pt x="857" y="120"/>
                    <a:pt x="859" y="127"/>
                  </a:cubicBezTo>
                  <a:cubicBezTo>
                    <a:pt x="862" y="133"/>
                    <a:pt x="858" y="129"/>
                    <a:pt x="852" y="129"/>
                  </a:cubicBezTo>
                  <a:cubicBezTo>
                    <a:pt x="846" y="129"/>
                    <a:pt x="845" y="128"/>
                    <a:pt x="839" y="126"/>
                  </a:cubicBezTo>
                  <a:cubicBezTo>
                    <a:pt x="834" y="124"/>
                    <a:pt x="834" y="124"/>
                    <a:pt x="830" y="124"/>
                  </a:cubicBezTo>
                  <a:cubicBezTo>
                    <a:pt x="826" y="124"/>
                    <a:pt x="825" y="131"/>
                    <a:pt x="830" y="135"/>
                  </a:cubicBezTo>
                  <a:cubicBezTo>
                    <a:pt x="835" y="138"/>
                    <a:pt x="841" y="138"/>
                    <a:pt x="848" y="138"/>
                  </a:cubicBezTo>
                  <a:cubicBezTo>
                    <a:pt x="855" y="138"/>
                    <a:pt x="855" y="138"/>
                    <a:pt x="862" y="138"/>
                  </a:cubicBezTo>
                  <a:cubicBezTo>
                    <a:pt x="868" y="137"/>
                    <a:pt x="872" y="143"/>
                    <a:pt x="884" y="147"/>
                  </a:cubicBezTo>
                  <a:cubicBezTo>
                    <a:pt x="896" y="151"/>
                    <a:pt x="886" y="151"/>
                    <a:pt x="878" y="149"/>
                  </a:cubicBezTo>
                  <a:cubicBezTo>
                    <a:pt x="870" y="148"/>
                    <a:pt x="874" y="147"/>
                    <a:pt x="861" y="145"/>
                  </a:cubicBezTo>
                  <a:cubicBezTo>
                    <a:pt x="849" y="142"/>
                    <a:pt x="856" y="145"/>
                    <a:pt x="847" y="144"/>
                  </a:cubicBezTo>
                  <a:cubicBezTo>
                    <a:pt x="838" y="143"/>
                    <a:pt x="840" y="142"/>
                    <a:pt x="828" y="141"/>
                  </a:cubicBezTo>
                  <a:cubicBezTo>
                    <a:pt x="815" y="139"/>
                    <a:pt x="821" y="139"/>
                    <a:pt x="814" y="132"/>
                  </a:cubicBezTo>
                  <a:cubicBezTo>
                    <a:pt x="806" y="126"/>
                    <a:pt x="812" y="122"/>
                    <a:pt x="812" y="119"/>
                  </a:cubicBezTo>
                  <a:cubicBezTo>
                    <a:pt x="812" y="116"/>
                    <a:pt x="812" y="114"/>
                    <a:pt x="809" y="111"/>
                  </a:cubicBezTo>
                  <a:cubicBezTo>
                    <a:pt x="805" y="107"/>
                    <a:pt x="797" y="103"/>
                    <a:pt x="788" y="101"/>
                  </a:cubicBezTo>
                  <a:cubicBezTo>
                    <a:pt x="779" y="99"/>
                    <a:pt x="791" y="109"/>
                    <a:pt x="798" y="112"/>
                  </a:cubicBezTo>
                  <a:cubicBezTo>
                    <a:pt x="804" y="115"/>
                    <a:pt x="801" y="117"/>
                    <a:pt x="798" y="120"/>
                  </a:cubicBezTo>
                  <a:cubicBezTo>
                    <a:pt x="796" y="123"/>
                    <a:pt x="790" y="124"/>
                    <a:pt x="785" y="126"/>
                  </a:cubicBezTo>
                  <a:cubicBezTo>
                    <a:pt x="780" y="127"/>
                    <a:pt x="783" y="129"/>
                    <a:pt x="779" y="134"/>
                  </a:cubicBezTo>
                  <a:cubicBezTo>
                    <a:pt x="774" y="138"/>
                    <a:pt x="783" y="139"/>
                    <a:pt x="791" y="143"/>
                  </a:cubicBezTo>
                  <a:cubicBezTo>
                    <a:pt x="800" y="147"/>
                    <a:pt x="796" y="148"/>
                    <a:pt x="805" y="152"/>
                  </a:cubicBezTo>
                  <a:cubicBezTo>
                    <a:pt x="813" y="156"/>
                    <a:pt x="813" y="155"/>
                    <a:pt x="812" y="159"/>
                  </a:cubicBezTo>
                  <a:cubicBezTo>
                    <a:pt x="811" y="163"/>
                    <a:pt x="810" y="165"/>
                    <a:pt x="810" y="175"/>
                  </a:cubicBezTo>
                  <a:cubicBezTo>
                    <a:pt x="810" y="184"/>
                    <a:pt x="818" y="184"/>
                    <a:pt x="818" y="185"/>
                  </a:cubicBezTo>
                  <a:cubicBezTo>
                    <a:pt x="819" y="186"/>
                    <a:pt x="831" y="190"/>
                    <a:pt x="836" y="189"/>
                  </a:cubicBezTo>
                  <a:cubicBezTo>
                    <a:pt x="841" y="188"/>
                    <a:pt x="856" y="188"/>
                    <a:pt x="861" y="187"/>
                  </a:cubicBezTo>
                  <a:cubicBezTo>
                    <a:pt x="867" y="185"/>
                    <a:pt x="878" y="191"/>
                    <a:pt x="887" y="192"/>
                  </a:cubicBezTo>
                  <a:cubicBezTo>
                    <a:pt x="896" y="192"/>
                    <a:pt x="895" y="198"/>
                    <a:pt x="904" y="202"/>
                  </a:cubicBezTo>
                  <a:cubicBezTo>
                    <a:pt x="912" y="206"/>
                    <a:pt x="907" y="210"/>
                    <a:pt x="907" y="215"/>
                  </a:cubicBezTo>
                  <a:cubicBezTo>
                    <a:pt x="906" y="219"/>
                    <a:pt x="908" y="223"/>
                    <a:pt x="914" y="224"/>
                  </a:cubicBezTo>
                  <a:cubicBezTo>
                    <a:pt x="920" y="226"/>
                    <a:pt x="925" y="229"/>
                    <a:pt x="922" y="229"/>
                  </a:cubicBezTo>
                  <a:cubicBezTo>
                    <a:pt x="919" y="229"/>
                    <a:pt x="910" y="230"/>
                    <a:pt x="907" y="227"/>
                  </a:cubicBezTo>
                  <a:cubicBezTo>
                    <a:pt x="905" y="224"/>
                    <a:pt x="900" y="215"/>
                    <a:pt x="899" y="210"/>
                  </a:cubicBezTo>
                  <a:cubicBezTo>
                    <a:pt x="898" y="206"/>
                    <a:pt x="897" y="210"/>
                    <a:pt x="892" y="205"/>
                  </a:cubicBezTo>
                  <a:cubicBezTo>
                    <a:pt x="887" y="201"/>
                    <a:pt x="883" y="203"/>
                    <a:pt x="879" y="199"/>
                  </a:cubicBezTo>
                  <a:cubicBezTo>
                    <a:pt x="874" y="195"/>
                    <a:pt x="871" y="195"/>
                    <a:pt x="869" y="194"/>
                  </a:cubicBezTo>
                  <a:cubicBezTo>
                    <a:pt x="867" y="194"/>
                    <a:pt x="861" y="196"/>
                    <a:pt x="856" y="196"/>
                  </a:cubicBezTo>
                  <a:cubicBezTo>
                    <a:pt x="851" y="196"/>
                    <a:pt x="848" y="196"/>
                    <a:pt x="843" y="196"/>
                  </a:cubicBezTo>
                  <a:cubicBezTo>
                    <a:pt x="838" y="197"/>
                    <a:pt x="843" y="211"/>
                    <a:pt x="847" y="213"/>
                  </a:cubicBezTo>
                  <a:cubicBezTo>
                    <a:pt x="852" y="215"/>
                    <a:pt x="856" y="222"/>
                    <a:pt x="854" y="224"/>
                  </a:cubicBezTo>
                  <a:cubicBezTo>
                    <a:pt x="853" y="226"/>
                    <a:pt x="851" y="228"/>
                    <a:pt x="849" y="236"/>
                  </a:cubicBezTo>
                  <a:cubicBezTo>
                    <a:pt x="846" y="245"/>
                    <a:pt x="847" y="240"/>
                    <a:pt x="842" y="246"/>
                  </a:cubicBezTo>
                  <a:cubicBezTo>
                    <a:pt x="836" y="252"/>
                    <a:pt x="837" y="248"/>
                    <a:pt x="834" y="253"/>
                  </a:cubicBezTo>
                  <a:cubicBezTo>
                    <a:pt x="832" y="258"/>
                    <a:pt x="827" y="257"/>
                    <a:pt x="822" y="258"/>
                  </a:cubicBezTo>
                  <a:cubicBezTo>
                    <a:pt x="817" y="260"/>
                    <a:pt x="816" y="260"/>
                    <a:pt x="812" y="260"/>
                  </a:cubicBezTo>
                  <a:cubicBezTo>
                    <a:pt x="808" y="260"/>
                    <a:pt x="805" y="262"/>
                    <a:pt x="795" y="260"/>
                  </a:cubicBezTo>
                  <a:cubicBezTo>
                    <a:pt x="785" y="258"/>
                    <a:pt x="778" y="256"/>
                    <a:pt x="774" y="254"/>
                  </a:cubicBezTo>
                  <a:cubicBezTo>
                    <a:pt x="771" y="251"/>
                    <a:pt x="773" y="249"/>
                    <a:pt x="773" y="249"/>
                  </a:cubicBezTo>
                  <a:cubicBezTo>
                    <a:pt x="773" y="249"/>
                    <a:pt x="783" y="247"/>
                    <a:pt x="787" y="245"/>
                  </a:cubicBezTo>
                  <a:cubicBezTo>
                    <a:pt x="791" y="244"/>
                    <a:pt x="796" y="245"/>
                    <a:pt x="803" y="248"/>
                  </a:cubicBezTo>
                  <a:cubicBezTo>
                    <a:pt x="810" y="251"/>
                    <a:pt x="813" y="249"/>
                    <a:pt x="812" y="247"/>
                  </a:cubicBezTo>
                  <a:cubicBezTo>
                    <a:pt x="811" y="246"/>
                    <a:pt x="817" y="242"/>
                    <a:pt x="820" y="236"/>
                  </a:cubicBezTo>
                  <a:cubicBezTo>
                    <a:pt x="824" y="229"/>
                    <a:pt x="824" y="230"/>
                    <a:pt x="828" y="225"/>
                  </a:cubicBezTo>
                  <a:cubicBezTo>
                    <a:pt x="832" y="221"/>
                    <a:pt x="825" y="217"/>
                    <a:pt x="825" y="215"/>
                  </a:cubicBezTo>
                  <a:cubicBezTo>
                    <a:pt x="825" y="212"/>
                    <a:pt x="825" y="210"/>
                    <a:pt x="823" y="205"/>
                  </a:cubicBezTo>
                  <a:cubicBezTo>
                    <a:pt x="821" y="200"/>
                    <a:pt x="810" y="201"/>
                    <a:pt x="808" y="198"/>
                  </a:cubicBezTo>
                  <a:cubicBezTo>
                    <a:pt x="805" y="195"/>
                    <a:pt x="801" y="191"/>
                    <a:pt x="800" y="184"/>
                  </a:cubicBezTo>
                  <a:cubicBezTo>
                    <a:pt x="799" y="176"/>
                    <a:pt x="791" y="178"/>
                    <a:pt x="788" y="171"/>
                  </a:cubicBezTo>
                  <a:cubicBezTo>
                    <a:pt x="785" y="164"/>
                    <a:pt x="784" y="162"/>
                    <a:pt x="785" y="156"/>
                  </a:cubicBezTo>
                  <a:cubicBezTo>
                    <a:pt x="786" y="151"/>
                    <a:pt x="781" y="148"/>
                    <a:pt x="775" y="145"/>
                  </a:cubicBezTo>
                  <a:cubicBezTo>
                    <a:pt x="770" y="142"/>
                    <a:pt x="765" y="141"/>
                    <a:pt x="758" y="136"/>
                  </a:cubicBezTo>
                  <a:cubicBezTo>
                    <a:pt x="751" y="132"/>
                    <a:pt x="759" y="132"/>
                    <a:pt x="760" y="131"/>
                  </a:cubicBezTo>
                  <a:cubicBezTo>
                    <a:pt x="761" y="130"/>
                    <a:pt x="759" y="122"/>
                    <a:pt x="758" y="113"/>
                  </a:cubicBezTo>
                  <a:cubicBezTo>
                    <a:pt x="758" y="105"/>
                    <a:pt x="757" y="110"/>
                    <a:pt x="743" y="106"/>
                  </a:cubicBezTo>
                  <a:cubicBezTo>
                    <a:pt x="730" y="102"/>
                    <a:pt x="729" y="106"/>
                    <a:pt x="720" y="105"/>
                  </a:cubicBezTo>
                  <a:cubicBezTo>
                    <a:pt x="712" y="105"/>
                    <a:pt x="713" y="105"/>
                    <a:pt x="707" y="103"/>
                  </a:cubicBezTo>
                  <a:cubicBezTo>
                    <a:pt x="701" y="100"/>
                    <a:pt x="716" y="98"/>
                    <a:pt x="722" y="98"/>
                  </a:cubicBezTo>
                  <a:cubicBezTo>
                    <a:pt x="729" y="98"/>
                    <a:pt x="727" y="97"/>
                    <a:pt x="723" y="94"/>
                  </a:cubicBezTo>
                  <a:cubicBezTo>
                    <a:pt x="719" y="91"/>
                    <a:pt x="705" y="91"/>
                    <a:pt x="701" y="92"/>
                  </a:cubicBezTo>
                  <a:cubicBezTo>
                    <a:pt x="698" y="93"/>
                    <a:pt x="702" y="100"/>
                    <a:pt x="697" y="100"/>
                  </a:cubicBezTo>
                  <a:cubicBezTo>
                    <a:pt x="692" y="100"/>
                    <a:pt x="692" y="105"/>
                    <a:pt x="691" y="108"/>
                  </a:cubicBezTo>
                  <a:cubicBezTo>
                    <a:pt x="690" y="112"/>
                    <a:pt x="690" y="124"/>
                    <a:pt x="690" y="127"/>
                  </a:cubicBezTo>
                  <a:cubicBezTo>
                    <a:pt x="690" y="129"/>
                    <a:pt x="690" y="133"/>
                    <a:pt x="684" y="135"/>
                  </a:cubicBezTo>
                  <a:cubicBezTo>
                    <a:pt x="678" y="138"/>
                    <a:pt x="677" y="138"/>
                    <a:pt x="672" y="139"/>
                  </a:cubicBezTo>
                  <a:cubicBezTo>
                    <a:pt x="667" y="140"/>
                    <a:pt x="671" y="144"/>
                    <a:pt x="671" y="149"/>
                  </a:cubicBezTo>
                  <a:cubicBezTo>
                    <a:pt x="671" y="154"/>
                    <a:pt x="681" y="152"/>
                    <a:pt x="683" y="152"/>
                  </a:cubicBezTo>
                  <a:cubicBezTo>
                    <a:pt x="686" y="153"/>
                    <a:pt x="686" y="155"/>
                    <a:pt x="685" y="157"/>
                  </a:cubicBezTo>
                  <a:cubicBezTo>
                    <a:pt x="684" y="159"/>
                    <a:pt x="690" y="164"/>
                    <a:pt x="692" y="165"/>
                  </a:cubicBezTo>
                  <a:cubicBezTo>
                    <a:pt x="694" y="165"/>
                    <a:pt x="689" y="174"/>
                    <a:pt x="689" y="176"/>
                  </a:cubicBezTo>
                  <a:cubicBezTo>
                    <a:pt x="689" y="179"/>
                    <a:pt x="695" y="181"/>
                    <a:pt x="695" y="181"/>
                  </a:cubicBezTo>
                  <a:cubicBezTo>
                    <a:pt x="695" y="181"/>
                    <a:pt x="709" y="182"/>
                    <a:pt x="715" y="182"/>
                  </a:cubicBezTo>
                  <a:cubicBezTo>
                    <a:pt x="721" y="182"/>
                    <a:pt x="715" y="182"/>
                    <a:pt x="722" y="189"/>
                  </a:cubicBezTo>
                  <a:cubicBezTo>
                    <a:pt x="729" y="197"/>
                    <a:pt x="726" y="193"/>
                    <a:pt x="734" y="194"/>
                  </a:cubicBezTo>
                  <a:cubicBezTo>
                    <a:pt x="743" y="195"/>
                    <a:pt x="739" y="194"/>
                    <a:pt x="739" y="196"/>
                  </a:cubicBezTo>
                  <a:cubicBezTo>
                    <a:pt x="739" y="198"/>
                    <a:pt x="739" y="203"/>
                    <a:pt x="741" y="208"/>
                  </a:cubicBezTo>
                  <a:cubicBezTo>
                    <a:pt x="743" y="213"/>
                    <a:pt x="740" y="213"/>
                    <a:pt x="733" y="210"/>
                  </a:cubicBezTo>
                  <a:cubicBezTo>
                    <a:pt x="725" y="207"/>
                    <a:pt x="720" y="205"/>
                    <a:pt x="712" y="201"/>
                  </a:cubicBezTo>
                  <a:cubicBezTo>
                    <a:pt x="704" y="198"/>
                    <a:pt x="704" y="199"/>
                    <a:pt x="696" y="195"/>
                  </a:cubicBezTo>
                  <a:cubicBezTo>
                    <a:pt x="688" y="191"/>
                    <a:pt x="675" y="194"/>
                    <a:pt x="663" y="188"/>
                  </a:cubicBezTo>
                  <a:cubicBezTo>
                    <a:pt x="650" y="183"/>
                    <a:pt x="649" y="180"/>
                    <a:pt x="644" y="177"/>
                  </a:cubicBezTo>
                  <a:cubicBezTo>
                    <a:pt x="639" y="174"/>
                    <a:pt x="633" y="177"/>
                    <a:pt x="620" y="176"/>
                  </a:cubicBezTo>
                  <a:cubicBezTo>
                    <a:pt x="606" y="176"/>
                    <a:pt x="620" y="176"/>
                    <a:pt x="606" y="175"/>
                  </a:cubicBezTo>
                  <a:cubicBezTo>
                    <a:pt x="592" y="175"/>
                    <a:pt x="592" y="175"/>
                    <a:pt x="587" y="175"/>
                  </a:cubicBezTo>
                  <a:cubicBezTo>
                    <a:pt x="582" y="175"/>
                    <a:pt x="583" y="177"/>
                    <a:pt x="577" y="176"/>
                  </a:cubicBezTo>
                  <a:cubicBezTo>
                    <a:pt x="570" y="176"/>
                    <a:pt x="572" y="174"/>
                    <a:pt x="566" y="170"/>
                  </a:cubicBezTo>
                  <a:cubicBezTo>
                    <a:pt x="561" y="166"/>
                    <a:pt x="556" y="164"/>
                    <a:pt x="549" y="160"/>
                  </a:cubicBezTo>
                  <a:cubicBezTo>
                    <a:pt x="542" y="156"/>
                    <a:pt x="536" y="159"/>
                    <a:pt x="536" y="162"/>
                  </a:cubicBezTo>
                  <a:cubicBezTo>
                    <a:pt x="536" y="165"/>
                    <a:pt x="542" y="169"/>
                    <a:pt x="549" y="172"/>
                  </a:cubicBezTo>
                  <a:cubicBezTo>
                    <a:pt x="556" y="175"/>
                    <a:pt x="559" y="175"/>
                    <a:pt x="563" y="175"/>
                  </a:cubicBezTo>
                  <a:cubicBezTo>
                    <a:pt x="568" y="175"/>
                    <a:pt x="573" y="181"/>
                    <a:pt x="573" y="182"/>
                  </a:cubicBezTo>
                  <a:cubicBezTo>
                    <a:pt x="573" y="183"/>
                    <a:pt x="577" y="187"/>
                    <a:pt x="582" y="188"/>
                  </a:cubicBezTo>
                  <a:cubicBezTo>
                    <a:pt x="586" y="189"/>
                    <a:pt x="585" y="189"/>
                    <a:pt x="588" y="193"/>
                  </a:cubicBezTo>
                  <a:cubicBezTo>
                    <a:pt x="592" y="196"/>
                    <a:pt x="585" y="198"/>
                    <a:pt x="579" y="199"/>
                  </a:cubicBezTo>
                  <a:cubicBezTo>
                    <a:pt x="573" y="201"/>
                    <a:pt x="576" y="203"/>
                    <a:pt x="577" y="207"/>
                  </a:cubicBezTo>
                  <a:cubicBezTo>
                    <a:pt x="578" y="210"/>
                    <a:pt x="573" y="213"/>
                    <a:pt x="569" y="211"/>
                  </a:cubicBezTo>
                  <a:cubicBezTo>
                    <a:pt x="565" y="209"/>
                    <a:pt x="563" y="204"/>
                    <a:pt x="563" y="201"/>
                  </a:cubicBezTo>
                  <a:cubicBezTo>
                    <a:pt x="563" y="198"/>
                    <a:pt x="562" y="199"/>
                    <a:pt x="558" y="194"/>
                  </a:cubicBezTo>
                  <a:cubicBezTo>
                    <a:pt x="554" y="189"/>
                    <a:pt x="551" y="194"/>
                    <a:pt x="542" y="196"/>
                  </a:cubicBezTo>
                  <a:cubicBezTo>
                    <a:pt x="534" y="198"/>
                    <a:pt x="535" y="200"/>
                    <a:pt x="532" y="201"/>
                  </a:cubicBezTo>
                  <a:cubicBezTo>
                    <a:pt x="529" y="203"/>
                    <a:pt x="524" y="203"/>
                    <a:pt x="519" y="203"/>
                  </a:cubicBezTo>
                  <a:cubicBezTo>
                    <a:pt x="513" y="203"/>
                    <a:pt x="513" y="202"/>
                    <a:pt x="507" y="201"/>
                  </a:cubicBezTo>
                  <a:cubicBezTo>
                    <a:pt x="502" y="200"/>
                    <a:pt x="497" y="205"/>
                    <a:pt x="494" y="206"/>
                  </a:cubicBezTo>
                  <a:cubicBezTo>
                    <a:pt x="491" y="206"/>
                    <a:pt x="488" y="208"/>
                    <a:pt x="480" y="212"/>
                  </a:cubicBezTo>
                  <a:cubicBezTo>
                    <a:pt x="473" y="215"/>
                    <a:pt x="474" y="213"/>
                    <a:pt x="469" y="213"/>
                  </a:cubicBezTo>
                  <a:cubicBezTo>
                    <a:pt x="463" y="214"/>
                    <a:pt x="467" y="213"/>
                    <a:pt x="461" y="209"/>
                  </a:cubicBezTo>
                  <a:cubicBezTo>
                    <a:pt x="455" y="205"/>
                    <a:pt x="467" y="207"/>
                    <a:pt x="468" y="204"/>
                  </a:cubicBezTo>
                  <a:cubicBezTo>
                    <a:pt x="470" y="202"/>
                    <a:pt x="468" y="200"/>
                    <a:pt x="466" y="195"/>
                  </a:cubicBezTo>
                  <a:cubicBezTo>
                    <a:pt x="463" y="190"/>
                    <a:pt x="461" y="196"/>
                    <a:pt x="452" y="195"/>
                  </a:cubicBezTo>
                  <a:cubicBezTo>
                    <a:pt x="443" y="195"/>
                    <a:pt x="448" y="196"/>
                    <a:pt x="443" y="196"/>
                  </a:cubicBezTo>
                  <a:cubicBezTo>
                    <a:pt x="438" y="196"/>
                    <a:pt x="442" y="204"/>
                    <a:pt x="446" y="207"/>
                  </a:cubicBezTo>
                  <a:cubicBezTo>
                    <a:pt x="450" y="210"/>
                    <a:pt x="440" y="213"/>
                    <a:pt x="437" y="206"/>
                  </a:cubicBezTo>
                  <a:cubicBezTo>
                    <a:pt x="435" y="199"/>
                    <a:pt x="436" y="204"/>
                    <a:pt x="425" y="204"/>
                  </a:cubicBezTo>
                  <a:cubicBezTo>
                    <a:pt x="415" y="204"/>
                    <a:pt x="422" y="206"/>
                    <a:pt x="415" y="207"/>
                  </a:cubicBezTo>
                  <a:cubicBezTo>
                    <a:pt x="407" y="208"/>
                    <a:pt x="409" y="213"/>
                    <a:pt x="396" y="217"/>
                  </a:cubicBezTo>
                  <a:cubicBezTo>
                    <a:pt x="392" y="218"/>
                    <a:pt x="391" y="219"/>
                    <a:pt x="391" y="219"/>
                  </a:cubicBezTo>
                  <a:cubicBezTo>
                    <a:pt x="394" y="220"/>
                    <a:pt x="392" y="220"/>
                    <a:pt x="391" y="219"/>
                  </a:cubicBezTo>
                  <a:cubicBezTo>
                    <a:pt x="390" y="219"/>
                    <a:pt x="388" y="219"/>
                    <a:pt x="385" y="219"/>
                  </a:cubicBezTo>
                  <a:cubicBezTo>
                    <a:pt x="369" y="218"/>
                    <a:pt x="382" y="222"/>
                    <a:pt x="380" y="222"/>
                  </a:cubicBezTo>
                  <a:cubicBezTo>
                    <a:pt x="377" y="223"/>
                    <a:pt x="377" y="225"/>
                    <a:pt x="374" y="226"/>
                  </a:cubicBezTo>
                  <a:cubicBezTo>
                    <a:pt x="372" y="227"/>
                    <a:pt x="371" y="227"/>
                    <a:pt x="367" y="229"/>
                  </a:cubicBezTo>
                  <a:cubicBezTo>
                    <a:pt x="362" y="231"/>
                    <a:pt x="367" y="229"/>
                    <a:pt x="365" y="234"/>
                  </a:cubicBezTo>
                  <a:cubicBezTo>
                    <a:pt x="364" y="240"/>
                    <a:pt x="364" y="239"/>
                    <a:pt x="361" y="244"/>
                  </a:cubicBezTo>
                  <a:cubicBezTo>
                    <a:pt x="357" y="250"/>
                    <a:pt x="359" y="246"/>
                    <a:pt x="346" y="245"/>
                  </a:cubicBezTo>
                  <a:cubicBezTo>
                    <a:pt x="333" y="244"/>
                    <a:pt x="339" y="245"/>
                    <a:pt x="332" y="242"/>
                  </a:cubicBezTo>
                  <a:cubicBezTo>
                    <a:pt x="326" y="240"/>
                    <a:pt x="330" y="242"/>
                    <a:pt x="324" y="238"/>
                  </a:cubicBezTo>
                  <a:cubicBezTo>
                    <a:pt x="317" y="234"/>
                    <a:pt x="317" y="235"/>
                    <a:pt x="310" y="231"/>
                  </a:cubicBezTo>
                  <a:cubicBezTo>
                    <a:pt x="304" y="227"/>
                    <a:pt x="314" y="228"/>
                    <a:pt x="314" y="225"/>
                  </a:cubicBezTo>
                  <a:cubicBezTo>
                    <a:pt x="315" y="222"/>
                    <a:pt x="320" y="223"/>
                    <a:pt x="324" y="222"/>
                  </a:cubicBezTo>
                  <a:cubicBezTo>
                    <a:pt x="327" y="222"/>
                    <a:pt x="331" y="221"/>
                    <a:pt x="340" y="220"/>
                  </a:cubicBezTo>
                  <a:cubicBezTo>
                    <a:pt x="348" y="218"/>
                    <a:pt x="337" y="217"/>
                    <a:pt x="337" y="213"/>
                  </a:cubicBezTo>
                  <a:cubicBezTo>
                    <a:pt x="337" y="209"/>
                    <a:pt x="328" y="210"/>
                    <a:pt x="324" y="207"/>
                  </a:cubicBezTo>
                  <a:cubicBezTo>
                    <a:pt x="320" y="203"/>
                    <a:pt x="319" y="206"/>
                    <a:pt x="311" y="205"/>
                  </a:cubicBezTo>
                  <a:cubicBezTo>
                    <a:pt x="304" y="204"/>
                    <a:pt x="304" y="204"/>
                    <a:pt x="295" y="202"/>
                  </a:cubicBezTo>
                  <a:cubicBezTo>
                    <a:pt x="286" y="201"/>
                    <a:pt x="281" y="202"/>
                    <a:pt x="274" y="202"/>
                  </a:cubicBezTo>
                  <a:cubicBezTo>
                    <a:pt x="267" y="201"/>
                    <a:pt x="283" y="207"/>
                    <a:pt x="287" y="208"/>
                  </a:cubicBezTo>
                  <a:cubicBezTo>
                    <a:pt x="291" y="209"/>
                    <a:pt x="291" y="210"/>
                    <a:pt x="294" y="213"/>
                  </a:cubicBezTo>
                  <a:cubicBezTo>
                    <a:pt x="296" y="215"/>
                    <a:pt x="295" y="216"/>
                    <a:pt x="295" y="218"/>
                  </a:cubicBezTo>
                  <a:cubicBezTo>
                    <a:pt x="295" y="221"/>
                    <a:pt x="290" y="228"/>
                    <a:pt x="290" y="232"/>
                  </a:cubicBezTo>
                  <a:cubicBezTo>
                    <a:pt x="290" y="236"/>
                    <a:pt x="293" y="237"/>
                    <a:pt x="299" y="237"/>
                  </a:cubicBezTo>
                  <a:cubicBezTo>
                    <a:pt x="305" y="237"/>
                    <a:pt x="301" y="240"/>
                    <a:pt x="305" y="244"/>
                  </a:cubicBezTo>
                  <a:cubicBezTo>
                    <a:pt x="309" y="247"/>
                    <a:pt x="309" y="246"/>
                    <a:pt x="305" y="252"/>
                  </a:cubicBezTo>
                  <a:cubicBezTo>
                    <a:pt x="301" y="259"/>
                    <a:pt x="304" y="262"/>
                    <a:pt x="301" y="260"/>
                  </a:cubicBezTo>
                  <a:cubicBezTo>
                    <a:pt x="297" y="259"/>
                    <a:pt x="292" y="260"/>
                    <a:pt x="290" y="258"/>
                  </a:cubicBezTo>
                  <a:cubicBezTo>
                    <a:pt x="288" y="256"/>
                    <a:pt x="282" y="256"/>
                    <a:pt x="276" y="254"/>
                  </a:cubicBezTo>
                  <a:cubicBezTo>
                    <a:pt x="270" y="251"/>
                    <a:pt x="268" y="255"/>
                    <a:pt x="263" y="254"/>
                  </a:cubicBezTo>
                  <a:cubicBezTo>
                    <a:pt x="258" y="254"/>
                    <a:pt x="261" y="260"/>
                    <a:pt x="251" y="263"/>
                  </a:cubicBezTo>
                  <a:cubicBezTo>
                    <a:pt x="240" y="266"/>
                    <a:pt x="250" y="265"/>
                    <a:pt x="242" y="269"/>
                  </a:cubicBezTo>
                  <a:cubicBezTo>
                    <a:pt x="234" y="273"/>
                    <a:pt x="238" y="272"/>
                    <a:pt x="229" y="274"/>
                  </a:cubicBezTo>
                  <a:cubicBezTo>
                    <a:pt x="220" y="275"/>
                    <a:pt x="226" y="279"/>
                    <a:pt x="226" y="283"/>
                  </a:cubicBezTo>
                  <a:cubicBezTo>
                    <a:pt x="225" y="288"/>
                    <a:pt x="228" y="285"/>
                    <a:pt x="236" y="289"/>
                  </a:cubicBezTo>
                  <a:cubicBezTo>
                    <a:pt x="245" y="293"/>
                    <a:pt x="242" y="296"/>
                    <a:pt x="244" y="299"/>
                  </a:cubicBezTo>
                  <a:cubicBezTo>
                    <a:pt x="245" y="302"/>
                    <a:pt x="240" y="300"/>
                    <a:pt x="231" y="298"/>
                  </a:cubicBezTo>
                  <a:cubicBezTo>
                    <a:pt x="222" y="295"/>
                    <a:pt x="227" y="297"/>
                    <a:pt x="219" y="297"/>
                  </a:cubicBezTo>
                  <a:cubicBezTo>
                    <a:pt x="211" y="296"/>
                    <a:pt x="216" y="296"/>
                    <a:pt x="204" y="295"/>
                  </a:cubicBezTo>
                  <a:cubicBezTo>
                    <a:pt x="192" y="293"/>
                    <a:pt x="199" y="294"/>
                    <a:pt x="192" y="291"/>
                  </a:cubicBezTo>
                  <a:cubicBezTo>
                    <a:pt x="185" y="288"/>
                    <a:pt x="186" y="287"/>
                    <a:pt x="183" y="287"/>
                  </a:cubicBezTo>
                  <a:cubicBezTo>
                    <a:pt x="180" y="286"/>
                    <a:pt x="178" y="288"/>
                    <a:pt x="173" y="288"/>
                  </a:cubicBezTo>
                  <a:cubicBezTo>
                    <a:pt x="168" y="288"/>
                    <a:pt x="171" y="293"/>
                    <a:pt x="169" y="297"/>
                  </a:cubicBezTo>
                  <a:cubicBezTo>
                    <a:pt x="167" y="302"/>
                    <a:pt x="175" y="300"/>
                    <a:pt x="185" y="304"/>
                  </a:cubicBezTo>
                  <a:cubicBezTo>
                    <a:pt x="195" y="307"/>
                    <a:pt x="192" y="307"/>
                    <a:pt x="199" y="307"/>
                  </a:cubicBezTo>
                  <a:cubicBezTo>
                    <a:pt x="207" y="307"/>
                    <a:pt x="201" y="310"/>
                    <a:pt x="201" y="313"/>
                  </a:cubicBezTo>
                  <a:cubicBezTo>
                    <a:pt x="201" y="317"/>
                    <a:pt x="197" y="319"/>
                    <a:pt x="193" y="319"/>
                  </a:cubicBezTo>
                  <a:cubicBezTo>
                    <a:pt x="188" y="319"/>
                    <a:pt x="188" y="319"/>
                    <a:pt x="179" y="317"/>
                  </a:cubicBezTo>
                  <a:cubicBezTo>
                    <a:pt x="170" y="316"/>
                    <a:pt x="172" y="312"/>
                    <a:pt x="170" y="311"/>
                  </a:cubicBezTo>
                  <a:cubicBezTo>
                    <a:pt x="168" y="309"/>
                    <a:pt x="163" y="308"/>
                    <a:pt x="155" y="306"/>
                  </a:cubicBezTo>
                  <a:cubicBezTo>
                    <a:pt x="148" y="304"/>
                    <a:pt x="148" y="306"/>
                    <a:pt x="142" y="302"/>
                  </a:cubicBezTo>
                  <a:cubicBezTo>
                    <a:pt x="137" y="298"/>
                    <a:pt x="138" y="299"/>
                    <a:pt x="136" y="293"/>
                  </a:cubicBezTo>
                  <a:cubicBezTo>
                    <a:pt x="135" y="287"/>
                    <a:pt x="136" y="289"/>
                    <a:pt x="130" y="284"/>
                  </a:cubicBezTo>
                  <a:cubicBezTo>
                    <a:pt x="124" y="280"/>
                    <a:pt x="129" y="279"/>
                    <a:pt x="131" y="274"/>
                  </a:cubicBezTo>
                  <a:cubicBezTo>
                    <a:pt x="134" y="269"/>
                    <a:pt x="130" y="268"/>
                    <a:pt x="128" y="264"/>
                  </a:cubicBezTo>
                  <a:cubicBezTo>
                    <a:pt x="126" y="261"/>
                    <a:pt x="120" y="260"/>
                    <a:pt x="111" y="258"/>
                  </a:cubicBezTo>
                  <a:cubicBezTo>
                    <a:pt x="102" y="256"/>
                    <a:pt x="103" y="258"/>
                    <a:pt x="93" y="252"/>
                  </a:cubicBezTo>
                  <a:cubicBezTo>
                    <a:pt x="82" y="246"/>
                    <a:pt x="86" y="245"/>
                    <a:pt x="82" y="239"/>
                  </a:cubicBezTo>
                  <a:cubicBezTo>
                    <a:pt x="78" y="232"/>
                    <a:pt x="90" y="242"/>
                    <a:pt x="97" y="246"/>
                  </a:cubicBezTo>
                  <a:cubicBezTo>
                    <a:pt x="103" y="251"/>
                    <a:pt x="102" y="249"/>
                    <a:pt x="111" y="249"/>
                  </a:cubicBezTo>
                  <a:cubicBezTo>
                    <a:pt x="120" y="249"/>
                    <a:pt x="123" y="253"/>
                    <a:pt x="136" y="255"/>
                  </a:cubicBezTo>
                  <a:cubicBezTo>
                    <a:pt x="148" y="258"/>
                    <a:pt x="144" y="257"/>
                    <a:pt x="158" y="257"/>
                  </a:cubicBezTo>
                  <a:cubicBezTo>
                    <a:pt x="172" y="257"/>
                    <a:pt x="176" y="262"/>
                    <a:pt x="183" y="263"/>
                  </a:cubicBezTo>
                  <a:cubicBezTo>
                    <a:pt x="191" y="264"/>
                    <a:pt x="190" y="264"/>
                    <a:pt x="199" y="264"/>
                  </a:cubicBezTo>
                  <a:cubicBezTo>
                    <a:pt x="208" y="264"/>
                    <a:pt x="207" y="263"/>
                    <a:pt x="214" y="260"/>
                  </a:cubicBezTo>
                  <a:cubicBezTo>
                    <a:pt x="221" y="257"/>
                    <a:pt x="231" y="261"/>
                    <a:pt x="239" y="255"/>
                  </a:cubicBezTo>
                  <a:cubicBezTo>
                    <a:pt x="247" y="248"/>
                    <a:pt x="242" y="247"/>
                    <a:pt x="243" y="241"/>
                  </a:cubicBezTo>
                  <a:cubicBezTo>
                    <a:pt x="245" y="236"/>
                    <a:pt x="241" y="232"/>
                    <a:pt x="239" y="227"/>
                  </a:cubicBezTo>
                  <a:cubicBezTo>
                    <a:pt x="236" y="223"/>
                    <a:pt x="233" y="224"/>
                    <a:pt x="225" y="222"/>
                  </a:cubicBezTo>
                  <a:cubicBezTo>
                    <a:pt x="217" y="219"/>
                    <a:pt x="214" y="216"/>
                    <a:pt x="206" y="214"/>
                  </a:cubicBezTo>
                  <a:cubicBezTo>
                    <a:pt x="198" y="212"/>
                    <a:pt x="206" y="214"/>
                    <a:pt x="193" y="207"/>
                  </a:cubicBezTo>
                  <a:cubicBezTo>
                    <a:pt x="181" y="199"/>
                    <a:pt x="189" y="206"/>
                    <a:pt x="175" y="200"/>
                  </a:cubicBezTo>
                  <a:cubicBezTo>
                    <a:pt x="162" y="194"/>
                    <a:pt x="173" y="199"/>
                    <a:pt x="154" y="194"/>
                  </a:cubicBezTo>
                  <a:cubicBezTo>
                    <a:pt x="135" y="189"/>
                    <a:pt x="148" y="193"/>
                    <a:pt x="141" y="190"/>
                  </a:cubicBezTo>
                  <a:cubicBezTo>
                    <a:pt x="133" y="188"/>
                    <a:pt x="135" y="189"/>
                    <a:pt x="121" y="188"/>
                  </a:cubicBezTo>
                  <a:cubicBezTo>
                    <a:pt x="107" y="187"/>
                    <a:pt x="109" y="188"/>
                    <a:pt x="101" y="186"/>
                  </a:cubicBezTo>
                  <a:cubicBezTo>
                    <a:pt x="94" y="184"/>
                    <a:pt x="93" y="187"/>
                    <a:pt x="88" y="187"/>
                  </a:cubicBezTo>
                  <a:cubicBezTo>
                    <a:pt x="83" y="187"/>
                    <a:pt x="83" y="185"/>
                    <a:pt x="73" y="183"/>
                  </a:cubicBezTo>
                  <a:cubicBezTo>
                    <a:pt x="62" y="180"/>
                    <a:pt x="79" y="180"/>
                    <a:pt x="82" y="178"/>
                  </a:cubicBezTo>
                  <a:cubicBezTo>
                    <a:pt x="85" y="176"/>
                    <a:pt x="77" y="174"/>
                    <a:pt x="74" y="173"/>
                  </a:cubicBezTo>
                  <a:cubicBezTo>
                    <a:pt x="72" y="172"/>
                    <a:pt x="69" y="172"/>
                    <a:pt x="59" y="171"/>
                  </a:cubicBezTo>
                  <a:cubicBezTo>
                    <a:pt x="50" y="170"/>
                    <a:pt x="58" y="173"/>
                    <a:pt x="53" y="174"/>
                  </a:cubicBezTo>
                  <a:cubicBezTo>
                    <a:pt x="48" y="174"/>
                    <a:pt x="52" y="174"/>
                    <a:pt x="44" y="176"/>
                  </a:cubicBezTo>
                  <a:cubicBezTo>
                    <a:pt x="44" y="176"/>
                    <a:pt x="43" y="176"/>
                    <a:pt x="42" y="176"/>
                  </a:cubicBezTo>
                  <a:cubicBezTo>
                    <a:pt x="42" y="178"/>
                    <a:pt x="42" y="180"/>
                    <a:pt x="41" y="180"/>
                  </a:cubicBezTo>
                  <a:cubicBezTo>
                    <a:pt x="40" y="181"/>
                    <a:pt x="36" y="180"/>
                    <a:pt x="34" y="179"/>
                  </a:cubicBezTo>
                  <a:cubicBezTo>
                    <a:pt x="32" y="178"/>
                    <a:pt x="30" y="179"/>
                    <a:pt x="30" y="181"/>
                  </a:cubicBezTo>
                  <a:cubicBezTo>
                    <a:pt x="29" y="183"/>
                    <a:pt x="22" y="186"/>
                    <a:pt x="17" y="187"/>
                  </a:cubicBezTo>
                  <a:cubicBezTo>
                    <a:pt x="13" y="188"/>
                    <a:pt x="10" y="194"/>
                    <a:pt x="6" y="196"/>
                  </a:cubicBezTo>
                  <a:cubicBezTo>
                    <a:pt x="6" y="198"/>
                    <a:pt x="6" y="199"/>
                    <a:pt x="6" y="201"/>
                  </a:cubicBezTo>
                  <a:cubicBezTo>
                    <a:pt x="5" y="204"/>
                    <a:pt x="0" y="205"/>
                    <a:pt x="4" y="208"/>
                  </a:cubicBezTo>
                  <a:cubicBezTo>
                    <a:pt x="7" y="211"/>
                    <a:pt x="11" y="213"/>
                    <a:pt x="15" y="215"/>
                  </a:cubicBezTo>
                  <a:cubicBezTo>
                    <a:pt x="20" y="216"/>
                    <a:pt x="25" y="219"/>
                    <a:pt x="28" y="221"/>
                  </a:cubicBezTo>
                  <a:cubicBezTo>
                    <a:pt x="31" y="223"/>
                    <a:pt x="35" y="221"/>
                    <a:pt x="33" y="227"/>
                  </a:cubicBezTo>
                  <a:cubicBezTo>
                    <a:pt x="31" y="233"/>
                    <a:pt x="27" y="233"/>
                    <a:pt x="24" y="236"/>
                  </a:cubicBezTo>
                  <a:cubicBezTo>
                    <a:pt x="21" y="239"/>
                    <a:pt x="18" y="243"/>
                    <a:pt x="22" y="248"/>
                  </a:cubicBezTo>
                  <a:cubicBezTo>
                    <a:pt x="25" y="253"/>
                    <a:pt x="25" y="253"/>
                    <a:pt x="33" y="258"/>
                  </a:cubicBezTo>
                  <a:cubicBezTo>
                    <a:pt x="40" y="264"/>
                    <a:pt x="47" y="270"/>
                    <a:pt x="43" y="273"/>
                  </a:cubicBezTo>
                  <a:cubicBezTo>
                    <a:pt x="40" y="275"/>
                    <a:pt x="37" y="277"/>
                    <a:pt x="38" y="279"/>
                  </a:cubicBezTo>
                  <a:cubicBezTo>
                    <a:pt x="38" y="282"/>
                    <a:pt x="33" y="283"/>
                    <a:pt x="37" y="285"/>
                  </a:cubicBezTo>
                  <a:cubicBezTo>
                    <a:pt x="42" y="287"/>
                    <a:pt x="39" y="287"/>
                    <a:pt x="39" y="291"/>
                  </a:cubicBezTo>
                  <a:cubicBezTo>
                    <a:pt x="39" y="296"/>
                    <a:pt x="41" y="296"/>
                    <a:pt x="43" y="296"/>
                  </a:cubicBezTo>
                  <a:cubicBezTo>
                    <a:pt x="46" y="296"/>
                    <a:pt x="49" y="295"/>
                    <a:pt x="48" y="299"/>
                  </a:cubicBezTo>
                  <a:cubicBezTo>
                    <a:pt x="47" y="303"/>
                    <a:pt x="44" y="303"/>
                    <a:pt x="48" y="305"/>
                  </a:cubicBezTo>
                  <a:cubicBezTo>
                    <a:pt x="51" y="306"/>
                    <a:pt x="63" y="306"/>
                    <a:pt x="58" y="312"/>
                  </a:cubicBezTo>
                  <a:cubicBezTo>
                    <a:pt x="54" y="319"/>
                    <a:pt x="40" y="319"/>
                    <a:pt x="52" y="324"/>
                  </a:cubicBezTo>
                  <a:cubicBezTo>
                    <a:pt x="65" y="328"/>
                    <a:pt x="87" y="338"/>
                    <a:pt x="82" y="345"/>
                  </a:cubicBezTo>
                  <a:cubicBezTo>
                    <a:pt x="77" y="352"/>
                    <a:pt x="72" y="358"/>
                    <a:pt x="61" y="367"/>
                  </a:cubicBezTo>
                  <a:cubicBezTo>
                    <a:pt x="51" y="376"/>
                    <a:pt x="24" y="398"/>
                    <a:pt x="18" y="403"/>
                  </a:cubicBezTo>
                  <a:cubicBezTo>
                    <a:pt x="18" y="403"/>
                    <a:pt x="19" y="403"/>
                    <a:pt x="20" y="402"/>
                  </a:cubicBezTo>
                  <a:cubicBezTo>
                    <a:pt x="31" y="402"/>
                    <a:pt x="29" y="400"/>
                    <a:pt x="33" y="402"/>
                  </a:cubicBezTo>
                  <a:cubicBezTo>
                    <a:pt x="37" y="405"/>
                    <a:pt x="33" y="406"/>
                    <a:pt x="39" y="412"/>
                  </a:cubicBezTo>
                  <a:cubicBezTo>
                    <a:pt x="45" y="418"/>
                    <a:pt x="45" y="412"/>
                    <a:pt x="52" y="411"/>
                  </a:cubicBezTo>
                  <a:cubicBezTo>
                    <a:pt x="59" y="409"/>
                    <a:pt x="65" y="415"/>
                    <a:pt x="67" y="417"/>
                  </a:cubicBezTo>
                  <a:cubicBezTo>
                    <a:pt x="69" y="419"/>
                    <a:pt x="59" y="420"/>
                    <a:pt x="55" y="418"/>
                  </a:cubicBezTo>
                  <a:cubicBezTo>
                    <a:pt x="51" y="416"/>
                    <a:pt x="48" y="419"/>
                    <a:pt x="44" y="422"/>
                  </a:cubicBezTo>
                  <a:cubicBezTo>
                    <a:pt x="40" y="425"/>
                    <a:pt x="37" y="422"/>
                    <a:pt x="29" y="422"/>
                  </a:cubicBezTo>
                  <a:cubicBezTo>
                    <a:pt x="21" y="421"/>
                    <a:pt x="27" y="423"/>
                    <a:pt x="26" y="429"/>
                  </a:cubicBezTo>
                  <a:cubicBezTo>
                    <a:pt x="26" y="429"/>
                    <a:pt x="26" y="429"/>
                    <a:pt x="26" y="429"/>
                  </a:cubicBezTo>
                  <a:cubicBezTo>
                    <a:pt x="28" y="431"/>
                    <a:pt x="29" y="431"/>
                    <a:pt x="27" y="434"/>
                  </a:cubicBezTo>
                  <a:cubicBezTo>
                    <a:pt x="24" y="437"/>
                    <a:pt x="20" y="442"/>
                    <a:pt x="19" y="446"/>
                  </a:cubicBezTo>
                  <a:cubicBezTo>
                    <a:pt x="17" y="450"/>
                    <a:pt x="20" y="455"/>
                    <a:pt x="22" y="457"/>
                  </a:cubicBezTo>
                  <a:cubicBezTo>
                    <a:pt x="24" y="460"/>
                    <a:pt x="25" y="464"/>
                    <a:pt x="25" y="469"/>
                  </a:cubicBezTo>
                  <a:cubicBezTo>
                    <a:pt x="25" y="473"/>
                    <a:pt x="22" y="474"/>
                    <a:pt x="20" y="476"/>
                  </a:cubicBezTo>
                  <a:cubicBezTo>
                    <a:pt x="18" y="477"/>
                    <a:pt x="18" y="478"/>
                    <a:pt x="17" y="479"/>
                  </a:cubicBezTo>
                  <a:cubicBezTo>
                    <a:pt x="19" y="480"/>
                    <a:pt x="20" y="481"/>
                    <a:pt x="22" y="482"/>
                  </a:cubicBezTo>
                  <a:cubicBezTo>
                    <a:pt x="25" y="483"/>
                    <a:pt x="30" y="481"/>
                    <a:pt x="29" y="486"/>
                  </a:cubicBezTo>
                  <a:cubicBezTo>
                    <a:pt x="28" y="492"/>
                    <a:pt x="27" y="495"/>
                    <a:pt x="29" y="498"/>
                  </a:cubicBezTo>
                  <a:cubicBezTo>
                    <a:pt x="31" y="501"/>
                    <a:pt x="34" y="500"/>
                    <a:pt x="37" y="503"/>
                  </a:cubicBezTo>
                  <a:cubicBezTo>
                    <a:pt x="40" y="507"/>
                    <a:pt x="39" y="507"/>
                    <a:pt x="39" y="514"/>
                  </a:cubicBezTo>
                  <a:cubicBezTo>
                    <a:pt x="38" y="515"/>
                    <a:pt x="38" y="515"/>
                    <a:pt x="38" y="516"/>
                  </a:cubicBezTo>
                  <a:cubicBezTo>
                    <a:pt x="37" y="520"/>
                    <a:pt x="36" y="518"/>
                    <a:pt x="42" y="518"/>
                  </a:cubicBezTo>
                  <a:cubicBezTo>
                    <a:pt x="50" y="518"/>
                    <a:pt x="53" y="515"/>
                    <a:pt x="57" y="519"/>
                  </a:cubicBezTo>
                  <a:cubicBezTo>
                    <a:pt x="61" y="522"/>
                    <a:pt x="66" y="520"/>
                    <a:pt x="67" y="524"/>
                  </a:cubicBezTo>
                  <a:cubicBezTo>
                    <a:pt x="68" y="528"/>
                    <a:pt x="65" y="531"/>
                    <a:pt x="71" y="528"/>
                  </a:cubicBezTo>
                  <a:cubicBezTo>
                    <a:pt x="78" y="525"/>
                    <a:pt x="80" y="521"/>
                    <a:pt x="85" y="524"/>
                  </a:cubicBezTo>
                  <a:cubicBezTo>
                    <a:pt x="91" y="528"/>
                    <a:pt x="98" y="528"/>
                    <a:pt x="99" y="534"/>
                  </a:cubicBezTo>
                  <a:cubicBezTo>
                    <a:pt x="100" y="540"/>
                    <a:pt x="102" y="546"/>
                    <a:pt x="101" y="550"/>
                  </a:cubicBezTo>
                  <a:cubicBezTo>
                    <a:pt x="100" y="553"/>
                    <a:pt x="100" y="552"/>
                    <a:pt x="106" y="559"/>
                  </a:cubicBezTo>
                  <a:cubicBezTo>
                    <a:pt x="112" y="566"/>
                    <a:pt x="112" y="569"/>
                    <a:pt x="115" y="570"/>
                  </a:cubicBezTo>
                  <a:cubicBezTo>
                    <a:pt x="118" y="570"/>
                    <a:pt x="125" y="567"/>
                    <a:pt x="125" y="571"/>
                  </a:cubicBezTo>
                  <a:cubicBezTo>
                    <a:pt x="125" y="575"/>
                    <a:pt x="127" y="578"/>
                    <a:pt x="132" y="579"/>
                  </a:cubicBezTo>
                  <a:cubicBezTo>
                    <a:pt x="136" y="580"/>
                    <a:pt x="138" y="580"/>
                    <a:pt x="140" y="584"/>
                  </a:cubicBezTo>
                  <a:cubicBezTo>
                    <a:pt x="142" y="588"/>
                    <a:pt x="150" y="587"/>
                    <a:pt x="147" y="589"/>
                  </a:cubicBezTo>
                  <a:cubicBezTo>
                    <a:pt x="144" y="592"/>
                    <a:pt x="144" y="597"/>
                    <a:pt x="135" y="597"/>
                  </a:cubicBezTo>
                  <a:cubicBezTo>
                    <a:pt x="126" y="597"/>
                    <a:pt x="115" y="592"/>
                    <a:pt x="118" y="599"/>
                  </a:cubicBezTo>
                  <a:cubicBezTo>
                    <a:pt x="121" y="607"/>
                    <a:pt x="122" y="607"/>
                    <a:pt x="123" y="611"/>
                  </a:cubicBezTo>
                  <a:cubicBezTo>
                    <a:pt x="124" y="614"/>
                    <a:pt x="124" y="620"/>
                    <a:pt x="127" y="622"/>
                  </a:cubicBezTo>
                  <a:cubicBezTo>
                    <a:pt x="127" y="623"/>
                    <a:pt x="128" y="623"/>
                    <a:pt x="129" y="623"/>
                  </a:cubicBezTo>
                  <a:cubicBezTo>
                    <a:pt x="134" y="624"/>
                    <a:pt x="139" y="631"/>
                    <a:pt x="139" y="623"/>
                  </a:cubicBezTo>
                  <a:cubicBezTo>
                    <a:pt x="139" y="616"/>
                    <a:pt x="139" y="616"/>
                    <a:pt x="145" y="617"/>
                  </a:cubicBezTo>
                  <a:cubicBezTo>
                    <a:pt x="152" y="619"/>
                    <a:pt x="151" y="619"/>
                    <a:pt x="158" y="619"/>
                  </a:cubicBezTo>
                  <a:cubicBezTo>
                    <a:pt x="165" y="618"/>
                    <a:pt x="164" y="616"/>
                    <a:pt x="172" y="619"/>
                  </a:cubicBezTo>
                  <a:cubicBezTo>
                    <a:pt x="180" y="622"/>
                    <a:pt x="184" y="626"/>
                    <a:pt x="185" y="630"/>
                  </a:cubicBezTo>
                  <a:cubicBezTo>
                    <a:pt x="186" y="633"/>
                    <a:pt x="188" y="630"/>
                    <a:pt x="185" y="635"/>
                  </a:cubicBezTo>
                  <a:cubicBezTo>
                    <a:pt x="183" y="640"/>
                    <a:pt x="181" y="641"/>
                    <a:pt x="187" y="645"/>
                  </a:cubicBezTo>
                  <a:cubicBezTo>
                    <a:pt x="192" y="649"/>
                    <a:pt x="193" y="649"/>
                    <a:pt x="199" y="649"/>
                  </a:cubicBezTo>
                  <a:cubicBezTo>
                    <a:pt x="204" y="649"/>
                    <a:pt x="199" y="645"/>
                    <a:pt x="204" y="649"/>
                  </a:cubicBezTo>
                  <a:cubicBezTo>
                    <a:pt x="210" y="654"/>
                    <a:pt x="212" y="654"/>
                    <a:pt x="214" y="660"/>
                  </a:cubicBezTo>
                  <a:cubicBezTo>
                    <a:pt x="216" y="666"/>
                    <a:pt x="205" y="668"/>
                    <a:pt x="218" y="670"/>
                  </a:cubicBezTo>
                  <a:cubicBezTo>
                    <a:pt x="231" y="672"/>
                    <a:pt x="229" y="669"/>
                    <a:pt x="238" y="672"/>
                  </a:cubicBezTo>
                  <a:cubicBezTo>
                    <a:pt x="247" y="675"/>
                    <a:pt x="246" y="664"/>
                    <a:pt x="254" y="668"/>
                  </a:cubicBezTo>
                  <a:cubicBezTo>
                    <a:pt x="262" y="672"/>
                    <a:pt x="265" y="684"/>
                    <a:pt x="272" y="684"/>
                  </a:cubicBezTo>
                  <a:cubicBezTo>
                    <a:pt x="278" y="684"/>
                    <a:pt x="276" y="679"/>
                    <a:pt x="289" y="684"/>
                  </a:cubicBezTo>
                  <a:cubicBezTo>
                    <a:pt x="302" y="689"/>
                    <a:pt x="303" y="686"/>
                    <a:pt x="312" y="690"/>
                  </a:cubicBezTo>
                  <a:cubicBezTo>
                    <a:pt x="321" y="694"/>
                    <a:pt x="323" y="697"/>
                    <a:pt x="322" y="701"/>
                  </a:cubicBezTo>
                  <a:cubicBezTo>
                    <a:pt x="321" y="705"/>
                    <a:pt x="313" y="709"/>
                    <a:pt x="316" y="712"/>
                  </a:cubicBezTo>
                  <a:cubicBezTo>
                    <a:pt x="319" y="716"/>
                    <a:pt x="315" y="717"/>
                    <a:pt x="318" y="724"/>
                  </a:cubicBezTo>
                  <a:cubicBezTo>
                    <a:pt x="320" y="731"/>
                    <a:pt x="330" y="729"/>
                    <a:pt x="320" y="735"/>
                  </a:cubicBezTo>
                  <a:cubicBezTo>
                    <a:pt x="311" y="741"/>
                    <a:pt x="301" y="731"/>
                    <a:pt x="295" y="738"/>
                  </a:cubicBezTo>
                  <a:cubicBezTo>
                    <a:pt x="289" y="745"/>
                    <a:pt x="290" y="745"/>
                    <a:pt x="289" y="752"/>
                  </a:cubicBezTo>
                  <a:cubicBezTo>
                    <a:pt x="289" y="755"/>
                    <a:pt x="289" y="757"/>
                    <a:pt x="289" y="759"/>
                  </a:cubicBezTo>
                  <a:cubicBezTo>
                    <a:pt x="292" y="759"/>
                    <a:pt x="294" y="759"/>
                    <a:pt x="295" y="758"/>
                  </a:cubicBezTo>
                  <a:cubicBezTo>
                    <a:pt x="298" y="756"/>
                    <a:pt x="304" y="756"/>
                    <a:pt x="310" y="755"/>
                  </a:cubicBezTo>
                  <a:cubicBezTo>
                    <a:pt x="316" y="755"/>
                    <a:pt x="308" y="761"/>
                    <a:pt x="307" y="762"/>
                  </a:cubicBezTo>
                  <a:cubicBezTo>
                    <a:pt x="306" y="763"/>
                    <a:pt x="303" y="764"/>
                    <a:pt x="300" y="766"/>
                  </a:cubicBezTo>
                  <a:cubicBezTo>
                    <a:pt x="296" y="769"/>
                    <a:pt x="297" y="771"/>
                    <a:pt x="292" y="771"/>
                  </a:cubicBezTo>
                  <a:cubicBezTo>
                    <a:pt x="287" y="771"/>
                    <a:pt x="285" y="772"/>
                    <a:pt x="281" y="773"/>
                  </a:cubicBezTo>
                  <a:cubicBezTo>
                    <a:pt x="277" y="774"/>
                    <a:pt x="285" y="779"/>
                    <a:pt x="288" y="779"/>
                  </a:cubicBezTo>
                  <a:cubicBezTo>
                    <a:pt x="292" y="780"/>
                    <a:pt x="294" y="783"/>
                    <a:pt x="296" y="786"/>
                  </a:cubicBezTo>
                  <a:cubicBezTo>
                    <a:pt x="297" y="788"/>
                    <a:pt x="294" y="788"/>
                    <a:pt x="287" y="790"/>
                  </a:cubicBezTo>
                  <a:cubicBezTo>
                    <a:pt x="280" y="791"/>
                    <a:pt x="284" y="797"/>
                    <a:pt x="281" y="798"/>
                  </a:cubicBezTo>
                  <a:cubicBezTo>
                    <a:pt x="278" y="800"/>
                    <a:pt x="282" y="803"/>
                    <a:pt x="285" y="804"/>
                  </a:cubicBezTo>
                  <a:cubicBezTo>
                    <a:pt x="287" y="805"/>
                    <a:pt x="284" y="807"/>
                    <a:pt x="282" y="809"/>
                  </a:cubicBezTo>
                  <a:cubicBezTo>
                    <a:pt x="279" y="812"/>
                    <a:pt x="271" y="807"/>
                    <a:pt x="266" y="805"/>
                  </a:cubicBezTo>
                  <a:cubicBezTo>
                    <a:pt x="262" y="803"/>
                    <a:pt x="261" y="808"/>
                    <a:pt x="261" y="810"/>
                  </a:cubicBezTo>
                  <a:cubicBezTo>
                    <a:pt x="261" y="812"/>
                    <a:pt x="266" y="817"/>
                    <a:pt x="271" y="818"/>
                  </a:cubicBezTo>
                  <a:cubicBezTo>
                    <a:pt x="277" y="818"/>
                    <a:pt x="275" y="826"/>
                    <a:pt x="283" y="827"/>
                  </a:cubicBezTo>
                  <a:cubicBezTo>
                    <a:pt x="292" y="828"/>
                    <a:pt x="291" y="827"/>
                    <a:pt x="296" y="829"/>
                  </a:cubicBezTo>
                  <a:cubicBezTo>
                    <a:pt x="302" y="832"/>
                    <a:pt x="304" y="836"/>
                    <a:pt x="312" y="839"/>
                  </a:cubicBezTo>
                  <a:cubicBezTo>
                    <a:pt x="321" y="842"/>
                    <a:pt x="324" y="848"/>
                    <a:pt x="331" y="851"/>
                  </a:cubicBezTo>
                  <a:cubicBezTo>
                    <a:pt x="338" y="854"/>
                    <a:pt x="334" y="858"/>
                    <a:pt x="342" y="862"/>
                  </a:cubicBezTo>
                  <a:cubicBezTo>
                    <a:pt x="342" y="862"/>
                    <a:pt x="342" y="862"/>
                    <a:pt x="343" y="863"/>
                  </a:cubicBezTo>
                  <a:cubicBezTo>
                    <a:pt x="343" y="862"/>
                    <a:pt x="344" y="861"/>
                    <a:pt x="344" y="860"/>
                  </a:cubicBezTo>
                  <a:cubicBezTo>
                    <a:pt x="345" y="858"/>
                    <a:pt x="346" y="857"/>
                    <a:pt x="350" y="857"/>
                  </a:cubicBezTo>
                  <a:cubicBezTo>
                    <a:pt x="353" y="857"/>
                    <a:pt x="356" y="857"/>
                    <a:pt x="359" y="858"/>
                  </a:cubicBezTo>
                  <a:cubicBezTo>
                    <a:pt x="362" y="860"/>
                    <a:pt x="363" y="858"/>
                    <a:pt x="367" y="860"/>
                  </a:cubicBezTo>
                  <a:cubicBezTo>
                    <a:pt x="370" y="862"/>
                    <a:pt x="371" y="862"/>
                    <a:pt x="375" y="864"/>
                  </a:cubicBezTo>
                  <a:cubicBezTo>
                    <a:pt x="379" y="865"/>
                    <a:pt x="381" y="866"/>
                    <a:pt x="388" y="867"/>
                  </a:cubicBezTo>
                  <a:cubicBezTo>
                    <a:pt x="394" y="867"/>
                    <a:pt x="397" y="866"/>
                    <a:pt x="402" y="868"/>
                  </a:cubicBezTo>
                  <a:cubicBezTo>
                    <a:pt x="407" y="869"/>
                    <a:pt x="408" y="866"/>
                    <a:pt x="412" y="869"/>
                  </a:cubicBezTo>
                  <a:cubicBezTo>
                    <a:pt x="415" y="872"/>
                    <a:pt x="421" y="872"/>
                    <a:pt x="425" y="878"/>
                  </a:cubicBezTo>
                  <a:cubicBezTo>
                    <a:pt x="430" y="883"/>
                    <a:pt x="432" y="884"/>
                    <a:pt x="438" y="883"/>
                  </a:cubicBezTo>
                  <a:cubicBezTo>
                    <a:pt x="444" y="882"/>
                    <a:pt x="451" y="878"/>
                    <a:pt x="460" y="882"/>
                  </a:cubicBezTo>
                  <a:cubicBezTo>
                    <a:pt x="469" y="885"/>
                    <a:pt x="472" y="885"/>
                    <a:pt x="474" y="886"/>
                  </a:cubicBezTo>
                  <a:cubicBezTo>
                    <a:pt x="475" y="886"/>
                    <a:pt x="476" y="888"/>
                    <a:pt x="477" y="891"/>
                  </a:cubicBezTo>
                  <a:cubicBezTo>
                    <a:pt x="477" y="894"/>
                    <a:pt x="479" y="896"/>
                    <a:pt x="481" y="898"/>
                  </a:cubicBezTo>
                  <a:cubicBezTo>
                    <a:pt x="484" y="900"/>
                    <a:pt x="489" y="900"/>
                    <a:pt x="496" y="902"/>
                  </a:cubicBezTo>
                  <a:cubicBezTo>
                    <a:pt x="496" y="903"/>
                    <a:pt x="496" y="903"/>
                    <a:pt x="497" y="903"/>
                  </a:cubicBezTo>
                  <a:cubicBezTo>
                    <a:pt x="503" y="904"/>
                    <a:pt x="505" y="902"/>
                    <a:pt x="508" y="906"/>
                  </a:cubicBezTo>
                  <a:cubicBezTo>
                    <a:pt x="511" y="911"/>
                    <a:pt x="515" y="913"/>
                    <a:pt x="519" y="917"/>
                  </a:cubicBezTo>
                  <a:cubicBezTo>
                    <a:pt x="522" y="921"/>
                    <a:pt x="520" y="922"/>
                    <a:pt x="526" y="921"/>
                  </a:cubicBezTo>
                  <a:cubicBezTo>
                    <a:pt x="532" y="921"/>
                    <a:pt x="534" y="921"/>
                    <a:pt x="534" y="917"/>
                  </a:cubicBezTo>
                  <a:cubicBezTo>
                    <a:pt x="534" y="913"/>
                    <a:pt x="542" y="909"/>
                    <a:pt x="544" y="907"/>
                  </a:cubicBezTo>
                  <a:cubicBezTo>
                    <a:pt x="545" y="906"/>
                    <a:pt x="545" y="906"/>
                    <a:pt x="546" y="905"/>
                  </a:cubicBezTo>
                  <a:cubicBezTo>
                    <a:pt x="544" y="904"/>
                    <a:pt x="543" y="903"/>
                    <a:pt x="541" y="902"/>
                  </a:cubicBezTo>
                  <a:cubicBezTo>
                    <a:pt x="537" y="897"/>
                    <a:pt x="529" y="889"/>
                    <a:pt x="526" y="886"/>
                  </a:cubicBezTo>
                  <a:cubicBezTo>
                    <a:pt x="524" y="883"/>
                    <a:pt x="520" y="874"/>
                    <a:pt x="517" y="871"/>
                  </a:cubicBezTo>
                  <a:cubicBezTo>
                    <a:pt x="514" y="867"/>
                    <a:pt x="513" y="864"/>
                    <a:pt x="512" y="860"/>
                  </a:cubicBezTo>
                  <a:cubicBezTo>
                    <a:pt x="511" y="856"/>
                    <a:pt x="512" y="853"/>
                    <a:pt x="506" y="846"/>
                  </a:cubicBezTo>
                  <a:cubicBezTo>
                    <a:pt x="500" y="839"/>
                    <a:pt x="495" y="838"/>
                    <a:pt x="490" y="833"/>
                  </a:cubicBezTo>
                  <a:cubicBezTo>
                    <a:pt x="485" y="827"/>
                    <a:pt x="493" y="823"/>
                    <a:pt x="495" y="820"/>
                  </a:cubicBezTo>
                  <a:cubicBezTo>
                    <a:pt x="498" y="818"/>
                    <a:pt x="501" y="813"/>
                    <a:pt x="501" y="803"/>
                  </a:cubicBezTo>
                  <a:cubicBezTo>
                    <a:pt x="498" y="800"/>
                    <a:pt x="505" y="800"/>
                    <a:pt x="509" y="798"/>
                  </a:cubicBezTo>
                  <a:cubicBezTo>
                    <a:pt x="513" y="796"/>
                    <a:pt x="513" y="797"/>
                    <a:pt x="525" y="792"/>
                  </a:cubicBezTo>
                  <a:cubicBezTo>
                    <a:pt x="536" y="789"/>
                    <a:pt x="532" y="786"/>
                    <a:pt x="534" y="780"/>
                  </a:cubicBezTo>
                  <a:cubicBezTo>
                    <a:pt x="534" y="780"/>
                    <a:pt x="532" y="779"/>
                    <a:pt x="530" y="778"/>
                  </a:cubicBezTo>
                  <a:cubicBezTo>
                    <a:pt x="523" y="774"/>
                    <a:pt x="512" y="772"/>
                    <a:pt x="518" y="770"/>
                  </a:cubicBezTo>
                  <a:cubicBezTo>
                    <a:pt x="524" y="768"/>
                    <a:pt x="530" y="769"/>
                    <a:pt x="528" y="765"/>
                  </a:cubicBezTo>
                  <a:cubicBezTo>
                    <a:pt x="525" y="761"/>
                    <a:pt x="516" y="748"/>
                    <a:pt x="511" y="745"/>
                  </a:cubicBezTo>
                  <a:cubicBezTo>
                    <a:pt x="505" y="742"/>
                    <a:pt x="504" y="739"/>
                    <a:pt x="496" y="740"/>
                  </a:cubicBezTo>
                  <a:cubicBezTo>
                    <a:pt x="488" y="741"/>
                    <a:pt x="479" y="740"/>
                    <a:pt x="480" y="735"/>
                  </a:cubicBezTo>
                  <a:cubicBezTo>
                    <a:pt x="480" y="730"/>
                    <a:pt x="481" y="729"/>
                    <a:pt x="474" y="726"/>
                  </a:cubicBezTo>
                  <a:cubicBezTo>
                    <a:pt x="467" y="723"/>
                    <a:pt x="462" y="724"/>
                    <a:pt x="466" y="716"/>
                  </a:cubicBezTo>
                  <a:cubicBezTo>
                    <a:pt x="470" y="709"/>
                    <a:pt x="473" y="705"/>
                    <a:pt x="469" y="700"/>
                  </a:cubicBezTo>
                  <a:cubicBezTo>
                    <a:pt x="464" y="695"/>
                    <a:pt x="464" y="691"/>
                    <a:pt x="468" y="687"/>
                  </a:cubicBezTo>
                  <a:cubicBezTo>
                    <a:pt x="472" y="682"/>
                    <a:pt x="467" y="669"/>
                    <a:pt x="475" y="669"/>
                  </a:cubicBezTo>
                  <a:cubicBezTo>
                    <a:pt x="483" y="669"/>
                    <a:pt x="487" y="674"/>
                    <a:pt x="492" y="679"/>
                  </a:cubicBezTo>
                  <a:cubicBezTo>
                    <a:pt x="496" y="684"/>
                    <a:pt x="508" y="688"/>
                    <a:pt x="508" y="681"/>
                  </a:cubicBezTo>
                  <a:cubicBezTo>
                    <a:pt x="507" y="674"/>
                    <a:pt x="494" y="665"/>
                    <a:pt x="502" y="663"/>
                  </a:cubicBezTo>
                  <a:cubicBezTo>
                    <a:pt x="511" y="661"/>
                    <a:pt x="512" y="661"/>
                    <a:pt x="513" y="655"/>
                  </a:cubicBezTo>
                  <a:cubicBezTo>
                    <a:pt x="515" y="650"/>
                    <a:pt x="520" y="654"/>
                    <a:pt x="528" y="649"/>
                  </a:cubicBezTo>
                  <a:cubicBezTo>
                    <a:pt x="535" y="645"/>
                    <a:pt x="537" y="626"/>
                    <a:pt x="543" y="631"/>
                  </a:cubicBezTo>
                  <a:cubicBezTo>
                    <a:pt x="549" y="637"/>
                    <a:pt x="547" y="641"/>
                    <a:pt x="555" y="640"/>
                  </a:cubicBezTo>
                  <a:cubicBezTo>
                    <a:pt x="564" y="640"/>
                    <a:pt x="570" y="630"/>
                    <a:pt x="572" y="635"/>
                  </a:cubicBezTo>
                  <a:cubicBezTo>
                    <a:pt x="574" y="640"/>
                    <a:pt x="582" y="639"/>
                    <a:pt x="590" y="640"/>
                  </a:cubicBezTo>
                  <a:cubicBezTo>
                    <a:pt x="598" y="641"/>
                    <a:pt x="600" y="641"/>
                    <a:pt x="611" y="650"/>
                  </a:cubicBezTo>
                  <a:cubicBezTo>
                    <a:pt x="622" y="658"/>
                    <a:pt x="624" y="669"/>
                    <a:pt x="627" y="666"/>
                  </a:cubicBezTo>
                  <a:cubicBezTo>
                    <a:pt x="629" y="664"/>
                    <a:pt x="629" y="663"/>
                    <a:pt x="630" y="658"/>
                  </a:cubicBezTo>
                  <a:cubicBezTo>
                    <a:pt x="630" y="653"/>
                    <a:pt x="633" y="653"/>
                    <a:pt x="640" y="658"/>
                  </a:cubicBezTo>
                  <a:cubicBezTo>
                    <a:pt x="647" y="662"/>
                    <a:pt x="650" y="668"/>
                    <a:pt x="657" y="662"/>
                  </a:cubicBezTo>
                  <a:cubicBezTo>
                    <a:pt x="664" y="655"/>
                    <a:pt x="664" y="652"/>
                    <a:pt x="671" y="652"/>
                  </a:cubicBezTo>
                  <a:cubicBezTo>
                    <a:pt x="678" y="651"/>
                    <a:pt x="683" y="655"/>
                    <a:pt x="689" y="657"/>
                  </a:cubicBezTo>
                  <a:cubicBezTo>
                    <a:pt x="694" y="658"/>
                    <a:pt x="693" y="652"/>
                    <a:pt x="699" y="651"/>
                  </a:cubicBezTo>
                  <a:cubicBezTo>
                    <a:pt x="704" y="651"/>
                    <a:pt x="707" y="648"/>
                    <a:pt x="713" y="655"/>
                  </a:cubicBezTo>
                  <a:cubicBezTo>
                    <a:pt x="719" y="662"/>
                    <a:pt x="722" y="661"/>
                    <a:pt x="728" y="662"/>
                  </a:cubicBezTo>
                  <a:cubicBezTo>
                    <a:pt x="734" y="664"/>
                    <a:pt x="742" y="666"/>
                    <a:pt x="743" y="663"/>
                  </a:cubicBezTo>
                  <a:cubicBezTo>
                    <a:pt x="743" y="661"/>
                    <a:pt x="747" y="658"/>
                    <a:pt x="751" y="660"/>
                  </a:cubicBezTo>
                  <a:cubicBezTo>
                    <a:pt x="754" y="663"/>
                    <a:pt x="758" y="667"/>
                    <a:pt x="765" y="663"/>
                  </a:cubicBezTo>
                  <a:cubicBezTo>
                    <a:pt x="772" y="659"/>
                    <a:pt x="775" y="654"/>
                    <a:pt x="775" y="649"/>
                  </a:cubicBezTo>
                  <a:cubicBezTo>
                    <a:pt x="774" y="645"/>
                    <a:pt x="776" y="645"/>
                    <a:pt x="769" y="643"/>
                  </a:cubicBezTo>
                  <a:cubicBezTo>
                    <a:pt x="761" y="640"/>
                    <a:pt x="766" y="640"/>
                    <a:pt x="754" y="637"/>
                  </a:cubicBezTo>
                  <a:cubicBezTo>
                    <a:pt x="743" y="633"/>
                    <a:pt x="744" y="633"/>
                    <a:pt x="739" y="630"/>
                  </a:cubicBezTo>
                  <a:cubicBezTo>
                    <a:pt x="735" y="628"/>
                    <a:pt x="732" y="627"/>
                    <a:pt x="737" y="625"/>
                  </a:cubicBezTo>
                  <a:cubicBezTo>
                    <a:pt x="743" y="624"/>
                    <a:pt x="749" y="621"/>
                    <a:pt x="750" y="619"/>
                  </a:cubicBezTo>
                  <a:cubicBezTo>
                    <a:pt x="752" y="617"/>
                    <a:pt x="757" y="621"/>
                    <a:pt x="751" y="614"/>
                  </a:cubicBezTo>
                  <a:cubicBezTo>
                    <a:pt x="744" y="606"/>
                    <a:pt x="737" y="607"/>
                    <a:pt x="744" y="603"/>
                  </a:cubicBezTo>
                  <a:cubicBezTo>
                    <a:pt x="751" y="599"/>
                    <a:pt x="749" y="597"/>
                    <a:pt x="756" y="599"/>
                  </a:cubicBezTo>
                  <a:cubicBezTo>
                    <a:pt x="764" y="601"/>
                    <a:pt x="768" y="601"/>
                    <a:pt x="767" y="598"/>
                  </a:cubicBezTo>
                  <a:cubicBezTo>
                    <a:pt x="767" y="595"/>
                    <a:pt x="765" y="594"/>
                    <a:pt x="758" y="593"/>
                  </a:cubicBezTo>
                  <a:cubicBezTo>
                    <a:pt x="752" y="592"/>
                    <a:pt x="749" y="596"/>
                    <a:pt x="749" y="590"/>
                  </a:cubicBezTo>
                  <a:cubicBezTo>
                    <a:pt x="749" y="585"/>
                    <a:pt x="751" y="586"/>
                    <a:pt x="747" y="583"/>
                  </a:cubicBezTo>
                  <a:cubicBezTo>
                    <a:pt x="743" y="581"/>
                    <a:pt x="740" y="573"/>
                    <a:pt x="746" y="572"/>
                  </a:cubicBezTo>
                  <a:cubicBezTo>
                    <a:pt x="752" y="572"/>
                    <a:pt x="756" y="573"/>
                    <a:pt x="765" y="575"/>
                  </a:cubicBezTo>
                  <a:cubicBezTo>
                    <a:pt x="774" y="576"/>
                    <a:pt x="776" y="573"/>
                    <a:pt x="784" y="571"/>
                  </a:cubicBezTo>
                  <a:cubicBezTo>
                    <a:pt x="792" y="569"/>
                    <a:pt x="787" y="572"/>
                    <a:pt x="798" y="568"/>
                  </a:cubicBezTo>
                  <a:cubicBezTo>
                    <a:pt x="810" y="563"/>
                    <a:pt x="810" y="562"/>
                    <a:pt x="819" y="561"/>
                  </a:cubicBezTo>
                  <a:cubicBezTo>
                    <a:pt x="828" y="561"/>
                    <a:pt x="830" y="557"/>
                    <a:pt x="838" y="555"/>
                  </a:cubicBezTo>
                  <a:cubicBezTo>
                    <a:pt x="846" y="554"/>
                    <a:pt x="858" y="552"/>
                    <a:pt x="868" y="550"/>
                  </a:cubicBezTo>
                  <a:cubicBezTo>
                    <a:pt x="877" y="548"/>
                    <a:pt x="878" y="543"/>
                    <a:pt x="884" y="540"/>
                  </a:cubicBezTo>
                  <a:cubicBezTo>
                    <a:pt x="890" y="537"/>
                    <a:pt x="888" y="535"/>
                    <a:pt x="898" y="536"/>
                  </a:cubicBezTo>
                  <a:cubicBezTo>
                    <a:pt x="909" y="536"/>
                    <a:pt x="906" y="535"/>
                    <a:pt x="911" y="537"/>
                  </a:cubicBezTo>
                  <a:cubicBezTo>
                    <a:pt x="917" y="540"/>
                    <a:pt x="923" y="541"/>
                    <a:pt x="925" y="540"/>
                  </a:cubicBezTo>
                  <a:cubicBezTo>
                    <a:pt x="927" y="539"/>
                    <a:pt x="931" y="537"/>
                    <a:pt x="936" y="542"/>
                  </a:cubicBezTo>
                  <a:cubicBezTo>
                    <a:pt x="941" y="548"/>
                    <a:pt x="946" y="557"/>
                    <a:pt x="947" y="563"/>
                  </a:cubicBezTo>
                  <a:cubicBezTo>
                    <a:pt x="947" y="569"/>
                    <a:pt x="953" y="570"/>
                    <a:pt x="958" y="569"/>
                  </a:cubicBezTo>
                  <a:cubicBezTo>
                    <a:pt x="964" y="568"/>
                    <a:pt x="967" y="568"/>
                    <a:pt x="976" y="570"/>
                  </a:cubicBezTo>
                  <a:cubicBezTo>
                    <a:pt x="985" y="572"/>
                    <a:pt x="989" y="569"/>
                    <a:pt x="994" y="571"/>
                  </a:cubicBezTo>
                  <a:cubicBezTo>
                    <a:pt x="1000" y="573"/>
                    <a:pt x="1007" y="569"/>
                    <a:pt x="1004" y="574"/>
                  </a:cubicBezTo>
                  <a:cubicBezTo>
                    <a:pt x="1000" y="580"/>
                    <a:pt x="995" y="584"/>
                    <a:pt x="1003" y="587"/>
                  </a:cubicBezTo>
                  <a:cubicBezTo>
                    <a:pt x="1011" y="590"/>
                    <a:pt x="1011" y="583"/>
                    <a:pt x="1016" y="584"/>
                  </a:cubicBezTo>
                  <a:cubicBezTo>
                    <a:pt x="1022" y="585"/>
                    <a:pt x="1021" y="585"/>
                    <a:pt x="1031" y="580"/>
                  </a:cubicBezTo>
                  <a:cubicBezTo>
                    <a:pt x="1041" y="575"/>
                    <a:pt x="1042" y="572"/>
                    <a:pt x="1052" y="568"/>
                  </a:cubicBezTo>
                  <a:cubicBezTo>
                    <a:pt x="1063" y="564"/>
                    <a:pt x="1071" y="560"/>
                    <a:pt x="1070" y="564"/>
                  </a:cubicBezTo>
                  <a:cubicBezTo>
                    <a:pt x="1069" y="568"/>
                    <a:pt x="1054" y="566"/>
                    <a:pt x="1064" y="572"/>
                  </a:cubicBezTo>
                  <a:cubicBezTo>
                    <a:pt x="1074" y="578"/>
                    <a:pt x="1121" y="597"/>
                    <a:pt x="1168" y="655"/>
                  </a:cubicBezTo>
                  <a:cubicBezTo>
                    <a:pt x="1172" y="659"/>
                    <a:pt x="1184" y="660"/>
                    <a:pt x="1184" y="655"/>
                  </a:cubicBezTo>
                  <a:cubicBezTo>
                    <a:pt x="1184" y="650"/>
                    <a:pt x="1179" y="641"/>
                    <a:pt x="1190" y="645"/>
                  </a:cubicBezTo>
                  <a:cubicBezTo>
                    <a:pt x="1200" y="649"/>
                    <a:pt x="1203" y="660"/>
                    <a:pt x="1211" y="661"/>
                  </a:cubicBezTo>
                  <a:cubicBezTo>
                    <a:pt x="1218" y="661"/>
                    <a:pt x="1213" y="666"/>
                    <a:pt x="1227" y="661"/>
                  </a:cubicBezTo>
                  <a:cubicBezTo>
                    <a:pt x="1240" y="655"/>
                    <a:pt x="1243" y="648"/>
                    <a:pt x="1252" y="654"/>
                  </a:cubicBezTo>
                  <a:cubicBezTo>
                    <a:pt x="1261" y="660"/>
                    <a:pt x="1260" y="663"/>
                    <a:pt x="1274" y="669"/>
                  </a:cubicBezTo>
                  <a:cubicBezTo>
                    <a:pt x="1288" y="675"/>
                    <a:pt x="1290" y="674"/>
                    <a:pt x="1293" y="681"/>
                  </a:cubicBezTo>
                  <a:cubicBezTo>
                    <a:pt x="1297" y="688"/>
                    <a:pt x="1303" y="692"/>
                    <a:pt x="1311" y="693"/>
                  </a:cubicBezTo>
                  <a:cubicBezTo>
                    <a:pt x="1319" y="693"/>
                    <a:pt x="1322" y="695"/>
                    <a:pt x="1326" y="691"/>
                  </a:cubicBezTo>
                  <a:cubicBezTo>
                    <a:pt x="1330" y="687"/>
                    <a:pt x="1333" y="686"/>
                    <a:pt x="1336" y="691"/>
                  </a:cubicBezTo>
                  <a:cubicBezTo>
                    <a:pt x="1339" y="696"/>
                    <a:pt x="1359" y="701"/>
                    <a:pt x="1353" y="703"/>
                  </a:cubicBezTo>
                  <a:cubicBezTo>
                    <a:pt x="1352" y="703"/>
                    <a:pt x="1352" y="703"/>
                    <a:pt x="1351" y="704"/>
                  </a:cubicBezTo>
                  <a:cubicBezTo>
                    <a:pt x="1353" y="705"/>
                    <a:pt x="1354" y="707"/>
                    <a:pt x="1358" y="705"/>
                  </a:cubicBezTo>
                  <a:cubicBezTo>
                    <a:pt x="1359" y="705"/>
                    <a:pt x="1360" y="704"/>
                    <a:pt x="1361" y="703"/>
                  </a:cubicBezTo>
                  <a:cubicBezTo>
                    <a:pt x="1364" y="700"/>
                    <a:pt x="1363" y="696"/>
                    <a:pt x="1372" y="694"/>
                  </a:cubicBezTo>
                  <a:cubicBezTo>
                    <a:pt x="1382" y="693"/>
                    <a:pt x="1389" y="700"/>
                    <a:pt x="1393" y="691"/>
                  </a:cubicBezTo>
                  <a:cubicBezTo>
                    <a:pt x="1397" y="682"/>
                    <a:pt x="1389" y="683"/>
                    <a:pt x="1398" y="680"/>
                  </a:cubicBezTo>
                  <a:cubicBezTo>
                    <a:pt x="1406" y="676"/>
                    <a:pt x="1406" y="678"/>
                    <a:pt x="1416" y="672"/>
                  </a:cubicBezTo>
                  <a:cubicBezTo>
                    <a:pt x="1426" y="666"/>
                    <a:pt x="1425" y="664"/>
                    <a:pt x="1434" y="662"/>
                  </a:cubicBezTo>
                  <a:cubicBezTo>
                    <a:pt x="1443" y="660"/>
                    <a:pt x="1443" y="657"/>
                    <a:pt x="1448" y="659"/>
                  </a:cubicBezTo>
                  <a:cubicBezTo>
                    <a:pt x="1452" y="661"/>
                    <a:pt x="1454" y="667"/>
                    <a:pt x="1462" y="665"/>
                  </a:cubicBezTo>
                  <a:cubicBezTo>
                    <a:pt x="1469" y="663"/>
                    <a:pt x="1486" y="665"/>
                    <a:pt x="1488" y="667"/>
                  </a:cubicBezTo>
                  <a:cubicBezTo>
                    <a:pt x="1490" y="669"/>
                    <a:pt x="1496" y="680"/>
                    <a:pt x="1508" y="681"/>
                  </a:cubicBezTo>
                  <a:cubicBezTo>
                    <a:pt x="1521" y="681"/>
                    <a:pt x="1524" y="679"/>
                    <a:pt x="1537" y="681"/>
                  </a:cubicBezTo>
                  <a:cubicBezTo>
                    <a:pt x="1550" y="682"/>
                    <a:pt x="1559" y="690"/>
                    <a:pt x="1564" y="688"/>
                  </a:cubicBezTo>
                  <a:cubicBezTo>
                    <a:pt x="1569" y="685"/>
                    <a:pt x="1572" y="684"/>
                    <a:pt x="1574" y="680"/>
                  </a:cubicBezTo>
                  <a:cubicBezTo>
                    <a:pt x="1576" y="675"/>
                    <a:pt x="1579" y="671"/>
                    <a:pt x="1576" y="668"/>
                  </a:cubicBezTo>
                  <a:cubicBezTo>
                    <a:pt x="1573" y="665"/>
                    <a:pt x="1574" y="669"/>
                    <a:pt x="1566" y="662"/>
                  </a:cubicBezTo>
                  <a:cubicBezTo>
                    <a:pt x="1559" y="655"/>
                    <a:pt x="1553" y="653"/>
                    <a:pt x="1555" y="646"/>
                  </a:cubicBezTo>
                  <a:cubicBezTo>
                    <a:pt x="1557" y="640"/>
                    <a:pt x="1557" y="639"/>
                    <a:pt x="1561" y="635"/>
                  </a:cubicBezTo>
                  <a:cubicBezTo>
                    <a:pt x="1565" y="630"/>
                    <a:pt x="1565" y="630"/>
                    <a:pt x="1566" y="626"/>
                  </a:cubicBezTo>
                  <a:cubicBezTo>
                    <a:pt x="1566" y="623"/>
                    <a:pt x="1569" y="623"/>
                    <a:pt x="1575" y="626"/>
                  </a:cubicBezTo>
                  <a:cubicBezTo>
                    <a:pt x="1581" y="630"/>
                    <a:pt x="1593" y="634"/>
                    <a:pt x="1600" y="634"/>
                  </a:cubicBezTo>
                  <a:cubicBezTo>
                    <a:pt x="1606" y="634"/>
                    <a:pt x="1611" y="638"/>
                    <a:pt x="1622" y="639"/>
                  </a:cubicBezTo>
                  <a:cubicBezTo>
                    <a:pt x="1633" y="639"/>
                    <a:pt x="1639" y="637"/>
                    <a:pt x="1645" y="645"/>
                  </a:cubicBezTo>
                  <a:cubicBezTo>
                    <a:pt x="1652" y="653"/>
                    <a:pt x="1653" y="654"/>
                    <a:pt x="1660" y="662"/>
                  </a:cubicBezTo>
                  <a:cubicBezTo>
                    <a:pt x="1667" y="669"/>
                    <a:pt x="1666" y="672"/>
                    <a:pt x="1677" y="673"/>
                  </a:cubicBezTo>
                  <a:cubicBezTo>
                    <a:pt x="1687" y="674"/>
                    <a:pt x="1689" y="678"/>
                    <a:pt x="1696" y="677"/>
                  </a:cubicBezTo>
                  <a:cubicBezTo>
                    <a:pt x="1702" y="675"/>
                    <a:pt x="1715" y="673"/>
                    <a:pt x="1717" y="670"/>
                  </a:cubicBezTo>
                  <a:cubicBezTo>
                    <a:pt x="1719" y="667"/>
                    <a:pt x="1723" y="668"/>
                    <a:pt x="1734" y="669"/>
                  </a:cubicBezTo>
                  <a:cubicBezTo>
                    <a:pt x="1745" y="670"/>
                    <a:pt x="1744" y="670"/>
                    <a:pt x="1757" y="672"/>
                  </a:cubicBezTo>
                  <a:cubicBezTo>
                    <a:pt x="1769" y="675"/>
                    <a:pt x="1771" y="681"/>
                    <a:pt x="1775" y="681"/>
                  </a:cubicBezTo>
                  <a:cubicBezTo>
                    <a:pt x="1780" y="681"/>
                    <a:pt x="1789" y="681"/>
                    <a:pt x="1794" y="684"/>
                  </a:cubicBezTo>
                  <a:cubicBezTo>
                    <a:pt x="1799" y="688"/>
                    <a:pt x="1804" y="697"/>
                    <a:pt x="1812" y="698"/>
                  </a:cubicBezTo>
                  <a:cubicBezTo>
                    <a:pt x="1820" y="698"/>
                    <a:pt x="1835" y="702"/>
                    <a:pt x="1844" y="703"/>
                  </a:cubicBezTo>
                  <a:cubicBezTo>
                    <a:pt x="1853" y="704"/>
                    <a:pt x="1863" y="703"/>
                    <a:pt x="1871" y="702"/>
                  </a:cubicBezTo>
                  <a:cubicBezTo>
                    <a:pt x="1878" y="701"/>
                    <a:pt x="1879" y="697"/>
                    <a:pt x="1891" y="696"/>
                  </a:cubicBezTo>
                  <a:cubicBezTo>
                    <a:pt x="1903" y="694"/>
                    <a:pt x="1906" y="697"/>
                    <a:pt x="1909" y="689"/>
                  </a:cubicBezTo>
                  <a:cubicBezTo>
                    <a:pt x="1913" y="682"/>
                    <a:pt x="1914" y="678"/>
                    <a:pt x="1919" y="677"/>
                  </a:cubicBezTo>
                  <a:cubicBezTo>
                    <a:pt x="1924" y="676"/>
                    <a:pt x="1942" y="676"/>
                    <a:pt x="1947" y="679"/>
                  </a:cubicBezTo>
                  <a:cubicBezTo>
                    <a:pt x="1953" y="682"/>
                    <a:pt x="1959" y="683"/>
                    <a:pt x="1964" y="682"/>
                  </a:cubicBezTo>
                  <a:cubicBezTo>
                    <a:pt x="1969" y="681"/>
                    <a:pt x="1970" y="684"/>
                    <a:pt x="1984" y="686"/>
                  </a:cubicBezTo>
                  <a:cubicBezTo>
                    <a:pt x="1984" y="686"/>
                    <a:pt x="1984" y="686"/>
                    <a:pt x="1984" y="686"/>
                  </a:cubicBezTo>
                  <a:cubicBezTo>
                    <a:pt x="1999" y="688"/>
                    <a:pt x="1999" y="694"/>
                    <a:pt x="2009" y="692"/>
                  </a:cubicBezTo>
                  <a:cubicBezTo>
                    <a:pt x="2018" y="690"/>
                    <a:pt x="2019" y="682"/>
                    <a:pt x="2027" y="682"/>
                  </a:cubicBezTo>
                  <a:cubicBezTo>
                    <a:pt x="2034" y="682"/>
                    <a:pt x="2040" y="674"/>
                    <a:pt x="2034" y="673"/>
                  </a:cubicBezTo>
                  <a:cubicBezTo>
                    <a:pt x="2028" y="672"/>
                    <a:pt x="2025" y="674"/>
                    <a:pt x="2026" y="663"/>
                  </a:cubicBezTo>
                  <a:cubicBezTo>
                    <a:pt x="2028" y="651"/>
                    <a:pt x="2023" y="645"/>
                    <a:pt x="2026" y="637"/>
                  </a:cubicBezTo>
                  <a:cubicBezTo>
                    <a:pt x="2029" y="630"/>
                    <a:pt x="2036" y="624"/>
                    <a:pt x="2030" y="621"/>
                  </a:cubicBezTo>
                  <a:cubicBezTo>
                    <a:pt x="2025" y="617"/>
                    <a:pt x="2013" y="614"/>
                    <a:pt x="2010" y="610"/>
                  </a:cubicBezTo>
                  <a:cubicBezTo>
                    <a:pt x="2006" y="607"/>
                    <a:pt x="2001" y="611"/>
                    <a:pt x="2007" y="602"/>
                  </a:cubicBezTo>
                  <a:cubicBezTo>
                    <a:pt x="2013" y="593"/>
                    <a:pt x="2005" y="589"/>
                    <a:pt x="2019" y="589"/>
                  </a:cubicBezTo>
                  <a:cubicBezTo>
                    <a:pt x="2033" y="590"/>
                    <a:pt x="2036" y="587"/>
                    <a:pt x="2050" y="587"/>
                  </a:cubicBezTo>
                  <a:cubicBezTo>
                    <a:pt x="2065" y="587"/>
                    <a:pt x="2070" y="586"/>
                    <a:pt x="2082" y="592"/>
                  </a:cubicBezTo>
                  <a:cubicBezTo>
                    <a:pt x="2093" y="598"/>
                    <a:pt x="2109" y="593"/>
                    <a:pt x="2115" y="598"/>
                  </a:cubicBezTo>
                  <a:cubicBezTo>
                    <a:pt x="2121" y="603"/>
                    <a:pt x="2145" y="611"/>
                    <a:pt x="2150" y="617"/>
                  </a:cubicBezTo>
                  <a:cubicBezTo>
                    <a:pt x="2154" y="622"/>
                    <a:pt x="2151" y="625"/>
                    <a:pt x="2167" y="635"/>
                  </a:cubicBezTo>
                  <a:cubicBezTo>
                    <a:pt x="2182" y="646"/>
                    <a:pt x="2182" y="651"/>
                    <a:pt x="2192" y="661"/>
                  </a:cubicBezTo>
                  <a:cubicBezTo>
                    <a:pt x="2203" y="670"/>
                    <a:pt x="2204" y="677"/>
                    <a:pt x="2216" y="682"/>
                  </a:cubicBezTo>
                  <a:cubicBezTo>
                    <a:pt x="2228" y="688"/>
                    <a:pt x="2236" y="692"/>
                    <a:pt x="2244" y="693"/>
                  </a:cubicBezTo>
                  <a:cubicBezTo>
                    <a:pt x="2252" y="693"/>
                    <a:pt x="2254" y="698"/>
                    <a:pt x="2264" y="699"/>
                  </a:cubicBezTo>
                  <a:cubicBezTo>
                    <a:pt x="2273" y="700"/>
                    <a:pt x="2274" y="700"/>
                    <a:pt x="2283" y="704"/>
                  </a:cubicBezTo>
                  <a:cubicBezTo>
                    <a:pt x="2293" y="708"/>
                    <a:pt x="2296" y="705"/>
                    <a:pt x="2301" y="711"/>
                  </a:cubicBezTo>
                  <a:cubicBezTo>
                    <a:pt x="2307" y="717"/>
                    <a:pt x="2313" y="723"/>
                    <a:pt x="2317" y="727"/>
                  </a:cubicBezTo>
                  <a:cubicBezTo>
                    <a:pt x="2321" y="730"/>
                    <a:pt x="2322" y="744"/>
                    <a:pt x="2328" y="745"/>
                  </a:cubicBezTo>
                  <a:cubicBezTo>
                    <a:pt x="2333" y="747"/>
                    <a:pt x="2345" y="746"/>
                    <a:pt x="2349" y="745"/>
                  </a:cubicBezTo>
                  <a:cubicBezTo>
                    <a:pt x="2354" y="744"/>
                    <a:pt x="2361" y="747"/>
                    <a:pt x="2368" y="738"/>
                  </a:cubicBezTo>
                  <a:cubicBezTo>
                    <a:pt x="2375" y="730"/>
                    <a:pt x="2381" y="738"/>
                    <a:pt x="2386" y="729"/>
                  </a:cubicBezTo>
                  <a:cubicBezTo>
                    <a:pt x="2391" y="720"/>
                    <a:pt x="2403" y="728"/>
                    <a:pt x="2405" y="733"/>
                  </a:cubicBezTo>
                  <a:cubicBezTo>
                    <a:pt x="2408" y="737"/>
                    <a:pt x="2416" y="748"/>
                    <a:pt x="2415" y="750"/>
                  </a:cubicBezTo>
                  <a:cubicBezTo>
                    <a:pt x="2413" y="752"/>
                    <a:pt x="2404" y="755"/>
                    <a:pt x="2411" y="761"/>
                  </a:cubicBezTo>
                  <a:cubicBezTo>
                    <a:pt x="2418" y="768"/>
                    <a:pt x="2416" y="778"/>
                    <a:pt x="2418" y="783"/>
                  </a:cubicBezTo>
                  <a:cubicBezTo>
                    <a:pt x="2421" y="788"/>
                    <a:pt x="2419" y="792"/>
                    <a:pt x="2421" y="798"/>
                  </a:cubicBezTo>
                  <a:cubicBezTo>
                    <a:pt x="2424" y="803"/>
                    <a:pt x="2419" y="815"/>
                    <a:pt x="2419" y="815"/>
                  </a:cubicBezTo>
                  <a:cubicBezTo>
                    <a:pt x="2419" y="815"/>
                    <a:pt x="2419" y="815"/>
                    <a:pt x="2414" y="815"/>
                  </a:cubicBezTo>
                  <a:cubicBezTo>
                    <a:pt x="2409" y="815"/>
                    <a:pt x="2408" y="813"/>
                    <a:pt x="2404" y="813"/>
                  </a:cubicBezTo>
                  <a:cubicBezTo>
                    <a:pt x="2401" y="813"/>
                    <a:pt x="2389" y="805"/>
                    <a:pt x="2388" y="809"/>
                  </a:cubicBezTo>
                  <a:cubicBezTo>
                    <a:pt x="2387" y="814"/>
                    <a:pt x="2387" y="818"/>
                    <a:pt x="2384" y="819"/>
                  </a:cubicBezTo>
                  <a:cubicBezTo>
                    <a:pt x="2381" y="820"/>
                    <a:pt x="2373" y="819"/>
                    <a:pt x="2381" y="826"/>
                  </a:cubicBezTo>
                  <a:cubicBezTo>
                    <a:pt x="2389" y="832"/>
                    <a:pt x="2392" y="836"/>
                    <a:pt x="2395" y="842"/>
                  </a:cubicBezTo>
                  <a:cubicBezTo>
                    <a:pt x="2398" y="847"/>
                    <a:pt x="2401" y="849"/>
                    <a:pt x="2406" y="858"/>
                  </a:cubicBezTo>
                  <a:cubicBezTo>
                    <a:pt x="2410" y="867"/>
                    <a:pt x="2416" y="874"/>
                    <a:pt x="2411" y="875"/>
                  </a:cubicBezTo>
                  <a:cubicBezTo>
                    <a:pt x="2407" y="877"/>
                    <a:pt x="2400" y="878"/>
                    <a:pt x="2400" y="881"/>
                  </a:cubicBezTo>
                  <a:cubicBezTo>
                    <a:pt x="2400" y="882"/>
                    <a:pt x="2400" y="882"/>
                    <a:pt x="2400" y="883"/>
                  </a:cubicBezTo>
                  <a:cubicBezTo>
                    <a:pt x="2402" y="885"/>
                    <a:pt x="2406" y="888"/>
                    <a:pt x="2408" y="889"/>
                  </a:cubicBezTo>
                  <a:cubicBezTo>
                    <a:pt x="2408" y="888"/>
                    <a:pt x="2408" y="887"/>
                    <a:pt x="2408" y="886"/>
                  </a:cubicBezTo>
                  <a:cubicBezTo>
                    <a:pt x="2407" y="882"/>
                    <a:pt x="2411" y="882"/>
                    <a:pt x="2417" y="881"/>
                  </a:cubicBezTo>
                  <a:cubicBezTo>
                    <a:pt x="2423" y="880"/>
                    <a:pt x="2421" y="877"/>
                    <a:pt x="2421" y="873"/>
                  </a:cubicBezTo>
                  <a:cubicBezTo>
                    <a:pt x="2421" y="870"/>
                    <a:pt x="2426" y="868"/>
                    <a:pt x="2428" y="872"/>
                  </a:cubicBezTo>
                  <a:cubicBezTo>
                    <a:pt x="2430" y="877"/>
                    <a:pt x="2430" y="868"/>
                    <a:pt x="2430" y="867"/>
                  </a:cubicBezTo>
                  <a:cubicBezTo>
                    <a:pt x="2430" y="865"/>
                    <a:pt x="2437" y="872"/>
                    <a:pt x="2441" y="876"/>
                  </a:cubicBezTo>
                  <a:cubicBezTo>
                    <a:pt x="2444" y="881"/>
                    <a:pt x="2450" y="879"/>
                    <a:pt x="2463" y="880"/>
                  </a:cubicBezTo>
                  <a:cubicBezTo>
                    <a:pt x="2475" y="882"/>
                    <a:pt x="2468" y="879"/>
                    <a:pt x="2473" y="877"/>
                  </a:cubicBezTo>
                  <a:cubicBezTo>
                    <a:pt x="2478" y="875"/>
                    <a:pt x="2478" y="875"/>
                    <a:pt x="2483" y="869"/>
                  </a:cubicBezTo>
                  <a:cubicBezTo>
                    <a:pt x="2488" y="864"/>
                    <a:pt x="2488" y="866"/>
                    <a:pt x="2492" y="860"/>
                  </a:cubicBezTo>
                  <a:cubicBezTo>
                    <a:pt x="2497" y="854"/>
                    <a:pt x="2498" y="849"/>
                    <a:pt x="2499" y="838"/>
                  </a:cubicBezTo>
                  <a:cubicBezTo>
                    <a:pt x="2499" y="826"/>
                    <a:pt x="2500" y="824"/>
                    <a:pt x="2502" y="820"/>
                  </a:cubicBezTo>
                  <a:cubicBezTo>
                    <a:pt x="2504" y="816"/>
                    <a:pt x="2507" y="807"/>
                    <a:pt x="2510" y="801"/>
                  </a:cubicBezTo>
                  <a:cubicBezTo>
                    <a:pt x="2512" y="794"/>
                    <a:pt x="2513" y="794"/>
                    <a:pt x="2515" y="785"/>
                  </a:cubicBezTo>
                  <a:cubicBezTo>
                    <a:pt x="2517" y="776"/>
                    <a:pt x="2515" y="777"/>
                    <a:pt x="2511" y="769"/>
                  </a:cubicBezTo>
                  <a:cubicBezTo>
                    <a:pt x="2507" y="762"/>
                    <a:pt x="2512" y="762"/>
                    <a:pt x="2514" y="757"/>
                  </a:cubicBezTo>
                  <a:cubicBezTo>
                    <a:pt x="2515" y="753"/>
                    <a:pt x="2515" y="749"/>
                    <a:pt x="2512" y="745"/>
                  </a:cubicBezTo>
                  <a:cubicBezTo>
                    <a:pt x="2510" y="742"/>
                    <a:pt x="2515" y="734"/>
                    <a:pt x="2518" y="730"/>
                  </a:cubicBezTo>
                  <a:cubicBezTo>
                    <a:pt x="2520" y="727"/>
                    <a:pt x="2520" y="721"/>
                    <a:pt x="2516" y="712"/>
                  </a:cubicBezTo>
                  <a:cubicBezTo>
                    <a:pt x="2512" y="703"/>
                    <a:pt x="2512" y="702"/>
                    <a:pt x="2509" y="695"/>
                  </a:cubicBezTo>
                  <a:cubicBezTo>
                    <a:pt x="2506" y="688"/>
                    <a:pt x="2501" y="689"/>
                    <a:pt x="2500" y="685"/>
                  </a:cubicBezTo>
                  <a:cubicBezTo>
                    <a:pt x="2498" y="681"/>
                    <a:pt x="2496" y="680"/>
                    <a:pt x="2491" y="675"/>
                  </a:cubicBezTo>
                  <a:cubicBezTo>
                    <a:pt x="2486" y="670"/>
                    <a:pt x="2490" y="668"/>
                    <a:pt x="2485" y="660"/>
                  </a:cubicBezTo>
                  <a:cubicBezTo>
                    <a:pt x="2479" y="652"/>
                    <a:pt x="2477" y="650"/>
                    <a:pt x="2477" y="642"/>
                  </a:cubicBezTo>
                  <a:cubicBezTo>
                    <a:pt x="2477" y="634"/>
                    <a:pt x="2473" y="621"/>
                    <a:pt x="2470" y="621"/>
                  </a:cubicBezTo>
                  <a:cubicBezTo>
                    <a:pt x="2466" y="620"/>
                    <a:pt x="2462" y="616"/>
                    <a:pt x="2460" y="612"/>
                  </a:cubicBezTo>
                  <a:cubicBezTo>
                    <a:pt x="2458" y="608"/>
                    <a:pt x="2452" y="605"/>
                    <a:pt x="2448" y="602"/>
                  </a:cubicBezTo>
                  <a:cubicBezTo>
                    <a:pt x="2444" y="600"/>
                    <a:pt x="2449" y="597"/>
                    <a:pt x="2448" y="594"/>
                  </a:cubicBezTo>
                  <a:cubicBezTo>
                    <a:pt x="2446" y="591"/>
                    <a:pt x="2442" y="592"/>
                    <a:pt x="2438" y="592"/>
                  </a:cubicBezTo>
                  <a:cubicBezTo>
                    <a:pt x="2434" y="592"/>
                    <a:pt x="2426" y="586"/>
                    <a:pt x="2412" y="575"/>
                  </a:cubicBezTo>
                  <a:cubicBezTo>
                    <a:pt x="2398" y="565"/>
                    <a:pt x="2411" y="574"/>
                    <a:pt x="2400" y="569"/>
                  </a:cubicBezTo>
                  <a:cubicBezTo>
                    <a:pt x="2389" y="563"/>
                    <a:pt x="2393" y="567"/>
                    <a:pt x="2385" y="565"/>
                  </a:cubicBezTo>
                  <a:cubicBezTo>
                    <a:pt x="2378" y="563"/>
                    <a:pt x="2378" y="564"/>
                    <a:pt x="2375" y="564"/>
                  </a:cubicBezTo>
                  <a:cubicBezTo>
                    <a:pt x="2373" y="564"/>
                    <a:pt x="2371" y="566"/>
                    <a:pt x="2373" y="571"/>
                  </a:cubicBezTo>
                  <a:cubicBezTo>
                    <a:pt x="2375" y="575"/>
                    <a:pt x="2374" y="572"/>
                    <a:pt x="2371" y="578"/>
                  </a:cubicBezTo>
                  <a:cubicBezTo>
                    <a:pt x="2368" y="584"/>
                    <a:pt x="2367" y="585"/>
                    <a:pt x="2359" y="585"/>
                  </a:cubicBezTo>
                  <a:cubicBezTo>
                    <a:pt x="2352" y="585"/>
                    <a:pt x="2357" y="579"/>
                    <a:pt x="2357" y="576"/>
                  </a:cubicBezTo>
                  <a:cubicBezTo>
                    <a:pt x="2357" y="573"/>
                    <a:pt x="2353" y="572"/>
                    <a:pt x="2350" y="570"/>
                  </a:cubicBezTo>
                  <a:cubicBezTo>
                    <a:pt x="2347" y="568"/>
                    <a:pt x="2348" y="562"/>
                    <a:pt x="2346" y="561"/>
                  </a:cubicBezTo>
                  <a:cubicBezTo>
                    <a:pt x="2344" y="560"/>
                    <a:pt x="2342" y="552"/>
                    <a:pt x="2341" y="548"/>
                  </a:cubicBezTo>
                  <a:cubicBezTo>
                    <a:pt x="2340" y="544"/>
                    <a:pt x="2337" y="545"/>
                    <a:pt x="2331" y="542"/>
                  </a:cubicBezTo>
                  <a:cubicBezTo>
                    <a:pt x="2326" y="539"/>
                    <a:pt x="2324" y="540"/>
                    <a:pt x="2324" y="545"/>
                  </a:cubicBezTo>
                  <a:cubicBezTo>
                    <a:pt x="2324" y="549"/>
                    <a:pt x="2324" y="550"/>
                    <a:pt x="2329" y="551"/>
                  </a:cubicBezTo>
                  <a:cubicBezTo>
                    <a:pt x="2333" y="553"/>
                    <a:pt x="2333" y="554"/>
                    <a:pt x="2339" y="556"/>
                  </a:cubicBezTo>
                  <a:cubicBezTo>
                    <a:pt x="2344" y="558"/>
                    <a:pt x="2339" y="562"/>
                    <a:pt x="2339" y="567"/>
                  </a:cubicBezTo>
                  <a:cubicBezTo>
                    <a:pt x="2338" y="571"/>
                    <a:pt x="2343" y="572"/>
                    <a:pt x="2347" y="578"/>
                  </a:cubicBezTo>
                  <a:cubicBezTo>
                    <a:pt x="2352" y="584"/>
                    <a:pt x="2339" y="583"/>
                    <a:pt x="2335" y="577"/>
                  </a:cubicBezTo>
                  <a:cubicBezTo>
                    <a:pt x="2330" y="571"/>
                    <a:pt x="2320" y="565"/>
                    <a:pt x="2319" y="560"/>
                  </a:cubicBezTo>
                  <a:cubicBezTo>
                    <a:pt x="2318" y="556"/>
                    <a:pt x="2309" y="558"/>
                    <a:pt x="2301" y="558"/>
                  </a:cubicBezTo>
                  <a:cubicBezTo>
                    <a:pt x="2293" y="558"/>
                    <a:pt x="2285" y="553"/>
                    <a:pt x="2284" y="551"/>
                  </a:cubicBezTo>
                  <a:cubicBezTo>
                    <a:pt x="2283" y="550"/>
                    <a:pt x="2285" y="547"/>
                    <a:pt x="2289" y="543"/>
                  </a:cubicBezTo>
                  <a:cubicBezTo>
                    <a:pt x="2293" y="539"/>
                    <a:pt x="2292" y="534"/>
                    <a:pt x="2298" y="531"/>
                  </a:cubicBezTo>
                  <a:cubicBezTo>
                    <a:pt x="2304" y="529"/>
                    <a:pt x="2301" y="524"/>
                    <a:pt x="2305" y="519"/>
                  </a:cubicBezTo>
                  <a:cubicBezTo>
                    <a:pt x="2308" y="514"/>
                    <a:pt x="2306" y="511"/>
                    <a:pt x="2306" y="509"/>
                  </a:cubicBezTo>
                  <a:cubicBezTo>
                    <a:pt x="2306" y="507"/>
                    <a:pt x="2307" y="501"/>
                    <a:pt x="2308" y="495"/>
                  </a:cubicBezTo>
                  <a:cubicBezTo>
                    <a:pt x="2308" y="489"/>
                    <a:pt x="2306" y="485"/>
                    <a:pt x="2319" y="477"/>
                  </a:cubicBezTo>
                  <a:cubicBezTo>
                    <a:pt x="2331" y="470"/>
                    <a:pt x="2322" y="471"/>
                    <a:pt x="2320" y="469"/>
                  </a:cubicBezTo>
                  <a:cubicBezTo>
                    <a:pt x="2319" y="468"/>
                    <a:pt x="2321" y="460"/>
                    <a:pt x="2326" y="455"/>
                  </a:cubicBezTo>
                  <a:cubicBezTo>
                    <a:pt x="2330" y="451"/>
                    <a:pt x="2328" y="447"/>
                    <a:pt x="2326" y="439"/>
                  </a:cubicBezTo>
                  <a:cubicBezTo>
                    <a:pt x="2325" y="430"/>
                    <a:pt x="2338" y="435"/>
                    <a:pt x="2354" y="432"/>
                  </a:cubicBezTo>
                  <a:cubicBezTo>
                    <a:pt x="2371" y="430"/>
                    <a:pt x="2375" y="433"/>
                    <a:pt x="2380" y="432"/>
                  </a:cubicBezTo>
                  <a:cubicBezTo>
                    <a:pt x="2385" y="432"/>
                    <a:pt x="2394" y="436"/>
                    <a:pt x="2398" y="438"/>
                  </a:cubicBezTo>
                  <a:cubicBezTo>
                    <a:pt x="2401" y="441"/>
                    <a:pt x="2407" y="440"/>
                    <a:pt x="2406" y="435"/>
                  </a:cubicBezTo>
                  <a:cubicBezTo>
                    <a:pt x="2404" y="430"/>
                    <a:pt x="2411" y="435"/>
                    <a:pt x="2420" y="435"/>
                  </a:cubicBezTo>
                  <a:cubicBezTo>
                    <a:pt x="2430" y="434"/>
                    <a:pt x="2432" y="433"/>
                    <a:pt x="2438" y="431"/>
                  </a:cubicBezTo>
                  <a:cubicBezTo>
                    <a:pt x="2444" y="428"/>
                    <a:pt x="2445" y="433"/>
                    <a:pt x="2455" y="437"/>
                  </a:cubicBezTo>
                  <a:cubicBezTo>
                    <a:pt x="2466" y="442"/>
                    <a:pt x="2457" y="432"/>
                    <a:pt x="2455" y="425"/>
                  </a:cubicBezTo>
                  <a:cubicBezTo>
                    <a:pt x="2454" y="417"/>
                    <a:pt x="2462" y="426"/>
                    <a:pt x="2467" y="426"/>
                  </a:cubicBezTo>
                  <a:cubicBezTo>
                    <a:pt x="2472" y="426"/>
                    <a:pt x="2479" y="426"/>
                    <a:pt x="2490" y="424"/>
                  </a:cubicBezTo>
                  <a:cubicBezTo>
                    <a:pt x="2501" y="422"/>
                    <a:pt x="2497" y="428"/>
                    <a:pt x="2516" y="434"/>
                  </a:cubicBezTo>
                  <a:cubicBezTo>
                    <a:pt x="2535" y="439"/>
                    <a:pt x="2516" y="436"/>
                    <a:pt x="2512" y="441"/>
                  </a:cubicBezTo>
                  <a:cubicBezTo>
                    <a:pt x="2508" y="446"/>
                    <a:pt x="2510" y="444"/>
                    <a:pt x="2520" y="447"/>
                  </a:cubicBezTo>
                  <a:cubicBezTo>
                    <a:pt x="2530" y="450"/>
                    <a:pt x="2534" y="444"/>
                    <a:pt x="2544" y="446"/>
                  </a:cubicBezTo>
                  <a:cubicBezTo>
                    <a:pt x="2555" y="447"/>
                    <a:pt x="2546" y="443"/>
                    <a:pt x="2549" y="439"/>
                  </a:cubicBezTo>
                  <a:cubicBezTo>
                    <a:pt x="2553" y="435"/>
                    <a:pt x="2554" y="438"/>
                    <a:pt x="2563" y="440"/>
                  </a:cubicBezTo>
                  <a:cubicBezTo>
                    <a:pt x="2573" y="442"/>
                    <a:pt x="2572" y="439"/>
                    <a:pt x="2575" y="439"/>
                  </a:cubicBezTo>
                  <a:cubicBezTo>
                    <a:pt x="2577" y="438"/>
                    <a:pt x="2580" y="439"/>
                    <a:pt x="2585" y="438"/>
                  </a:cubicBezTo>
                  <a:cubicBezTo>
                    <a:pt x="2589" y="437"/>
                    <a:pt x="2583" y="437"/>
                    <a:pt x="2581" y="433"/>
                  </a:cubicBezTo>
                  <a:cubicBezTo>
                    <a:pt x="2578" y="430"/>
                    <a:pt x="2573" y="428"/>
                    <a:pt x="2566" y="431"/>
                  </a:cubicBezTo>
                  <a:cubicBezTo>
                    <a:pt x="2559" y="433"/>
                    <a:pt x="2555" y="428"/>
                    <a:pt x="2554" y="427"/>
                  </a:cubicBezTo>
                  <a:cubicBezTo>
                    <a:pt x="2553" y="426"/>
                    <a:pt x="2550" y="422"/>
                    <a:pt x="2547" y="415"/>
                  </a:cubicBezTo>
                  <a:cubicBezTo>
                    <a:pt x="2544" y="407"/>
                    <a:pt x="2551" y="407"/>
                    <a:pt x="2555" y="401"/>
                  </a:cubicBezTo>
                  <a:cubicBezTo>
                    <a:pt x="2559" y="396"/>
                    <a:pt x="2555" y="394"/>
                    <a:pt x="2556" y="391"/>
                  </a:cubicBezTo>
                  <a:cubicBezTo>
                    <a:pt x="2556" y="387"/>
                    <a:pt x="2555" y="386"/>
                    <a:pt x="2555" y="379"/>
                  </a:cubicBezTo>
                  <a:cubicBezTo>
                    <a:pt x="2555" y="371"/>
                    <a:pt x="2559" y="375"/>
                    <a:pt x="2562" y="374"/>
                  </a:cubicBezTo>
                  <a:cubicBezTo>
                    <a:pt x="2564" y="372"/>
                    <a:pt x="2572" y="373"/>
                    <a:pt x="2578" y="371"/>
                  </a:cubicBezTo>
                  <a:cubicBezTo>
                    <a:pt x="2584" y="369"/>
                    <a:pt x="2586" y="369"/>
                    <a:pt x="2590" y="368"/>
                  </a:cubicBezTo>
                  <a:cubicBezTo>
                    <a:pt x="2594" y="367"/>
                    <a:pt x="2594" y="371"/>
                    <a:pt x="2602" y="375"/>
                  </a:cubicBezTo>
                  <a:cubicBezTo>
                    <a:pt x="2610" y="379"/>
                    <a:pt x="2605" y="375"/>
                    <a:pt x="2609" y="369"/>
                  </a:cubicBezTo>
                  <a:cubicBezTo>
                    <a:pt x="2612" y="363"/>
                    <a:pt x="2615" y="369"/>
                    <a:pt x="2617" y="374"/>
                  </a:cubicBezTo>
                  <a:cubicBezTo>
                    <a:pt x="2619" y="378"/>
                    <a:pt x="2622" y="383"/>
                    <a:pt x="2627" y="389"/>
                  </a:cubicBezTo>
                  <a:cubicBezTo>
                    <a:pt x="2633" y="396"/>
                    <a:pt x="2633" y="389"/>
                    <a:pt x="2638" y="388"/>
                  </a:cubicBezTo>
                  <a:cubicBezTo>
                    <a:pt x="2644" y="388"/>
                    <a:pt x="2639" y="390"/>
                    <a:pt x="2643" y="399"/>
                  </a:cubicBezTo>
                  <a:cubicBezTo>
                    <a:pt x="2647" y="408"/>
                    <a:pt x="2652" y="398"/>
                    <a:pt x="2654" y="396"/>
                  </a:cubicBezTo>
                  <a:cubicBezTo>
                    <a:pt x="2656" y="394"/>
                    <a:pt x="2654" y="388"/>
                    <a:pt x="2654" y="381"/>
                  </a:cubicBezTo>
                  <a:cubicBezTo>
                    <a:pt x="2654" y="374"/>
                    <a:pt x="2660" y="379"/>
                    <a:pt x="2667" y="379"/>
                  </a:cubicBezTo>
                  <a:cubicBezTo>
                    <a:pt x="2673" y="379"/>
                    <a:pt x="2676" y="378"/>
                    <a:pt x="2677" y="374"/>
                  </a:cubicBezTo>
                  <a:cubicBezTo>
                    <a:pt x="2678" y="369"/>
                    <a:pt x="2672" y="372"/>
                    <a:pt x="2665" y="367"/>
                  </a:cubicBezTo>
                  <a:cubicBezTo>
                    <a:pt x="2657" y="361"/>
                    <a:pt x="2659" y="359"/>
                    <a:pt x="2656" y="357"/>
                  </a:cubicBezTo>
                  <a:cubicBezTo>
                    <a:pt x="2653" y="355"/>
                    <a:pt x="2652" y="353"/>
                    <a:pt x="2657" y="348"/>
                  </a:cubicBezTo>
                  <a:cubicBezTo>
                    <a:pt x="2662" y="342"/>
                    <a:pt x="2668" y="347"/>
                    <a:pt x="2672" y="347"/>
                  </a:cubicBezTo>
                  <a:cubicBezTo>
                    <a:pt x="2677" y="347"/>
                    <a:pt x="2676" y="354"/>
                    <a:pt x="2675" y="357"/>
                  </a:cubicBezTo>
                  <a:cubicBezTo>
                    <a:pt x="2674" y="360"/>
                    <a:pt x="2681" y="362"/>
                    <a:pt x="2683" y="369"/>
                  </a:cubicBezTo>
                  <a:cubicBezTo>
                    <a:pt x="2686" y="376"/>
                    <a:pt x="2690" y="375"/>
                    <a:pt x="2695" y="379"/>
                  </a:cubicBezTo>
                  <a:cubicBezTo>
                    <a:pt x="2701" y="383"/>
                    <a:pt x="2699" y="384"/>
                    <a:pt x="2705" y="388"/>
                  </a:cubicBezTo>
                  <a:cubicBezTo>
                    <a:pt x="2711" y="392"/>
                    <a:pt x="2708" y="391"/>
                    <a:pt x="2705" y="395"/>
                  </a:cubicBezTo>
                  <a:cubicBezTo>
                    <a:pt x="2703" y="399"/>
                    <a:pt x="2700" y="395"/>
                    <a:pt x="2696" y="396"/>
                  </a:cubicBezTo>
                  <a:cubicBezTo>
                    <a:pt x="2691" y="396"/>
                    <a:pt x="2691" y="402"/>
                    <a:pt x="2687" y="406"/>
                  </a:cubicBezTo>
                  <a:cubicBezTo>
                    <a:pt x="2684" y="410"/>
                    <a:pt x="2690" y="411"/>
                    <a:pt x="2690" y="416"/>
                  </a:cubicBezTo>
                  <a:cubicBezTo>
                    <a:pt x="2691" y="422"/>
                    <a:pt x="2690" y="423"/>
                    <a:pt x="2684" y="431"/>
                  </a:cubicBezTo>
                  <a:cubicBezTo>
                    <a:pt x="2678" y="439"/>
                    <a:pt x="2684" y="440"/>
                    <a:pt x="2685" y="444"/>
                  </a:cubicBezTo>
                  <a:cubicBezTo>
                    <a:pt x="2686" y="449"/>
                    <a:pt x="2686" y="451"/>
                    <a:pt x="2686" y="457"/>
                  </a:cubicBezTo>
                  <a:cubicBezTo>
                    <a:pt x="2686" y="463"/>
                    <a:pt x="2682" y="463"/>
                    <a:pt x="2678" y="466"/>
                  </a:cubicBezTo>
                  <a:cubicBezTo>
                    <a:pt x="2674" y="469"/>
                    <a:pt x="2672" y="467"/>
                    <a:pt x="2671" y="471"/>
                  </a:cubicBezTo>
                  <a:cubicBezTo>
                    <a:pt x="2670" y="475"/>
                    <a:pt x="2662" y="470"/>
                    <a:pt x="2659" y="469"/>
                  </a:cubicBezTo>
                  <a:cubicBezTo>
                    <a:pt x="2656" y="468"/>
                    <a:pt x="2659" y="477"/>
                    <a:pt x="2668" y="482"/>
                  </a:cubicBezTo>
                  <a:cubicBezTo>
                    <a:pt x="2677" y="488"/>
                    <a:pt x="2669" y="493"/>
                    <a:pt x="2671" y="503"/>
                  </a:cubicBezTo>
                  <a:cubicBezTo>
                    <a:pt x="2672" y="512"/>
                    <a:pt x="2673" y="509"/>
                    <a:pt x="2686" y="522"/>
                  </a:cubicBezTo>
                  <a:cubicBezTo>
                    <a:pt x="2700" y="534"/>
                    <a:pt x="2695" y="535"/>
                    <a:pt x="2704" y="545"/>
                  </a:cubicBezTo>
                  <a:cubicBezTo>
                    <a:pt x="2712" y="556"/>
                    <a:pt x="2731" y="568"/>
                    <a:pt x="2736" y="573"/>
                  </a:cubicBezTo>
                  <a:cubicBezTo>
                    <a:pt x="2741" y="578"/>
                    <a:pt x="2752" y="588"/>
                    <a:pt x="2762" y="598"/>
                  </a:cubicBezTo>
                  <a:cubicBezTo>
                    <a:pt x="2773" y="609"/>
                    <a:pt x="2769" y="607"/>
                    <a:pt x="2781" y="615"/>
                  </a:cubicBezTo>
                  <a:cubicBezTo>
                    <a:pt x="2792" y="622"/>
                    <a:pt x="2789" y="623"/>
                    <a:pt x="2803" y="634"/>
                  </a:cubicBezTo>
                  <a:cubicBezTo>
                    <a:pt x="2817" y="645"/>
                    <a:pt x="2815" y="646"/>
                    <a:pt x="2822" y="650"/>
                  </a:cubicBezTo>
                  <a:cubicBezTo>
                    <a:pt x="2828" y="654"/>
                    <a:pt x="2820" y="660"/>
                    <a:pt x="2817" y="661"/>
                  </a:cubicBezTo>
                  <a:cubicBezTo>
                    <a:pt x="2814" y="661"/>
                    <a:pt x="2815" y="664"/>
                    <a:pt x="2814" y="670"/>
                  </a:cubicBezTo>
                  <a:cubicBezTo>
                    <a:pt x="2813" y="676"/>
                    <a:pt x="2804" y="672"/>
                    <a:pt x="2815" y="680"/>
                  </a:cubicBezTo>
                  <a:cubicBezTo>
                    <a:pt x="2826" y="689"/>
                    <a:pt x="2828" y="672"/>
                    <a:pt x="2827" y="668"/>
                  </a:cubicBezTo>
                  <a:cubicBezTo>
                    <a:pt x="2826" y="664"/>
                    <a:pt x="2828" y="662"/>
                    <a:pt x="2828" y="660"/>
                  </a:cubicBezTo>
                  <a:cubicBezTo>
                    <a:pt x="2828" y="659"/>
                    <a:pt x="2828" y="650"/>
                    <a:pt x="2831" y="647"/>
                  </a:cubicBezTo>
                  <a:cubicBezTo>
                    <a:pt x="2834" y="644"/>
                    <a:pt x="2838" y="639"/>
                    <a:pt x="2838" y="635"/>
                  </a:cubicBezTo>
                  <a:cubicBezTo>
                    <a:pt x="2839" y="631"/>
                    <a:pt x="2838" y="623"/>
                    <a:pt x="2836" y="621"/>
                  </a:cubicBezTo>
                  <a:cubicBezTo>
                    <a:pt x="2835" y="618"/>
                    <a:pt x="2826" y="610"/>
                    <a:pt x="2823" y="607"/>
                  </a:cubicBezTo>
                  <a:cubicBezTo>
                    <a:pt x="2820" y="603"/>
                    <a:pt x="2828" y="600"/>
                    <a:pt x="2832" y="597"/>
                  </a:cubicBezTo>
                  <a:cubicBezTo>
                    <a:pt x="2836" y="594"/>
                    <a:pt x="2842" y="597"/>
                    <a:pt x="2845" y="595"/>
                  </a:cubicBezTo>
                  <a:cubicBezTo>
                    <a:pt x="2848" y="592"/>
                    <a:pt x="2836" y="588"/>
                    <a:pt x="2832" y="584"/>
                  </a:cubicBezTo>
                  <a:cubicBezTo>
                    <a:pt x="2828" y="580"/>
                    <a:pt x="2826" y="577"/>
                    <a:pt x="2820" y="572"/>
                  </a:cubicBezTo>
                  <a:cubicBezTo>
                    <a:pt x="2814" y="567"/>
                    <a:pt x="2825" y="566"/>
                    <a:pt x="2827" y="562"/>
                  </a:cubicBezTo>
                  <a:cubicBezTo>
                    <a:pt x="2830" y="558"/>
                    <a:pt x="2837" y="561"/>
                    <a:pt x="2845" y="560"/>
                  </a:cubicBezTo>
                  <a:cubicBezTo>
                    <a:pt x="2854" y="560"/>
                    <a:pt x="2849" y="559"/>
                    <a:pt x="2848" y="556"/>
                  </a:cubicBezTo>
                  <a:cubicBezTo>
                    <a:pt x="2847" y="552"/>
                    <a:pt x="2844" y="550"/>
                    <a:pt x="2838" y="547"/>
                  </a:cubicBezTo>
                  <a:cubicBezTo>
                    <a:pt x="2833" y="545"/>
                    <a:pt x="2830" y="542"/>
                    <a:pt x="2825" y="535"/>
                  </a:cubicBezTo>
                  <a:cubicBezTo>
                    <a:pt x="2819" y="528"/>
                    <a:pt x="2820" y="527"/>
                    <a:pt x="2817" y="524"/>
                  </a:cubicBezTo>
                  <a:cubicBezTo>
                    <a:pt x="2814" y="521"/>
                    <a:pt x="2814" y="512"/>
                    <a:pt x="2815" y="510"/>
                  </a:cubicBezTo>
                  <a:cubicBezTo>
                    <a:pt x="2816" y="507"/>
                    <a:pt x="2820" y="513"/>
                    <a:pt x="2826" y="516"/>
                  </a:cubicBezTo>
                  <a:cubicBezTo>
                    <a:pt x="2832" y="520"/>
                    <a:pt x="2830" y="518"/>
                    <a:pt x="2833" y="516"/>
                  </a:cubicBezTo>
                  <a:cubicBezTo>
                    <a:pt x="2835" y="515"/>
                    <a:pt x="2831" y="511"/>
                    <a:pt x="2828" y="508"/>
                  </a:cubicBezTo>
                  <a:cubicBezTo>
                    <a:pt x="2825" y="506"/>
                    <a:pt x="2823" y="503"/>
                    <a:pt x="2817" y="502"/>
                  </a:cubicBezTo>
                  <a:cubicBezTo>
                    <a:pt x="2811" y="502"/>
                    <a:pt x="2808" y="499"/>
                    <a:pt x="2803" y="495"/>
                  </a:cubicBezTo>
                  <a:cubicBezTo>
                    <a:pt x="2798" y="491"/>
                    <a:pt x="2795" y="489"/>
                    <a:pt x="2793" y="488"/>
                  </a:cubicBezTo>
                  <a:cubicBezTo>
                    <a:pt x="2790" y="487"/>
                    <a:pt x="2794" y="481"/>
                    <a:pt x="2793" y="479"/>
                  </a:cubicBezTo>
                  <a:cubicBezTo>
                    <a:pt x="2792" y="477"/>
                    <a:pt x="2789" y="474"/>
                    <a:pt x="2783" y="474"/>
                  </a:cubicBezTo>
                  <a:cubicBezTo>
                    <a:pt x="2778" y="473"/>
                    <a:pt x="2774" y="468"/>
                    <a:pt x="2771" y="471"/>
                  </a:cubicBezTo>
                  <a:cubicBezTo>
                    <a:pt x="2768" y="474"/>
                    <a:pt x="2768" y="471"/>
                    <a:pt x="2763" y="470"/>
                  </a:cubicBezTo>
                  <a:cubicBezTo>
                    <a:pt x="2758" y="469"/>
                    <a:pt x="2757" y="469"/>
                    <a:pt x="2753" y="463"/>
                  </a:cubicBezTo>
                  <a:cubicBezTo>
                    <a:pt x="2749" y="456"/>
                    <a:pt x="2751" y="455"/>
                    <a:pt x="2748" y="449"/>
                  </a:cubicBezTo>
                  <a:cubicBezTo>
                    <a:pt x="2745" y="443"/>
                    <a:pt x="2748" y="442"/>
                    <a:pt x="2748" y="439"/>
                  </a:cubicBezTo>
                  <a:cubicBezTo>
                    <a:pt x="2748" y="437"/>
                    <a:pt x="2743" y="434"/>
                    <a:pt x="2736" y="428"/>
                  </a:cubicBezTo>
                  <a:cubicBezTo>
                    <a:pt x="2728" y="422"/>
                    <a:pt x="2736" y="418"/>
                    <a:pt x="2736" y="415"/>
                  </a:cubicBezTo>
                  <a:cubicBezTo>
                    <a:pt x="2737" y="412"/>
                    <a:pt x="2743" y="416"/>
                    <a:pt x="2744" y="415"/>
                  </a:cubicBezTo>
                  <a:cubicBezTo>
                    <a:pt x="2745" y="414"/>
                    <a:pt x="2751" y="417"/>
                    <a:pt x="2753" y="416"/>
                  </a:cubicBezTo>
                  <a:cubicBezTo>
                    <a:pt x="2756" y="416"/>
                    <a:pt x="2757" y="423"/>
                    <a:pt x="2766" y="422"/>
                  </a:cubicBezTo>
                  <a:cubicBezTo>
                    <a:pt x="2774" y="421"/>
                    <a:pt x="2766" y="417"/>
                    <a:pt x="2763" y="412"/>
                  </a:cubicBezTo>
                  <a:cubicBezTo>
                    <a:pt x="2760" y="407"/>
                    <a:pt x="2764" y="402"/>
                    <a:pt x="2772" y="408"/>
                  </a:cubicBezTo>
                  <a:cubicBezTo>
                    <a:pt x="2781" y="413"/>
                    <a:pt x="2782" y="419"/>
                    <a:pt x="2787" y="422"/>
                  </a:cubicBezTo>
                  <a:cubicBezTo>
                    <a:pt x="2793" y="424"/>
                    <a:pt x="2789" y="417"/>
                    <a:pt x="2789" y="413"/>
                  </a:cubicBezTo>
                  <a:cubicBezTo>
                    <a:pt x="2788" y="410"/>
                    <a:pt x="2797" y="406"/>
                    <a:pt x="2800" y="403"/>
                  </a:cubicBezTo>
                  <a:cubicBezTo>
                    <a:pt x="2803" y="399"/>
                    <a:pt x="2811" y="402"/>
                    <a:pt x="2817" y="402"/>
                  </a:cubicBezTo>
                  <a:cubicBezTo>
                    <a:pt x="2823" y="402"/>
                    <a:pt x="2833" y="403"/>
                    <a:pt x="2845" y="409"/>
                  </a:cubicBezTo>
                  <a:cubicBezTo>
                    <a:pt x="2858" y="416"/>
                    <a:pt x="2850" y="414"/>
                    <a:pt x="2866" y="417"/>
                  </a:cubicBezTo>
                  <a:cubicBezTo>
                    <a:pt x="2882" y="421"/>
                    <a:pt x="2870" y="412"/>
                    <a:pt x="2866" y="409"/>
                  </a:cubicBezTo>
                  <a:cubicBezTo>
                    <a:pt x="2861" y="407"/>
                    <a:pt x="2866" y="405"/>
                    <a:pt x="2868" y="404"/>
                  </a:cubicBezTo>
                  <a:cubicBezTo>
                    <a:pt x="2869" y="403"/>
                    <a:pt x="2876" y="400"/>
                    <a:pt x="2877" y="393"/>
                  </a:cubicBezTo>
                  <a:cubicBezTo>
                    <a:pt x="2877" y="386"/>
                    <a:pt x="2879" y="388"/>
                    <a:pt x="2879" y="385"/>
                  </a:cubicBezTo>
                  <a:cubicBezTo>
                    <a:pt x="2879" y="382"/>
                    <a:pt x="2880" y="379"/>
                    <a:pt x="2879" y="376"/>
                  </a:cubicBezTo>
                  <a:cubicBezTo>
                    <a:pt x="2878" y="373"/>
                    <a:pt x="2889" y="376"/>
                    <a:pt x="2891" y="374"/>
                  </a:cubicBezTo>
                  <a:cubicBezTo>
                    <a:pt x="2893" y="372"/>
                    <a:pt x="2897" y="368"/>
                    <a:pt x="2902" y="363"/>
                  </a:cubicBezTo>
                  <a:cubicBezTo>
                    <a:pt x="2907" y="359"/>
                    <a:pt x="2913" y="356"/>
                    <a:pt x="2914" y="353"/>
                  </a:cubicBezTo>
                  <a:cubicBezTo>
                    <a:pt x="2915" y="349"/>
                    <a:pt x="2923" y="351"/>
                    <a:pt x="2927" y="350"/>
                  </a:cubicBezTo>
                  <a:cubicBezTo>
                    <a:pt x="2931" y="350"/>
                    <a:pt x="2936" y="350"/>
                    <a:pt x="2956" y="355"/>
                  </a:cubicBezTo>
                  <a:cubicBezTo>
                    <a:pt x="2976" y="360"/>
                    <a:pt x="2966" y="358"/>
                    <a:pt x="2965" y="350"/>
                  </a:cubicBezTo>
                  <a:cubicBezTo>
                    <a:pt x="2964" y="341"/>
                    <a:pt x="2949" y="341"/>
                    <a:pt x="2946" y="339"/>
                  </a:cubicBezTo>
                  <a:cubicBezTo>
                    <a:pt x="2943" y="336"/>
                    <a:pt x="2932" y="332"/>
                    <a:pt x="2917" y="324"/>
                  </a:cubicBezTo>
                  <a:cubicBezTo>
                    <a:pt x="2901" y="315"/>
                    <a:pt x="2900" y="316"/>
                    <a:pt x="2895" y="312"/>
                  </a:cubicBezTo>
                  <a:cubicBezTo>
                    <a:pt x="2889" y="308"/>
                    <a:pt x="2890" y="312"/>
                    <a:pt x="2875" y="308"/>
                  </a:cubicBezTo>
                  <a:cubicBezTo>
                    <a:pt x="2861" y="304"/>
                    <a:pt x="2856" y="307"/>
                    <a:pt x="2853" y="304"/>
                  </a:cubicBezTo>
                  <a:cubicBezTo>
                    <a:pt x="2850" y="302"/>
                    <a:pt x="2843" y="301"/>
                    <a:pt x="2833" y="294"/>
                  </a:cubicBezTo>
                  <a:cubicBezTo>
                    <a:pt x="2824" y="287"/>
                    <a:pt x="2841" y="290"/>
                    <a:pt x="2851" y="294"/>
                  </a:cubicBezTo>
                  <a:cubicBezTo>
                    <a:pt x="2862" y="299"/>
                    <a:pt x="2857" y="299"/>
                    <a:pt x="2866" y="298"/>
                  </a:cubicBezTo>
                  <a:cubicBezTo>
                    <a:pt x="2874" y="298"/>
                    <a:pt x="2880" y="302"/>
                    <a:pt x="2886" y="298"/>
                  </a:cubicBezTo>
                  <a:cubicBezTo>
                    <a:pt x="2893" y="295"/>
                    <a:pt x="2893" y="293"/>
                    <a:pt x="2894" y="288"/>
                  </a:cubicBezTo>
                  <a:cubicBezTo>
                    <a:pt x="2895" y="283"/>
                    <a:pt x="2890" y="279"/>
                    <a:pt x="2889" y="277"/>
                  </a:cubicBezTo>
                  <a:cubicBezTo>
                    <a:pt x="2888" y="274"/>
                    <a:pt x="2872" y="271"/>
                    <a:pt x="2866" y="269"/>
                  </a:cubicBezTo>
                  <a:cubicBezTo>
                    <a:pt x="2860" y="266"/>
                    <a:pt x="2865" y="262"/>
                    <a:pt x="2870" y="259"/>
                  </a:cubicBezTo>
                  <a:cubicBezTo>
                    <a:pt x="2875" y="255"/>
                    <a:pt x="2877" y="263"/>
                    <a:pt x="2887" y="268"/>
                  </a:cubicBezTo>
                  <a:cubicBezTo>
                    <a:pt x="2896" y="273"/>
                    <a:pt x="2895" y="269"/>
                    <a:pt x="2906" y="279"/>
                  </a:cubicBezTo>
                  <a:cubicBezTo>
                    <a:pt x="2917" y="288"/>
                    <a:pt x="2912" y="281"/>
                    <a:pt x="2919" y="279"/>
                  </a:cubicBezTo>
                  <a:cubicBezTo>
                    <a:pt x="2927" y="277"/>
                    <a:pt x="2932" y="279"/>
                    <a:pt x="2933" y="278"/>
                  </a:cubicBezTo>
                  <a:cubicBezTo>
                    <a:pt x="2934" y="277"/>
                    <a:pt x="2944" y="279"/>
                    <a:pt x="2948" y="279"/>
                  </a:cubicBezTo>
                  <a:cubicBezTo>
                    <a:pt x="2952" y="279"/>
                    <a:pt x="2957" y="288"/>
                    <a:pt x="2967" y="288"/>
                  </a:cubicBezTo>
                  <a:cubicBezTo>
                    <a:pt x="2978" y="288"/>
                    <a:pt x="2981" y="296"/>
                    <a:pt x="2990" y="298"/>
                  </a:cubicBezTo>
                  <a:cubicBezTo>
                    <a:pt x="2999" y="299"/>
                    <a:pt x="2998" y="299"/>
                    <a:pt x="3012" y="303"/>
                  </a:cubicBezTo>
                  <a:cubicBezTo>
                    <a:pt x="3026" y="307"/>
                    <a:pt x="3022" y="305"/>
                    <a:pt x="3040" y="306"/>
                  </a:cubicBezTo>
                  <a:cubicBezTo>
                    <a:pt x="3058" y="308"/>
                    <a:pt x="3051" y="310"/>
                    <a:pt x="3055" y="307"/>
                  </a:cubicBezTo>
                  <a:cubicBezTo>
                    <a:pt x="3059" y="303"/>
                    <a:pt x="3052" y="302"/>
                    <a:pt x="3048" y="301"/>
                  </a:cubicBezTo>
                  <a:close/>
                  <a:moveTo>
                    <a:pt x="1759" y="575"/>
                  </a:moveTo>
                  <a:cubicBezTo>
                    <a:pt x="1757" y="583"/>
                    <a:pt x="1759" y="589"/>
                    <a:pt x="1754" y="593"/>
                  </a:cubicBezTo>
                  <a:cubicBezTo>
                    <a:pt x="1748" y="597"/>
                    <a:pt x="1751" y="602"/>
                    <a:pt x="1744" y="605"/>
                  </a:cubicBezTo>
                  <a:cubicBezTo>
                    <a:pt x="1737" y="608"/>
                    <a:pt x="1736" y="610"/>
                    <a:pt x="1732" y="614"/>
                  </a:cubicBezTo>
                  <a:cubicBezTo>
                    <a:pt x="1728" y="619"/>
                    <a:pt x="1716" y="618"/>
                    <a:pt x="1720" y="622"/>
                  </a:cubicBezTo>
                  <a:cubicBezTo>
                    <a:pt x="1723" y="626"/>
                    <a:pt x="1722" y="635"/>
                    <a:pt x="1719" y="637"/>
                  </a:cubicBezTo>
                  <a:cubicBezTo>
                    <a:pt x="1716" y="639"/>
                    <a:pt x="1708" y="640"/>
                    <a:pt x="1702" y="642"/>
                  </a:cubicBezTo>
                  <a:cubicBezTo>
                    <a:pt x="1696" y="644"/>
                    <a:pt x="1684" y="641"/>
                    <a:pt x="1679" y="639"/>
                  </a:cubicBezTo>
                  <a:cubicBezTo>
                    <a:pt x="1674" y="636"/>
                    <a:pt x="1671" y="634"/>
                    <a:pt x="1679" y="634"/>
                  </a:cubicBezTo>
                  <a:cubicBezTo>
                    <a:pt x="1686" y="634"/>
                    <a:pt x="1699" y="629"/>
                    <a:pt x="1701" y="627"/>
                  </a:cubicBezTo>
                  <a:cubicBezTo>
                    <a:pt x="1704" y="624"/>
                    <a:pt x="1708" y="615"/>
                    <a:pt x="1712" y="612"/>
                  </a:cubicBezTo>
                  <a:cubicBezTo>
                    <a:pt x="1716" y="609"/>
                    <a:pt x="1720" y="607"/>
                    <a:pt x="1720" y="605"/>
                  </a:cubicBezTo>
                  <a:cubicBezTo>
                    <a:pt x="1720" y="603"/>
                    <a:pt x="1720" y="593"/>
                    <a:pt x="1722" y="590"/>
                  </a:cubicBezTo>
                  <a:cubicBezTo>
                    <a:pt x="1724" y="588"/>
                    <a:pt x="1724" y="583"/>
                    <a:pt x="1731" y="578"/>
                  </a:cubicBezTo>
                  <a:cubicBezTo>
                    <a:pt x="1737" y="573"/>
                    <a:pt x="1732" y="573"/>
                    <a:pt x="1732" y="565"/>
                  </a:cubicBezTo>
                  <a:cubicBezTo>
                    <a:pt x="1732" y="557"/>
                    <a:pt x="1734" y="552"/>
                    <a:pt x="1734" y="546"/>
                  </a:cubicBezTo>
                  <a:cubicBezTo>
                    <a:pt x="1734" y="540"/>
                    <a:pt x="1724" y="535"/>
                    <a:pt x="1728" y="532"/>
                  </a:cubicBezTo>
                  <a:cubicBezTo>
                    <a:pt x="1732" y="522"/>
                    <a:pt x="1733" y="520"/>
                    <a:pt x="1738" y="526"/>
                  </a:cubicBezTo>
                  <a:cubicBezTo>
                    <a:pt x="1743" y="532"/>
                    <a:pt x="1741" y="539"/>
                    <a:pt x="1746" y="546"/>
                  </a:cubicBezTo>
                  <a:cubicBezTo>
                    <a:pt x="1750" y="553"/>
                    <a:pt x="1745" y="552"/>
                    <a:pt x="1752" y="560"/>
                  </a:cubicBezTo>
                  <a:cubicBezTo>
                    <a:pt x="1759" y="569"/>
                    <a:pt x="1762" y="567"/>
                    <a:pt x="1759" y="57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83">
              <a:extLst>
                <a:ext uri="{FF2B5EF4-FFF2-40B4-BE49-F238E27FC236}">
                  <a16:creationId xmlns:a16="http://schemas.microsoft.com/office/drawing/2014/main" id="{4D079274-C799-96A6-A242-B0E754B7A15C}"/>
                </a:ext>
              </a:extLst>
            </p:cNvPr>
            <p:cNvSpPr>
              <a:spLocks/>
            </p:cNvSpPr>
            <p:nvPr/>
          </p:nvSpPr>
          <p:spPr bwMode="auto">
            <a:xfrm>
              <a:off x="2810" y="1122"/>
              <a:ext cx="40" cy="15"/>
            </a:xfrm>
            <a:custGeom>
              <a:avLst/>
              <a:gdLst>
                <a:gd name="T0" fmla="*/ 64 w 67"/>
                <a:gd name="T1" fmla="*/ 16 h 25"/>
                <a:gd name="T2" fmla="*/ 62 w 67"/>
                <a:gd name="T3" fmla="*/ 22 h 25"/>
                <a:gd name="T4" fmla="*/ 62 w 67"/>
                <a:gd name="T5" fmla="*/ 25 h 25"/>
                <a:gd name="T6" fmla="*/ 6 w 67"/>
                <a:gd name="T7" fmla="*/ 25 h 25"/>
                <a:gd name="T8" fmla="*/ 1 w 67"/>
                <a:gd name="T9" fmla="*/ 25 h 25"/>
                <a:gd name="T10" fmla="*/ 2 w 67"/>
                <a:gd name="T11" fmla="*/ 24 h 25"/>
                <a:gd name="T12" fmla="*/ 6 w 67"/>
                <a:gd name="T13" fmla="*/ 14 h 25"/>
                <a:gd name="T14" fmla="*/ 17 w 67"/>
                <a:gd name="T15" fmla="*/ 9 h 25"/>
                <a:gd name="T16" fmla="*/ 27 w 67"/>
                <a:gd name="T17" fmla="*/ 10 h 25"/>
                <a:gd name="T18" fmla="*/ 29 w 67"/>
                <a:gd name="T19" fmla="*/ 1 h 25"/>
                <a:gd name="T20" fmla="*/ 36 w 67"/>
                <a:gd name="T21" fmla="*/ 2 h 25"/>
                <a:gd name="T22" fmla="*/ 45 w 67"/>
                <a:gd name="T23" fmla="*/ 6 h 25"/>
                <a:gd name="T24" fmla="*/ 60 w 67"/>
                <a:gd name="T25" fmla="*/ 9 h 25"/>
                <a:gd name="T26" fmla="*/ 64 w 6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5">
                  <a:moveTo>
                    <a:pt x="64" y="16"/>
                  </a:moveTo>
                  <a:cubicBezTo>
                    <a:pt x="62" y="19"/>
                    <a:pt x="62" y="21"/>
                    <a:pt x="62" y="22"/>
                  </a:cubicBezTo>
                  <a:cubicBezTo>
                    <a:pt x="62" y="23"/>
                    <a:pt x="62" y="24"/>
                    <a:pt x="62" y="25"/>
                  </a:cubicBezTo>
                  <a:cubicBezTo>
                    <a:pt x="49" y="25"/>
                    <a:pt x="10" y="25"/>
                    <a:pt x="6" y="25"/>
                  </a:cubicBezTo>
                  <a:cubicBezTo>
                    <a:pt x="4" y="25"/>
                    <a:pt x="2" y="25"/>
                    <a:pt x="1" y="25"/>
                  </a:cubicBezTo>
                  <a:cubicBezTo>
                    <a:pt x="1" y="24"/>
                    <a:pt x="1" y="24"/>
                    <a:pt x="2" y="24"/>
                  </a:cubicBezTo>
                  <a:cubicBezTo>
                    <a:pt x="5" y="20"/>
                    <a:pt x="0" y="17"/>
                    <a:pt x="6" y="14"/>
                  </a:cubicBezTo>
                  <a:cubicBezTo>
                    <a:pt x="12" y="11"/>
                    <a:pt x="11" y="7"/>
                    <a:pt x="17" y="9"/>
                  </a:cubicBezTo>
                  <a:cubicBezTo>
                    <a:pt x="23" y="12"/>
                    <a:pt x="26" y="16"/>
                    <a:pt x="27" y="10"/>
                  </a:cubicBezTo>
                  <a:cubicBezTo>
                    <a:pt x="28" y="7"/>
                    <a:pt x="29" y="4"/>
                    <a:pt x="29" y="1"/>
                  </a:cubicBezTo>
                  <a:cubicBezTo>
                    <a:pt x="35" y="1"/>
                    <a:pt x="32" y="0"/>
                    <a:pt x="36" y="2"/>
                  </a:cubicBezTo>
                  <a:cubicBezTo>
                    <a:pt x="40" y="4"/>
                    <a:pt x="38" y="6"/>
                    <a:pt x="45" y="6"/>
                  </a:cubicBezTo>
                  <a:cubicBezTo>
                    <a:pt x="52" y="6"/>
                    <a:pt x="55" y="5"/>
                    <a:pt x="60" y="9"/>
                  </a:cubicBezTo>
                  <a:cubicBezTo>
                    <a:pt x="64" y="12"/>
                    <a:pt x="67" y="13"/>
                    <a:pt x="64" y="1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84">
              <a:extLst>
                <a:ext uri="{FF2B5EF4-FFF2-40B4-BE49-F238E27FC236}">
                  <a16:creationId xmlns:a16="http://schemas.microsoft.com/office/drawing/2014/main" id="{42B36B8A-6C04-2315-4446-A5789DCC2BC1}"/>
                </a:ext>
              </a:extLst>
            </p:cNvPr>
            <p:cNvSpPr>
              <a:spLocks/>
            </p:cNvSpPr>
            <p:nvPr/>
          </p:nvSpPr>
          <p:spPr bwMode="auto">
            <a:xfrm>
              <a:off x="3043" y="1498"/>
              <a:ext cx="11" cy="21"/>
            </a:xfrm>
            <a:custGeom>
              <a:avLst/>
              <a:gdLst>
                <a:gd name="T0" fmla="*/ 18 w 18"/>
                <a:gd name="T1" fmla="*/ 21 h 36"/>
                <a:gd name="T2" fmla="*/ 15 w 18"/>
                <a:gd name="T3" fmla="*/ 32 h 36"/>
                <a:gd name="T4" fmla="*/ 9 w 18"/>
                <a:gd name="T5" fmla="*/ 34 h 36"/>
                <a:gd name="T6" fmla="*/ 3 w 18"/>
                <a:gd name="T7" fmla="*/ 35 h 36"/>
                <a:gd name="T8" fmla="*/ 3 w 18"/>
                <a:gd name="T9" fmla="*/ 30 h 36"/>
                <a:gd name="T10" fmla="*/ 8 w 18"/>
                <a:gd name="T11" fmla="*/ 25 h 36"/>
                <a:gd name="T12" fmla="*/ 3 w 18"/>
                <a:gd name="T13" fmla="*/ 21 h 36"/>
                <a:gd name="T14" fmla="*/ 2 w 18"/>
                <a:gd name="T15" fmla="*/ 16 h 36"/>
                <a:gd name="T16" fmla="*/ 3 w 18"/>
                <a:gd name="T17" fmla="*/ 9 h 36"/>
                <a:gd name="T18" fmla="*/ 5 w 18"/>
                <a:gd name="T19" fmla="*/ 3 h 36"/>
                <a:gd name="T20" fmla="*/ 12 w 18"/>
                <a:gd name="T21" fmla="*/ 4 h 36"/>
                <a:gd name="T22" fmla="*/ 16 w 18"/>
                <a:gd name="T23" fmla="*/ 7 h 36"/>
                <a:gd name="T24" fmla="*/ 16 w 18"/>
                <a:gd name="T25" fmla="*/ 12 h 36"/>
                <a:gd name="T26" fmla="*/ 18 w 18"/>
                <a:gd name="T2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18" y="21"/>
                  </a:moveTo>
                  <a:cubicBezTo>
                    <a:pt x="18" y="25"/>
                    <a:pt x="15" y="27"/>
                    <a:pt x="15" y="32"/>
                  </a:cubicBezTo>
                  <a:cubicBezTo>
                    <a:pt x="14" y="32"/>
                    <a:pt x="12" y="33"/>
                    <a:pt x="9" y="34"/>
                  </a:cubicBezTo>
                  <a:cubicBezTo>
                    <a:pt x="6" y="36"/>
                    <a:pt x="5" y="36"/>
                    <a:pt x="3" y="35"/>
                  </a:cubicBezTo>
                  <a:cubicBezTo>
                    <a:pt x="2" y="34"/>
                    <a:pt x="3" y="31"/>
                    <a:pt x="3" y="30"/>
                  </a:cubicBezTo>
                  <a:cubicBezTo>
                    <a:pt x="4" y="29"/>
                    <a:pt x="6" y="27"/>
                    <a:pt x="8" y="25"/>
                  </a:cubicBezTo>
                  <a:cubicBezTo>
                    <a:pt x="10" y="22"/>
                    <a:pt x="6" y="23"/>
                    <a:pt x="3" y="21"/>
                  </a:cubicBezTo>
                  <a:cubicBezTo>
                    <a:pt x="0" y="19"/>
                    <a:pt x="3" y="20"/>
                    <a:pt x="2" y="16"/>
                  </a:cubicBezTo>
                  <a:cubicBezTo>
                    <a:pt x="1" y="12"/>
                    <a:pt x="3" y="12"/>
                    <a:pt x="3" y="9"/>
                  </a:cubicBezTo>
                  <a:cubicBezTo>
                    <a:pt x="3" y="6"/>
                    <a:pt x="4" y="5"/>
                    <a:pt x="5" y="3"/>
                  </a:cubicBezTo>
                  <a:cubicBezTo>
                    <a:pt x="6" y="0"/>
                    <a:pt x="8" y="2"/>
                    <a:pt x="12" y="4"/>
                  </a:cubicBezTo>
                  <a:cubicBezTo>
                    <a:pt x="15" y="6"/>
                    <a:pt x="14" y="6"/>
                    <a:pt x="16" y="7"/>
                  </a:cubicBezTo>
                  <a:cubicBezTo>
                    <a:pt x="16" y="9"/>
                    <a:pt x="16" y="11"/>
                    <a:pt x="16" y="12"/>
                  </a:cubicBezTo>
                  <a:cubicBezTo>
                    <a:pt x="18" y="14"/>
                    <a:pt x="17" y="17"/>
                    <a:pt x="18"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85">
              <a:extLst>
                <a:ext uri="{FF2B5EF4-FFF2-40B4-BE49-F238E27FC236}">
                  <a16:creationId xmlns:a16="http://schemas.microsoft.com/office/drawing/2014/main" id="{786D2849-9DB8-0E42-3A28-FCDDA6717826}"/>
                </a:ext>
              </a:extLst>
            </p:cNvPr>
            <p:cNvSpPr>
              <a:spLocks/>
            </p:cNvSpPr>
            <p:nvPr/>
          </p:nvSpPr>
          <p:spPr bwMode="auto">
            <a:xfrm>
              <a:off x="3648" y="1441"/>
              <a:ext cx="33" cy="35"/>
            </a:xfrm>
            <a:custGeom>
              <a:avLst/>
              <a:gdLst>
                <a:gd name="T0" fmla="*/ 55 w 56"/>
                <a:gd name="T1" fmla="*/ 23 h 58"/>
                <a:gd name="T2" fmla="*/ 48 w 56"/>
                <a:gd name="T3" fmla="*/ 37 h 58"/>
                <a:gd name="T4" fmla="*/ 42 w 56"/>
                <a:gd name="T5" fmla="*/ 50 h 58"/>
                <a:gd name="T6" fmla="*/ 37 w 56"/>
                <a:gd name="T7" fmla="*/ 55 h 58"/>
                <a:gd name="T8" fmla="*/ 27 w 56"/>
                <a:gd name="T9" fmla="*/ 57 h 58"/>
                <a:gd name="T10" fmla="*/ 30 w 56"/>
                <a:gd name="T11" fmla="*/ 46 h 58"/>
                <a:gd name="T12" fmla="*/ 14 w 56"/>
                <a:gd name="T13" fmla="*/ 38 h 58"/>
                <a:gd name="T14" fmla="*/ 8 w 56"/>
                <a:gd name="T15" fmla="*/ 30 h 58"/>
                <a:gd name="T16" fmla="*/ 1 w 56"/>
                <a:gd name="T17" fmla="*/ 16 h 58"/>
                <a:gd name="T18" fmla="*/ 0 w 56"/>
                <a:gd name="T19" fmla="*/ 14 h 58"/>
                <a:gd name="T20" fmla="*/ 7 w 56"/>
                <a:gd name="T21" fmla="*/ 6 h 58"/>
                <a:gd name="T22" fmla="*/ 32 w 56"/>
                <a:gd name="T23" fmla="*/ 3 h 58"/>
                <a:gd name="T24" fmla="*/ 50 w 56"/>
                <a:gd name="T25" fmla="*/ 14 h 58"/>
                <a:gd name="T26" fmla="*/ 55 w 56"/>
                <a:gd name="T2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8">
                  <a:moveTo>
                    <a:pt x="55" y="23"/>
                  </a:moveTo>
                  <a:cubicBezTo>
                    <a:pt x="54" y="31"/>
                    <a:pt x="50" y="35"/>
                    <a:pt x="48" y="37"/>
                  </a:cubicBezTo>
                  <a:cubicBezTo>
                    <a:pt x="47" y="40"/>
                    <a:pt x="42" y="46"/>
                    <a:pt x="42" y="50"/>
                  </a:cubicBezTo>
                  <a:cubicBezTo>
                    <a:pt x="42" y="54"/>
                    <a:pt x="44" y="58"/>
                    <a:pt x="37" y="55"/>
                  </a:cubicBezTo>
                  <a:cubicBezTo>
                    <a:pt x="32" y="54"/>
                    <a:pt x="29" y="55"/>
                    <a:pt x="27" y="57"/>
                  </a:cubicBezTo>
                  <a:cubicBezTo>
                    <a:pt x="23" y="49"/>
                    <a:pt x="31" y="50"/>
                    <a:pt x="30" y="46"/>
                  </a:cubicBezTo>
                  <a:cubicBezTo>
                    <a:pt x="30" y="42"/>
                    <a:pt x="21" y="40"/>
                    <a:pt x="14" y="38"/>
                  </a:cubicBezTo>
                  <a:cubicBezTo>
                    <a:pt x="7" y="36"/>
                    <a:pt x="8" y="33"/>
                    <a:pt x="8" y="30"/>
                  </a:cubicBezTo>
                  <a:cubicBezTo>
                    <a:pt x="7" y="27"/>
                    <a:pt x="3" y="22"/>
                    <a:pt x="1" y="16"/>
                  </a:cubicBezTo>
                  <a:cubicBezTo>
                    <a:pt x="1" y="15"/>
                    <a:pt x="0" y="14"/>
                    <a:pt x="0" y="14"/>
                  </a:cubicBezTo>
                  <a:cubicBezTo>
                    <a:pt x="1" y="12"/>
                    <a:pt x="2" y="9"/>
                    <a:pt x="7" y="6"/>
                  </a:cubicBezTo>
                  <a:cubicBezTo>
                    <a:pt x="15" y="2"/>
                    <a:pt x="27" y="0"/>
                    <a:pt x="32" y="3"/>
                  </a:cubicBezTo>
                  <a:cubicBezTo>
                    <a:pt x="37" y="6"/>
                    <a:pt x="45" y="12"/>
                    <a:pt x="50" y="14"/>
                  </a:cubicBezTo>
                  <a:cubicBezTo>
                    <a:pt x="54" y="16"/>
                    <a:pt x="56" y="15"/>
                    <a:pt x="55" y="2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86">
              <a:extLst>
                <a:ext uri="{FF2B5EF4-FFF2-40B4-BE49-F238E27FC236}">
                  <a16:creationId xmlns:a16="http://schemas.microsoft.com/office/drawing/2014/main" id="{1F41F285-164A-64AF-66C1-301CF90C30D8}"/>
                </a:ext>
              </a:extLst>
            </p:cNvPr>
            <p:cNvSpPr>
              <a:spLocks/>
            </p:cNvSpPr>
            <p:nvPr/>
          </p:nvSpPr>
          <p:spPr bwMode="auto">
            <a:xfrm>
              <a:off x="3536" y="1450"/>
              <a:ext cx="421" cy="461"/>
            </a:xfrm>
            <a:custGeom>
              <a:avLst/>
              <a:gdLst>
                <a:gd name="T0" fmla="*/ 652 w 702"/>
                <a:gd name="T1" fmla="*/ 259 h 769"/>
                <a:gd name="T2" fmla="*/ 630 w 702"/>
                <a:gd name="T3" fmla="*/ 325 h 769"/>
                <a:gd name="T4" fmla="*/ 621 w 702"/>
                <a:gd name="T5" fmla="*/ 364 h 769"/>
                <a:gd name="T6" fmla="*/ 605 w 702"/>
                <a:gd name="T7" fmla="*/ 361 h 769"/>
                <a:gd name="T8" fmla="*/ 570 w 702"/>
                <a:gd name="T9" fmla="*/ 340 h 769"/>
                <a:gd name="T10" fmla="*/ 587 w 702"/>
                <a:gd name="T11" fmla="*/ 290 h 769"/>
                <a:gd name="T12" fmla="*/ 512 w 702"/>
                <a:gd name="T13" fmla="*/ 264 h 769"/>
                <a:gd name="T14" fmla="*/ 484 w 702"/>
                <a:gd name="T15" fmla="*/ 268 h 769"/>
                <a:gd name="T16" fmla="*/ 486 w 702"/>
                <a:gd name="T17" fmla="*/ 302 h 769"/>
                <a:gd name="T18" fmla="*/ 516 w 702"/>
                <a:gd name="T19" fmla="*/ 359 h 769"/>
                <a:gd name="T20" fmla="*/ 515 w 702"/>
                <a:gd name="T21" fmla="*/ 385 h 769"/>
                <a:gd name="T22" fmla="*/ 495 w 702"/>
                <a:gd name="T23" fmla="*/ 381 h 769"/>
                <a:gd name="T24" fmla="*/ 473 w 702"/>
                <a:gd name="T25" fmla="*/ 418 h 769"/>
                <a:gd name="T26" fmla="*/ 444 w 702"/>
                <a:gd name="T27" fmla="*/ 440 h 769"/>
                <a:gd name="T28" fmla="*/ 411 w 702"/>
                <a:gd name="T29" fmla="*/ 483 h 769"/>
                <a:gd name="T30" fmla="*/ 371 w 702"/>
                <a:gd name="T31" fmla="*/ 517 h 769"/>
                <a:gd name="T32" fmla="*/ 345 w 702"/>
                <a:gd name="T33" fmla="*/ 544 h 769"/>
                <a:gd name="T34" fmla="*/ 325 w 702"/>
                <a:gd name="T35" fmla="*/ 584 h 769"/>
                <a:gd name="T36" fmla="*/ 331 w 702"/>
                <a:gd name="T37" fmla="*/ 634 h 769"/>
                <a:gd name="T38" fmla="*/ 323 w 702"/>
                <a:gd name="T39" fmla="*/ 688 h 769"/>
                <a:gd name="T40" fmla="*/ 306 w 702"/>
                <a:gd name="T41" fmla="*/ 720 h 769"/>
                <a:gd name="T42" fmla="*/ 283 w 702"/>
                <a:gd name="T43" fmla="*/ 758 h 769"/>
                <a:gd name="T44" fmla="*/ 235 w 702"/>
                <a:gd name="T45" fmla="*/ 723 h 769"/>
                <a:gd name="T46" fmla="*/ 201 w 702"/>
                <a:gd name="T47" fmla="*/ 645 h 769"/>
                <a:gd name="T48" fmla="*/ 174 w 702"/>
                <a:gd name="T49" fmla="*/ 577 h 769"/>
                <a:gd name="T50" fmla="*/ 146 w 702"/>
                <a:gd name="T51" fmla="*/ 509 h 769"/>
                <a:gd name="T52" fmla="*/ 125 w 702"/>
                <a:gd name="T53" fmla="*/ 433 h 769"/>
                <a:gd name="T54" fmla="*/ 117 w 702"/>
                <a:gd name="T55" fmla="*/ 376 h 769"/>
                <a:gd name="T56" fmla="*/ 110 w 702"/>
                <a:gd name="T57" fmla="*/ 392 h 769"/>
                <a:gd name="T58" fmla="*/ 74 w 702"/>
                <a:gd name="T59" fmla="*/ 413 h 769"/>
                <a:gd name="T60" fmla="*/ 34 w 702"/>
                <a:gd name="T61" fmla="*/ 377 h 769"/>
                <a:gd name="T62" fmla="*/ 60 w 702"/>
                <a:gd name="T63" fmla="*/ 357 h 769"/>
                <a:gd name="T64" fmla="*/ 20 w 702"/>
                <a:gd name="T65" fmla="*/ 346 h 769"/>
                <a:gd name="T66" fmla="*/ 4 w 702"/>
                <a:gd name="T67" fmla="*/ 326 h 769"/>
                <a:gd name="T68" fmla="*/ 50 w 702"/>
                <a:gd name="T69" fmla="*/ 317 h 769"/>
                <a:gd name="T70" fmla="*/ 48 w 702"/>
                <a:gd name="T71" fmla="*/ 268 h 769"/>
                <a:gd name="T72" fmla="*/ 85 w 702"/>
                <a:gd name="T73" fmla="*/ 198 h 769"/>
                <a:gd name="T74" fmla="*/ 131 w 702"/>
                <a:gd name="T75" fmla="*/ 119 h 769"/>
                <a:gd name="T76" fmla="*/ 104 w 702"/>
                <a:gd name="T77" fmla="*/ 47 h 769"/>
                <a:gd name="T78" fmla="*/ 163 w 702"/>
                <a:gd name="T79" fmla="*/ 16 h 769"/>
                <a:gd name="T80" fmla="*/ 195 w 702"/>
                <a:gd name="T81" fmla="*/ 16 h 769"/>
                <a:gd name="T82" fmla="*/ 226 w 702"/>
                <a:gd name="T83" fmla="*/ 61 h 769"/>
                <a:gd name="T84" fmla="*/ 235 w 702"/>
                <a:gd name="T85" fmla="*/ 117 h 769"/>
                <a:gd name="T86" fmla="*/ 290 w 702"/>
                <a:gd name="T87" fmla="*/ 151 h 769"/>
                <a:gd name="T88" fmla="*/ 345 w 702"/>
                <a:gd name="T89" fmla="*/ 221 h 769"/>
                <a:gd name="T90" fmla="*/ 441 w 702"/>
                <a:gd name="T91" fmla="*/ 249 h 769"/>
                <a:gd name="T92" fmla="*/ 474 w 702"/>
                <a:gd name="T93" fmla="*/ 226 h 769"/>
                <a:gd name="T94" fmla="*/ 493 w 702"/>
                <a:gd name="T95" fmla="*/ 230 h 769"/>
                <a:gd name="T96" fmla="*/ 539 w 702"/>
                <a:gd name="T97" fmla="*/ 243 h 769"/>
                <a:gd name="T98" fmla="*/ 561 w 702"/>
                <a:gd name="T99" fmla="*/ 221 h 769"/>
                <a:gd name="T100" fmla="*/ 598 w 702"/>
                <a:gd name="T101" fmla="*/ 190 h 769"/>
                <a:gd name="T102" fmla="*/ 649 w 702"/>
                <a:gd name="T103" fmla="*/ 171 h 769"/>
                <a:gd name="T104" fmla="*/ 679 w 702"/>
                <a:gd name="T105" fmla="*/ 19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769">
                  <a:moveTo>
                    <a:pt x="694" y="234"/>
                  </a:moveTo>
                  <a:cubicBezTo>
                    <a:pt x="695" y="239"/>
                    <a:pt x="690" y="233"/>
                    <a:pt x="682" y="229"/>
                  </a:cubicBezTo>
                  <a:cubicBezTo>
                    <a:pt x="673" y="224"/>
                    <a:pt x="674" y="231"/>
                    <a:pt x="665" y="239"/>
                  </a:cubicBezTo>
                  <a:cubicBezTo>
                    <a:pt x="656" y="246"/>
                    <a:pt x="658" y="243"/>
                    <a:pt x="652" y="246"/>
                  </a:cubicBezTo>
                  <a:cubicBezTo>
                    <a:pt x="646" y="248"/>
                    <a:pt x="649" y="251"/>
                    <a:pt x="652" y="259"/>
                  </a:cubicBezTo>
                  <a:cubicBezTo>
                    <a:pt x="655" y="267"/>
                    <a:pt x="652" y="266"/>
                    <a:pt x="651" y="273"/>
                  </a:cubicBezTo>
                  <a:cubicBezTo>
                    <a:pt x="651" y="279"/>
                    <a:pt x="643" y="284"/>
                    <a:pt x="646" y="288"/>
                  </a:cubicBezTo>
                  <a:cubicBezTo>
                    <a:pt x="648" y="292"/>
                    <a:pt x="649" y="300"/>
                    <a:pt x="646" y="308"/>
                  </a:cubicBezTo>
                  <a:cubicBezTo>
                    <a:pt x="642" y="316"/>
                    <a:pt x="638" y="315"/>
                    <a:pt x="639" y="324"/>
                  </a:cubicBezTo>
                  <a:cubicBezTo>
                    <a:pt x="639" y="332"/>
                    <a:pt x="635" y="326"/>
                    <a:pt x="630" y="325"/>
                  </a:cubicBezTo>
                  <a:cubicBezTo>
                    <a:pt x="625" y="324"/>
                    <a:pt x="624" y="322"/>
                    <a:pt x="619" y="321"/>
                  </a:cubicBezTo>
                  <a:cubicBezTo>
                    <a:pt x="614" y="319"/>
                    <a:pt x="621" y="330"/>
                    <a:pt x="624" y="337"/>
                  </a:cubicBezTo>
                  <a:cubicBezTo>
                    <a:pt x="626" y="343"/>
                    <a:pt x="622" y="343"/>
                    <a:pt x="620" y="348"/>
                  </a:cubicBezTo>
                  <a:cubicBezTo>
                    <a:pt x="617" y="353"/>
                    <a:pt x="619" y="353"/>
                    <a:pt x="619" y="358"/>
                  </a:cubicBezTo>
                  <a:cubicBezTo>
                    <a:pt x="618" y="363"/>
                    <a:pt x="619" y="362"/>
                    <a:pt x="621" y="364"/>
                  </a:cubicBezTo>
                  <a:cubicBezTo>
                    <a:pt x="622" y="366"/>
                    <a:pt x="622" y="367"/>
                    <a:pt x="622" y="370"/>
                  </a:cubicBezTo>
                  <a:cubicBezTo>
                    <a:pt x="623" y="372"/>
                    <a:pt x="618" y="372"/>
                    <a:pt x="618" y="376"/>
                  </a:cubicBezTo>
                  <a:cubicBezTo>
                    <a:pt x="618" y="380"/>
                    <a:pt x="615" y="377"/>
                    <a:pt x="613" y="375"/>
                  </a:cubicBezTo>
                  <a:cubicBezTo>
                    <a:pt x="611" y="374"/>
                    <a:pt x="609" y="374"/>
                    <a:pt x="607" y="373"/>
                  </a:cubicBezTo>
                  <a:cubicBezTo>
                    <a:pt x="607" y="369"/>
                    <a:pt x="607" y="367"/>
                    <a:pt x="605" y="361"/>
                  </a:cubicBezTo>
                  <a:cubicBezTo>
                    <a:pt x="603" y="353"/>
                    <a:pt x="599" y="350"/>
                    <a:pt x="597" y="344"/>
                  </a:cubicBezTo>
                  <a:cubicBezTo>
                    <a:pt x="595" y="337"/>
                    <a:pt x="598" y="332"/>
                    <a:pt x="593" y="329"/>
                  </a:cubicBezTo>
                  <a:cubicBezTo>
                    <a:pt x="589" y="326"/>
                    <a:pt x="586" y="334"/>
                    <a:pt x="585" y="340"/>
                  </a:cubicBezTo>
                  <a:cubicBezTo>
                    <a:pt x="583" y="345"/>
                    <a:pt x="584" y="350"/>
                    <a:pt x="581" y="349"/>
                  </a:cubicBezTo>
                  <a:cubicBezTo>
                    <a:pt x="579" y="349"/>
                    <a:pt x="574" y="344"/>
                    <a:pt x="570" y="340"/>
                  </a:cubicBezTo>
                  <a:cubicBezTo>
                    <a:pt x="565" y="336"/>
                    <a:pt x="569" y="329"/>
                    <a:pt x="569" y="323"/>
                  </a:cubicBezTo>
                  <a:cubicBezTo>
                    <a:pt x="569" y="317"/>
                    <a:pt x="574" y="317"/>
                    <a:pt x="580" y="315"/>
                  </a:cubicBezTo>
                  <a:cubicBezTo>
                    <a:pt x="585" y="313"/>
                    <a:pt x="586" y="313"/>
                    <a:pt x="586" y="309"/>
                  </a:cubicBezTo>
                  <a:cubicBezTo>
                    <a:pt x="587" y="305"/>
                    <a:pt x="588" y="299"/>
                    <a:pt x="592" y="297"/>
                  </a:cubicBezTo>
                  <a:cubicBezTo>
                    <a:pt x="596" y="295"/>
                    <a:pt x="590" y="290"/>
                    <a:pt x="587" y="290"/>
                  </a:cubicBezTo>
                  <a:cubicBezTo>
                    <a:pt x="585" y="290"/>
                    <a:pt x="533" y="288"/>
                    <a:pt x="528" y="285"/>
                  </a:cubicBezTo>
                  <a:cubicBezTo>
                    <a:pt x="524" y="282"/>
                    <a:pt x="529" y="277"/>
                    <a:pt x="527" y="268"/>
                  </a:cubicBezTo>
                  <a:cubicBezTo>
                    <a:pt x="525" y="260"/>
                    <a:pt x="522" y="261"/>
                    <a:pt x="521" y="260"/>
                  </a:cubicBezTo>
                  <a:cubicBezTo>
                    <a:pt x="520" y="259"/>
                    <a:pt x="519" y="263"/>
                    <a:pt x="517" y="266"/>
                  </a:cubicBezTo>
                  <a:cubicBezTo>
                    <a:pt x="515" y="268"/>
                    <a:pt x="514" y="265"/>
                    <a:pt x="512" y="264"/>
                  </a:cubicBezTo>
                  <a:cubicBezTo>
                    <a:pt x="509" y="262"/>
                    <a:pt x="506" y="259"/>
                    <a:pt x="504" y="256"/>
                  </a:cubicBezTo>
                  <a:cubicBezTo>
                    <a:pt x="502" y="254"/>
                    <a:pt x="501" y="257"/>
                    <a:pt x="497" y="255"/>
                  </a:cubicBezTo>
                  <a:cubicBezTo>
                    <a:pt x="493" y="254"/>
                    <a:pt x="493" y="254"/>
                    <a:pt x="490" y="252"/>
                  </a:cubicBezTo>
                  <a:cubicBezTo>
                    <a:pt x="488" y="249"/>
                    <a:pt x="489" y="255"/>
                    <a:pt x="487" y="257"/>
                  </a:cubicBezTo>
                  <a:cubicBezTo>
                    <a:pt x="484" y="259"/>
                    <a:pt x="484" y="262"/>
                    <a:pt x="484" y="268"/>
                  </a:cubicBezTo>
                  <a:cubicBezTo>
                    <a:pt x="484" y="274"/>
                    <a:pt x="491" y="274"/>
                    <a:pt x="497" y="278"/>
                  </a:cubicBezTo>
                  <a:cubicBezTo>
                    <a:pt x="502" y="281"/>
                    <a:pt x="501" y="281"/>
                    <a:pt x="507" y="284"/>
                  </a:cubicBezTo>
                  <a:cubicBezTo>
                    <a:pt x="513" y="287"/>
                    <a:pt x="509" y="288"/>
                    <a:pt x="505" y="288"/>
                  </a:cubicBezTo>
                  <a:cubicBezTo>
                    <a:pt x="502" y="288"/>
                    <a:pt x="495" y="292"/>
                    <a:pt x="494" y="294"/>
                  </a:cubicBezTo>
                  <a:cubicBezTo>
                    <a:pt x="492" y="296"/>
                    <a:pt x="487" y="297"/>
                    <a:pt x="486" y="302"/>
                  </a:cubicBezTo>
                  <a:cubicBezTo>
                    <a:pt x="486" y="307"/>
                    <a:pt x="497" y="309"/>
                    <a:pt x="505" y="313"/>
                  </a:cubicBezTo>
                  <a:cubicBezTo>
                    <a:pt x="513" y="318"/>
                    <a:pt x="505" y="319"/>
                    <a:pt x="503" y="326"/>
                  </a:cubicBezTo>
                  <a:cubicBezTo>
                    <a:pt x="501" y="332"/>
                    <a:pt x="502" y="332"/>
                    <a:pt x="508" y="335"/>
                  </a:cubicBezTo>
                  <a:cubicBezTo>
                    <a:pt x="513" y="338"/>
                    <a:pt x="510" y="338"/>
                    <a:pt x="515" y="345"/>
                  </a:cubicBezTo>
                  <a:cubicBezTo>
                    <a:pt x="519" y="351"/>
                    <a:pt x="516" y="348"/>
                    <a:pt x="516" y="359"/>
                  </a:cubicBezTo>
                  <a:cubicBezTo>
                    <a:pt x="517" y="369"/>
                    <a:pt x="517" y="362"/>
                    <a:pt x="522" y="369"/>
                  </a:cubicBezTo>
                  <a:cubicBezTo>
                    <a:pt x="527" y="375"/>
                    <a:pt x="522" y="374"/>
                    <a:pt x="520" y="380"/>
                  </a:cubicBezTo>
                  <a:cubicBezTo>
                    <a:pt x="519" y="383"/>
                    <a:pt x="520" y="385"/>
                    <a:pt x="520" y="387"/>
                  </a:cubicBezTo>
                  <a:cubicBezTo>
                    <a:pt x="520" y="386"/>
                    <a:pt x="520" y="386"/>
                    <a:pt x="519" y="386"/>
                  </a:cubicBezTo>
                  <a:cubicBezTo>
                    <a:pt x="518" y="385"/>
                    <a:pt x="516" y="384"/>
                    <a:pt x="515" y="385"/>
                  </a:cubicBezTo>
                  <a:cubicBezTo>
                    <a:pt x="514" y="386"/>
                    <a:pt x="511" y="387"/>
                    <a:pt x="511" y="383"/>
                  </a:cubicBezTo>
                  <a:cubicBezTo>
                    <a:pt x="511" y="379"/>
                    <a:pt x="508" y="382"/>
                    <a:pt x="507" y="385"/>
                  </a:cubicBezTo>
                  <a:cubicBezTo>
                    <a:pt x="506" y="389"/>
                    <a:pt x="501" y="393"/>
                    <a:pt x="501" y="389"/>
                  </a:cubicBezTo>
                  <a:cubicBezTo>
                    <a:pt x="500" y="385"/>
                    <a:pt x="499" y="384"/>
                    <a:pt x="499" y="381"/>
                  </a:cubicBezTo>
                  <a:cubicBezTo>
                    <a:pt x="499" y="379"/>
                    <a:pt x="499" y="376"/>
                    <a:pt x="495" y="381"/>
                  </a:cubicBezTo>
                  <a:cubicBezTo>
                    <a:pt x="492" y="385"/>
                    <a:pt x="492" y="386"/>
                    <a:pt x="487" y="387"/>
                  </a:cubicBezTo>
                  <a:cubicBezTo>
                    <a:pt x="483" y="388"/>
                    <a:pt x="478" y="387"/>
                    <a:pt x="477" y="390"/>
                  </a:cubicBezTo>
                  <a:cubicBezTo>
                    <a:pt x="476" y="392"/>
                    <a:pt x="470" y="396"/>
                    <a:pt x="472" y="400"/>
                  </a:cubicBezTo>
                  <a:cubicBezTo>
                    <a:pt x="474" y="405"/>
                    <a:pt x="471" y="409"/>
                    <a:pt x="473" y="411"/>
                  </a:cubicBezTo>
                  <a:cubicBezTo>
                    <a:pt x="475" y="414"/>
                    <a:pt x="475" y="417"/>
                    <a:pt x="473" y="418"/>
                  </a:cubicBezTo>
                  <a:cubicBezTo>
                    <a:pt x="472" y="419"/>
                    <a:pt x="468" y="420"/>
                    <a:pt x="469" y="422"/>
                  </a:cubicBezTo>
                  <a:cubicBezTo>
                    <a:pt x="470" y="424"/>
                    <a:pt x="470" y="427"/>
                    <a:pt x="469" y="429"/>
                  </a:cubicBezTo>
                  <a:cubicBezTo>
                    <a:pt x="467" y="430"/>
                    <a:pt x="462" y="431"/>
                    <a:pt x="461" y="433"/>
                  </a:cubicBezTo>
                  <a:cubicBezTo>
                    <a:pt x="460" y="435"/>
                    <a:pt x="466" y="436"/>
                    <a:pt x="457" y="437"/>
                  </a:cubicBezTo>
                  <a:cubicBezTo>
                    <a:pt x="449" y="438"/>
                    <a:pt x="446" y="438"/>
                    <a:pt x="444" y="440"/>
                  </a:cubicBezTo>
                  <a:cubicBezTo>
                    <a:pt x="443" y="441"/>
                    <a:pt x="438" y="435"/>
                    <a:pt x="437" y="440"/>
                  </a:cubicBezTo>
                  <a:cubicBezTo>
                    <a:pt x="437" y="445"/>
                    <a:pt x="435" y="449"/>
                    <a:pt x="432" y="452"/>
                  </a:cubicBezTo>
                  <a:cubicBezTo>
                    <a:pt x="430" y="456"/>
                    <a:pt x="425" y="461"/>
                    <a:pt x="425" y="464"/>
                  </a:cubicBezTo>
                  <a:cubicBezTo>
                    <a:pt x="424" y="467"/>
                    <a:pt x="420" y="467"/>
                    <a:pt x="417" y="473"/>
                  </a:cubicBezTo>
                  <a:cubicBezTo>
                    <a:pt x="415" y="478"/>
                    <a:pt x="413" y="481"/>
                    <a:pt x="411" y="483"/>
                  </a:cubicBezTo>
                  <a:cubicBezTo>
                    <a:pt x="408" y="484"/>
                    <a:pt x="410" y="483"/>
                    <a:pt x="406" y="486"/>
                  </a:cubicBezTo>
                  <a:cubicBezTo>
                    <a:pt x="402" y="489"/>
                    <a:pt x="400" y="490"/>
                    <a:pt x="398" y="493"/>
                  </a:cubicBezTo>
                  <a:cubicBezTo>
                    <a:pt x="396" y="496"/>
                    <a:pt x="395" y="497"/>
                    <a:pt x="392" y="500"/>
                  </a:cubicBezTo>
                  <a:cubicBezTo>
                    <a:pt x="389" y="503"/>
                    <a:pt x="383" y="507"/>
                    <a:pt x="380" y="509"/>
                  </a:cubicBezTo>
                  <a:cubicBezTo>
                    <a:pt x="376" y="511"/>
                    <a:pt x="372" y="512"/>
                    <a:pt x="371" y="517"/>
                  </a:cubicBezTo>
                  <a:cubicBezTo>
                    <a:pt x="371" y="521"/>
                    <a:pt x="376" y="524"/>
                    <a:pt x="374" y="527"/>
                  </a:cubicBezTo>
                  <a:cubicBezTo>
                    <a:pt x="372" y="530"/>
                    <a:pt x="373" y="533"/>
                    <a:pt x="368" y="533"/>
                  </a:cubicBezTo>
                  <a:cubicBezTo>
                    <a:pt x="363" y="534"/>
                    <a:pt x="363" y="534"/>
                    <a:pt x="359" y="535"/>
                  </a:cubicBezTo>
                  <a:cubicBezTo>
                    <a:pt x="356" y="535"/>
                    <a:pt x="349" y="536"/>
                    <a:pt x="348" y="538"/>
                  </a:cubicBezTo>
                  <a:cubicBezTo>
                    <a:pt x="346" y="540"/>
                    <a:pt x="346" y="538"/>
                    <a:pt x="345" y="544"/>
                  </a:cubicBezTo>
                  <a:cubicBezTo>
                    <a:pt x="344" y="551"/>
                    <a:pt x="345" y="554"/>
                    <a:pt x="342" y="553"/>
                  </a:cubicBezTo>
                  <a:cubicBezTo>
                    <a:pt x="339" y="552"/>
                    <a:pt x="334" y="549"/>
                    <a:pt x="332" y="551"/>
                  </a:cubicBezTo>
                  <a:cubicBezTo>
                    <a:pt x="330" y="552"/>
                    <a:pt x="325" y="553"/>
                    <a:pt x="324" y="557"/>
                  </a:cubicBezTo>
                  <a:cubicBezTo>
                    <a:pt x="322" y="562"/>
                    <a:pt x="318" y="565"/>
                    <a:pt x="321" y="571"/>
                  </a:cubicBezTo>
                  <a:cubicBezTo>
                    <a:pt x="323" y="577"/>
                    <a:pt x="324" y="579"/>
                    <a:pt x="325" y="584"/>
                  </a:cubicBezTo>
                  <a:cubicBezTo>
                    <a:pt x="325" y="590"/>
                    <a:pt x="325" y="592"/>
                    <a:pt x="325" y="596"/>
                  </a:cubicBezTo>
                  <a:cubicBezTo>
                    <a:pt x="325" y="601"/>
                    <a:pt x="328" y="604"/>
                    <a:pt x="327" y="608"/>
                  </a:cubicBezTo>
                  <a:cubicBezTo>
                    <a:pt x="325" y="611"/>
                    <a:pt x="321" y="612"/>
                    <a:pt x="325" y="615"/>
                  </a:cubicBezTo>
                  <a:cubicBezTo>
                    <a:pt x="328" y="618"/>
                    <a:pt x="333" y="622"/>
                    <a:pt x="333" y="625"/>
                  </a:cubicBezTo>
                  <a:cubicBezTo>
                    <a:pt x="333" y="628"/>
                    <a:pt x="332" y="629"/>
                    <a:pt x="331" y="634"/>
                  </a:cubicBezTo>
                  <a:cubicBezTo>
                    <a:pt x="330" y="640"/>
                    <a:pt x="331" y="644"/>
                    <a:pt x="328" y="647"/>
                  </a:cubicBezTo>
                  <a:cubicBezTo>
                    <a:pt x="325" y="650"/>
                    <a:pt x="324" y="654"/>
                    <a:pt x="323" y="658"/>
                  </a:cubicBezTo>
                  <a:cubicBezTo>
                    <a:pt x="322" y="663"/>
                    <a:pt x="319" y="663"/>
                    <a:pt x="321" y="669"/>
                  </a:cubicBezTo>
                  <a:cubicBezTo>
                    <a:pt x="323" y="674"/>
                    <a:pt x="318" y="676"/>
                    <a:pt x="320" y="678"/>
                  </a:cubicBezTo>
                  <a:cubicBezTo>
                    <a:pt x="322" y="680"/>
                    <a:pt x="323" y="685"/>
                    <a:pt x="323" y="688"/>
                  </a:cubicBezTo>
                  <a:cubicBezTo>
                    <a:pt x="323" y="691"/>
                    <a:pt x="325" y="697"/>
                    <a:pt x="325" y="697"/>
                  </a:cubicBezTo>
                  <a:cubicBezTo>
                    <a:pt x="325" y="698"/>
                    <a:pt x="327" y="700"/>
                    <a:pt x="324" y="703"/>
                  </a:cubicBezTo>
                  <a:cubicBezTo>
                    <a:pt x="322" y="706"/>
                    <a:pt x="323" y="706"/>
                    <a:pt x="319" y="706"/>
                  </a:cubicBezTo>
                  <a:cubicBezTo>
                    <a:pt x="316" y="706"/>
                    <a:pt x="312" y="702"/>
                    <a:pt x="311" y="707"/>
                  </a:cubicBezTo>
                  <a:cubicBezTo>
                    <a:pt x="311" y="713"/>
                    <a:pt x="307" y="718"/>
                    <a:pt x="306" y="720"/>
                  </a:cubicBezTo>
                  <a:cubicBezTo>
                    <a:pt x="304" y="722"/>
                    <a:pt x="302" y="726"/>
                    <a:pt x="303" y="729"/>
                  </a:cubicBezTo>
                  <a:cubicBezTo>
                    <a:pt x="304" y="733"/>
                    <a:pt x="308" y="734"/>
                    <a:pt x="304" y="735"/>
                  </a:cubicBezTo>
                  <a:cubicBezTo>
                    <a:pt x="300" y="736"/>
                    <a:pt x="296" y="736"/>
                    <a:pt x="293" y="739"/>
                  </a:cubicBezTo>
                  <a:cubicBezTo>
                    <a:pt x="290" y="743"/>
                    <a:pt x="286" y="742"/>
                    <a:pt x="285" y="748"/>
                  </a:cubicBezTo>
                  <a:cubicBezTo>
                    <a:pt x="285" y="754"/>
                    <a:pt x="290" y="754"/>
                    <a:pt x="283" y="758"/>
                  </a:cubicBezTo>
                  <a:cubicBezTo>
                    <a:pt x="276" y="762"/>
                    <a:pt x="277" y="765"/>
                    <a:pt x="271" y="766"/>
                  </a:cubicBezTo>
                  <a:cubicBezTo>
                    <a:pt x="265" y="767"/>
                    <a:pt x="256" y="769"/>
                    <a:pt x="256" y="765"/>
                  </a:cubicBezTo>
                  <a:cubicBezTo>
                    <a:pt x="256" y="760"/>
                    <a:pt x="254" y="759"/>
                    <a:pt x="251" y="754"/>
                  </a:cubicBezTo>
                  <a:cubicBezTo>
                    <a:pt x="247" y="748"/>
                    <a:pt x="245" y="742"/>
                    <a:pt x="243" y="738"/>
                  </a:cubicBezTo>
                  <a:cubicBezTo>
                    <a:pt x="240" y="734"/>
                    <a:pt x="234" y="727"/>
                    <a:pt x="235" y="723"/>
                  </a:cubicBezTo>
                  <a:cubicBezTo>
                    <a:pt x="236" y="719"/>
                    <a:pt x="239" y="718"/>
                    <a:pt x="233" y="706"/>
                  </a:cubicBezTo>
                  <a:cubicBezTo>
                    <a:pt x="227" y="694"/>
                    <a:pt x="227" y="697"/>
                    <a:pt x="224" y="689"/>
                  </a:cubicBezTo>
                  <a:cubicBezTo>
                    <a:pt x="221" y="681"/>
                    <a:pt x="222" y="678"/>
                    <a:pt x="218" y="671"/>
                  </a:cubicBezTo>
                  <a:cubicBezTo>
                    <a:pt x="213" y="664"/>
                    <a:pt x="216" y="668"/>
                    <a:pt x="210" y="660"/>
                  </a:cubicBezTo>
                  <a:cubicBezTo>
                    <a:pt x="205" y="652"/>
                    <a:pt x="205" y="651"/>
                    <a:pt x="201" y="645"/>
                  </a:cubicBezTo>
                  <a:cubicBezTo>
                    <a:pt x="197" y="638"/>
                    <a:pt x="193" y="634"/>
                    <a:pt x="194" y="630"/>
                  </a:cubicBezTo>
                  <a:cubicBezTo>
                    <a:pt x="195" y="627"/>
                    <a:pt x="192" y="626"/>
                    <a:pt x="191" y="618"/>
                  </a:cubicBezTo>
                  <a:cubicBezTo>
                    <a:pt x="191" y="611"/>
                    <a:pt x="191" y="614"/>
                    <a:pt x="187" y="604"/>
                  </a:cubicBezTo>
                  <a:cubicBezTo>
                    <a:pt x="182" y="595"/>
                    <a:pt x="186" y="602"/>
                    <a:pt x="181" y="591"/>
                  </a:cubicBezTo>
                  <a:cubicBezTo>
                    <a:pt x="175" y="580"/>
                    <a:pt x="181" y="588"/>
                    <a:pt x="174" y="577"/>
                  </a:cubicBezTo>
                  <a:cubicBezTo>
                    <a:pt x="167" y="566"/>
                    <a:pt x="168" y="572"/>
                    <a:pt x="165" y="564"/>
                  </a:cubicBezTo>
                  <a:cubicBezTo>
                    <a:pt x="162" y="556"/>
                    <a:pt x="166" y="557"/>
                    <a:pt x="160" y="551"/>
                  </a:cubicBezTo>
                  <a:cubicBezTo>
                    <a:pt x="155" y="546"/>
                    <a:pt x="155" y="547"/>
                    <a:pt x="155" y="542"/>
                  </a:cubicBezTo>
                  <a:cubicBezTo>
                    <a:pt x="155" y="537"/>
                    <a:pt x="151" y="529"/>
                    <a:pt x="151" y="528"/>
                  </a:cubicBezTo>
                  <a:cubicBezTo>
                    <a:pt x="151" y="526"/>
                    <a:pt x="147" y="519"/>
                    <a:pt x="146" y="509"/>
                  </a:cubicBezTo>
                  <a:cubicBezTo>
                    <a:pt x="146" y="499"/>
                    <a:pt x="141" y="495"/>
                    <a:pt x="139" y="490"/>
                  </a:cubicBezTo>
                  <a:cubicBezTo>
                    <a:pt x="138" y="484"/>
                    <a:pt x="136" y="485"/>
                    <a:pt x="136" y="478"/>
                  </a:cubicBezTo>
                  <a:cubicBezTo>
                    <a:pt x="137" y="470"/>
                    <a:pt x="132" y="470"/>
                    <a:pt x="133" y="464"/>
                  </a:cubicBezTo>
                  <a:cubicBezTo>
                    <a:pt x="134" y="458"/>
                    <a:pt x="137" y="459"/>
                    <a:pt x="130" y="450"/>
                  </a:cubicBezTo>
                  <a:cubicBezTo>
                    <a:pt x="124" y="442"/>
                    <a:pt x="125" y="436"/>
                    <a:pt x="125" y="433"/>
                  </a:cubicBezTo>
                  <a:cubicBezTo>
                    <a:pt x="125" y="430"/>
                    <a:pt x="130" y="423"/>
                    <a:pt x="130" y="418"/>
                  </a:cubicBezTo>
                  <a:cubicBezTo>
                    <a:pt x="130" y="413"/>
                    <a:pt x="128" y="410"/>
                    <a:pt x="126" y="405"/>
                  </a:cubicBezTo>
                  <a:cubicBezTo>
                    <a:pt x="124" y="401"/>
                    <a:pt x="117" y="400"/>
                    <a:pt x="119" y="396"/>
                  </a:cubicBezTo>
                  <a:cubicBezTo>
                    <a:pt x="121" y="392"/>
                    <a:pt x="121" y="390"/>
                    <a:pt x="121" y="386"/>
                  </a:cubicBezTo>
                  <a:cubicBezTo>
                    <a:pt x="120" y="381"/>
                    <a:pt x="116" y="378"/>
                    <a:pt x="117" y="376"/>
                  </a:cubicBezTo>
                  <a:cubicBezTo>
                    <a:pt x="117" y="374"/>
                    <a:pt x="117" y="369"/>
                    <a:pt x="116" y="368"/>
                  </a:cubicBezTo>
                  <a:cubicBezTo>
                    <a:pt x="114" y="367"/>
                    <a:pt x="110" y="368"/>
                    <a:pt x="110" y="372"/>
                  </a:cubicBezTo>
                  <a:cubicBezTo>
                    <a:pt x="110" y="375"/>
                    <a:pt x="110" y="380"/>
                    <a:pt x="109" y="380"/>
                  </a:cubicBezTo>
                  <a:cubicBezTo>
                    <a:pt x="108" y="380"/>
                    <a:pt x="105" y="384"/>
                    <a:pt x="107" y="385"/>
                  </a:cubicBezTo>
                  <a:cubicBezTo>
                    <a:pt x="109" y="386"/>
                    <a:pt x="110" y="391"/>
                    <a:pt x="110" y="392"/>
                  </a:cubicBezTo>
                  <a:cubicBezTo>
                    <a:pt x="110" y="394"/>
                    <a:pt x="109" y="397"/>
                    <a:pt x="107" y="399"/>
                  </a:cubicBezTo>
                  <a:cubicBezTo>
                    <a:pt x="105" y="402"/>
                    <a:pt x="105" y="403"/>
                    <a:pt x="101" y="405"/>
                  </a:cubicBezTo>
                  <a:cubicBezTo>
                    <a:pt x="97" y="407"/>
                    <a:pt x="95" y="407"/>
                    <a:pt x="91" y="410"/>
                  </a:cubicBezTo>
                  <a:cubicBezTo>
                    <a:pt x="88" y="413"/>
                    <a:pt x="85" y="413"/>
                    <a:pt x="82" y="414"/>
                  </a:cubicBezTo>
                  <a:cubicBezTo>
                    <a:pt x="79" y="414"/>
                    <a:pt x="79" y="417"/>
                    <a:pt x="74" y="413"/>
                  </a:cubicBezTo>
                  <a:cubicBezTo>
                    <a:pt x="68" y="408"/>
                    <a:pt x="74" y="413"/>
                    <a:pt x="66" y="406"/>
                  </a:cubicBezTo>
                  <a:cubicBezTo>
                    <a:pt x="58" y="400"/>
                    <a:pt x="59" y="404"/>
                    <a:pt x="55" y="398"/>
                  </a:cubicBezTo>
                  <a:cubicBezTo>
                    <a:pt x="51" y="392"/>
                    <a:pt x="54" y="395"/>
                    <a:pt x="49" y="389"/>
                  </a:cubicBezTo>
                  <a:cubicBezTo>
                    <a:pt x="45" y="383"/>
                    <a:pt x="49" y="387"/>
                    <a:pt x="43" y="383"/>
                  </a:cubicBezTo>
                  <a:cubicBezTo>
                    <a:pt x="37" y="379"/>
                    <a:pt x="38" y="382"/>
                    <a:pt x="34" y="377"/>
                  </a:cubicBezTo>
                  <a:cubicBezTo>
                    <a:pt x="30" y="372"/>
                    <a:pt x="29" y="372"/>
                    <a:pt x="29" y="370"/>
                  </a:cubicBezTo>
                  <a:cubicBezTo>
                    <a:pt x="29" y="368"/>
                    <a:pt x="31" y="366"/>
                    <a:pt x="33" y="367"/>
                  </a:cubicBezTo>
                  <a:cubicBezTo>
                    <a:pt x="36" y="368"/>
                    <a:pt x="42" y="372"/>
                    <a:pt x="45" y="370"/>
                  </a:cubicBezTo>
                  <a:cubicBezTo>
                    <a:pt x="48" y="368"/>
                    <a:pt x="51" y="367"/>
                    <a:pt x="55" y="364"/>
                  </a:cubicBezTo>
                  <a:cubicBezTo>
                    <a:pt x="59" y="361"/>
                    <a:pt x="58" y="362"/>
                    <a:pt x="60" y="357"/>
                  </a:cubicBezTo>
                  <a:cubicBezTo>
                    <a:pt x="62" y="352"/>
                    <a:pt x="64" y="350"/>
                    <a:pt x="59" y="350"/>
                  </a:cubicBezTo>
                  <a:cubicBezTo>
                    <a:pt x="54" y="350"/>
                    <a:pt x="53" y="348"/>
                    <a:pt x="49" y="352"/>
                  </a:cubicBezTo>
                  <a:cubicBezTo>
                    <a:pt x="45" y="356"/>
                    <a:pt x="49" y="362"/>
                    <a:pt x="41" y="356"/>
                  </a:cubicBezTo>
                  <a:cubicBezTo>
                    <a:pt x="33" y="351"/>
                    <a:pt x="36" y="351"/>
                    <a:pt x="30" y="349"/>
                  </a:cubicBezTo>
                  <a:cubicBezTo>
                    <a:pt x="24" y="347"/>
                    <a:pt x="25" y="353"/>
                    <a:pt x="20" y="346"/>
                  </a:cubicBezTo>
                  <a:cubicBezTo>
                    <a:pt x="14" y="338"/>
                    <a:pt x="15" y="340"/>
                    <a:pt x="13" y="338"/>
                  </a:cubicBezTo>
                  <a:cubicBezTo>
                    <a:pt x="10" y="336"/>
                    <a:pt x="14" y="336"/>
                    <a:pt x="8" y="334"/>
                  </a:cubicBezTo>
                  <a:cubicBezTo>
                    <a:pt x="3" y="332"/>
                    <a:pt x="4" y="337"/>
                    <a:pt x="1" y="330"/>
                  </a:cubicBezTo>
                  <a:cubicBezTo>
                    <a:pt x="1" y="329"/>
                    <a:pt x="1" y="329"/>
                    <a:pt x="0" y="328"/>
                  </a:cubicBezTo>
                  <a:cubicBezTo>
                    <a:pt x="2" y="328"/>
                    <a:pt x="3" y="327"/>
                    <a:pt x="4" y="326"/>
                  </a:cubicBezTo>
                  <a:cubicBezTo>
                    <a:pt x="7" y="324"/>
                    <a:pt x="8" y="322"/>
                    <a:pt x="11" y="322"/>
                  </a:cubicBezTo>
                  <a:cubicBezTo>
                    <a:pt x="14" y="322"/>
                    <a:pt x="17" y="325"/>
                    <a:pt x="18" y="318"/>
                  </a:cubicBezTo>
                  <a:cubicBezTo>
                    <a:pt x="18" y="312"/>
                    <a:pt x="14" y="309"/>
                    <a:pt x="21" y="311"/>
                  </a:cubicBezTo>
                  <a:cubicBezTo>
                    <a:pt x="27" y="313"/>
                    <a:pt x="35" y="313"/>
                    <a:pt x="38" y="315"/>
                  </a:cubicBezTo>
                  <a:cubicBezTo>
                    <a:pt x="41" y="318"/>
                    <a:pt x="45" y="322"/>
                    <a:pt x="50" y="317"/>
                  </a:cubicBezTo>
                  <a:cubicBezTo>
                    <a:pt x="54" y="313"/>
                    <a:pt x="61" y="309"/>
                    <a:pt x="62" y="311"/>
                  </a:cubicBezTo>
                  <a:cubicBezTo>
                    <a:pt x="63" y="313"/>
                    <a:pt x="70" y="319"/>
                    <a:pt x="72" y="313"/>
                  </a:cubicBezTo>
                  <a:cubicBezTo>
                    <a:pt x="74" y="308"/>
                    <a:pt x="76" y="303"/>
                    <a:pt x="72" y="296"/>
                  </a:cubicBezTo>
                  <a:cubicBezTo>
                    <a:pt x="68" y="290"/>
                    <a:pt x="66" y="277"/>
                    <a:pt x="60" y="276"/>
                  </a:cubicBezTo>
                  <a:cubicBezTo>
                    <a:pt x="54" y="275"/>
                    <a:pt x="48" y="276"/>
                    <a:pt x="48" y="268"/>
                  </a:cubicBezTo>
                  <a:cubicBezTo>
                    <a:pt x="49" y="261"/>
                    <a:pt x="47" y="252"/>
                    <a:pt x="39" y="248"/>
                  </a:cubicBezTo>
                  <a:cubicBezTo>
                    <a:pt x="31" y="245"/>
                    <a:pt x="20" y="244"/>
                    <a:pt x="29" y="232"/>
                  </a:cubicBezTo>
                  <a:cubicBezTo>
                    <a:pt x="37" y="220"/>
                    <a:pt x="45" y="201"/>
                    <a:pt x="48" y="207"/>
                  </a:cubicBezTo>
                  <a:cubicBezTo>
                    <a:pt x="52" y="212"/>
                    <a:pt x="58" y="219"/>
                    <a:pt x="68" y="215"/>
                  </a:cubicBezTo>
                  <a:cubicBezTo>
                    <a:pt x="78" y="212"/>
                    <a:pt x="83" y="206"/>
                    <a:pt x="85" y="198"/>
                  </a:cubicBezTo>
                  <a:cubicBezTo>
                    <a:pt x="87" y="189"/>
                    <a:pt x="97" y="191"/>
                    <a:pt x="102" y="178"/>
                  </a:cubicBezTo>
                  <a:cubicBezTo>
                    <a:pt x="107" y="166"/>
                    <a:pt x="104" y="164"/>
                    <a:pt x="108" y="158"/>
                  </a:cubicBezTo>
                  <a:cubicBezTo>
                    <a:pt x="111" y="153"/>
                    <a:pt x="117" y="154"/>
                    <a:pt x="119" y="149"/>
                  </a:cubicBezTo>
                  <a:cubicBezTo>
                    <a:pt x="121" y="145"/>
                    <a:pt x="109" y="142"/>
                    <a:pt x="119" y="137"/>
                  </a:cubicBezTo>
                  <a:cubicBezTo>
                    <a:pt x="129" y="132"/>
                    <a:pt x="132" y="127"/>
                    <a:pt x="131" y="119"/>
                  </a:cubicBezTo>
                  <a:cubicBezTo>
                    <a:pt x="129" y="111"/>
                    <a:pt x="127" y="102"/>
                    <a:pt x="133" y="99"/>
                  </a:cubicBezTo>
                  <a:cubicBezTo>
                    <a:pt x="138" y="96"/>
                    <a:pt x="150" y="88"/>
                    <a:pt x="142" y="85"/>
                  </a:cubicBezTo>
                  <a:cubicBezTo>
                    <a:pt x="134" y="82"/>
                    <a:pt x="128" y="84"/>
                    <a:pt x="124" y="79"/>
                  </a:cubicBezTo>
                  <a:cubicBezTo>
                    <a:pt x="121" y="73"/>
                    <a:pt x="115" y="70"/>
                    <a:pt x="109" y="64"/>
                  </a:cubicBezTo>
                  <a:cubicBezTo>
                    <a:pt x="103" y="59"/>
                    <a:pt x="99" y="50"/>
                    <a:pt x="104" y="47"/>
                  </a:cubicBezTo>
                  <a:cubicBezTo>
                    <a:pt x="110" y="44"/>
                    <a:pt x="108" y="41"/>
                    <a:pt x="101" y="41"/>
                  </a:cubicBezTo>
                  <a:cubicBezTo>
                    <a:pt x="95" y="40"/>
                    <a:pt x="93" y="25"/>
                    <a:pt x="99" y="23"/>
                  </a:cubicBezTo>
                  <a:cubicBezTo>
                    <a:pt x="105" y="22"/>
                    <a:pt x="119" y="24"/>
                    <a:pt x="125" y="26"/>
                  </a:cubicBezTo>
                  <a:cubicBezTo>
                    <a:pt x="132" y="28"/>
                    <a:pt x="141" y="26"/>
                    <a:pt x="146" y="25"/>
                  </a:cubicBezTo>
                  <a:cubicBezTo>
                    <a:pt x="152" y="24"/>
                    <a:pt x="158" y="22"/>
                    <a:pt x="163" y="16"/>
                  </a:cubicBezTo>
                  <a:cubicBezTo>
                    <a:pt x="169" y="10"/>
                    <a:pt x="171" y="3"/>
                    <a:pt x="177" y="2"/>
                  </a:cubicBezTo>
                  <a:cubicBezTo>
                    <a:pt x="180" y="2"/>
                    <a:pt x="182" y="1"/>
                    <a:pt x="184" y="0"/>
                  </a:cubicBezTo>
                  <a:cubicBezTo>
                    <a:pt x="185" y="0"/>
                    <a:pt x="186" y="0"/>
                    <a:pt x="187" y="0"/>
                  </a:cubicBezTo>
                  <a:cubicBezTo>
                    <a:pt x="187" y="0"/>
                    <a:pt x="188" y="1"/>
                    <a:pt x="188" y="2"/>
                  </a:cubicBezTo>
                  <a:cubicBezTo>
                    <a:pt x="190" y="8"/>
                    <a:pt x="194" y="13"/>
                    <a:pt x="195" y="16"/>
                  </a:cubicBezTo>
                  <a:cubicBezTo>
                    <a:pt x="195" y="19"/>
                    <a:pt x="194" y="22"/>
                    <a:pt x="201" y="24"/>
                  </a:cubicBezTo>
                  <a:cubicBezTo>
                    <a:pt x="208" y="26"/>
                    <a:pt x="217" y="28"/>
                    <a:pt x="217" y="32"/>
                  </a:cubicBezTo>
                  <a:cubicBezTo>
                    <a:pt x="218" y="36"/>
                    <a:pt x="210" y="35"/>
                    <a:pt x="214" y="43"/>
                  </a:cubicBezTo>
                  <a:cubicBezTo>
                    <a:pt x="214" y="44"/>
                    <a:pt x="215" y="44"/>
                    <a:pt x="215" y="45"/>
                  </a:cubicBezTo>
                  <a:cubicBezTo>
                    <a:pt x="223" y="55"/>
                    <a:pt x="218" y="56"/>
                    <a:pt x="226" y="61"/>
                  </a:cubicBezTo>
                  <a:cubicBezTo>
                    <a:pt x="234" y="66"/>
                    <a:pt x="236" y="72"/>
                    <a:pt x="237" y="75"/>
                  </a:cubicBezTo>
                  <a:cubicBezTo>
                    <a:pt x="238" y="78"/>
                    <a:pt x="238" y="83"/>
                    <a:pt x="233" y="84"/>
                  </a:cubicBezTo>
                  <a:cubicBezTo>
                    <a:pt x="228" y="86"/>
                    <a:pt x="214" y="75"/>
                    <a:pt x="215" y="85"/>
                  </a:cubicBezTo>
                  <a:cubicBezTo>
                    <a:pt x="217" y="95"/>
                    <a:pt x="223" y="90"/>
                    <a:pt x="226" y="105"/>
                  </a:cubicBezTo>
                  <a:cubicBezTo>
                    <a:pt x="229" y="119"/>
                    <a:pt x="229" y="121"/>
                    <a:pt x="235" y="117"/>
                  </a:cubicBezTo>
                  <a:cubicBezTo>
                    <a:pt x="240" y="113"/>
                    <a:pt x="243" y="119"/>
                    <a:pt x="248" y="125"/>
                  </a:cubicBezTo>
                  <a:cubicBezTo>
                    <a:pt x="253" y="132"/>
                    <a:pt x="257" y="124"/>
                    <a:pt x="264" y="132"/>
                  </a:cubicBezTo>
                  <a:cubicBezTo>
                    <a:pt x="272" y="139"/>
                    <a:pt x="279" y="141"/>
                    <a:pt x="282" y="142"/>
                  </a:cubicBezTo>
                  <a:cubicBezTo>
                    <a:pt x="284" y="143"/>
                    <a:pt x="293" y="148"/>
                    <a:pt x="291" y="150"/>
                  </a:cubicBezTo>
                  <a:cubicBezTo>
                    <a:pt x="291" y="151"/>
                    <a:pt x="290" y="151"/>
                    <a:pt x="290" y="151"/>
                  </a:cubicBezTo>
                  <a:cubicBezTo>
                    <a:pt x="283" y="152"/>
                    <a:pt x="280" y="158"/>
                    <a:pt x="279" y="164"/>
                  </a:cubicBezTo>
                  <a:cubicBezTo>
                    <a:pt x="278" y="171"/>
                    <a:pt x="276" y="180"/>
                    <a:pt x="275" y="182"/>
                  </a:cubicBezTo>
                  <a:cubicBezTo>
                    <a:pt x="274" y="184"/>
                    <a:pt x="274" y="188"/>
                    <a:pt x="281" y="191"/>
                  </a:cubicBezTo>
                  <a:cubicBezTo>
                    <a:pt x="288" y="194"/>
                    <a:pt x="301" y="206"/>
                    <a:pt x="312" y="209"/>
                  </a:cubicBezTo>
                  <a:cubicBezTo>
                    <a:pt x="324" y="213"/>
                    <a:pt x="335" y="216"/>
                    <a:pt x="345" y="221"/>
                  </a:cubicBezTo>
                  <a:cubicBezTo>
                    <a:pt x="355" y="225"/>
                    <a:pt x="352" y="226"/>
                    <a:pt x="363" y="225"/>
                  </a:cubicBezTo>
                  <a:cubicBezTo>
                    <a:pt x="374" y="224"/>
                    <a:pt x="380" y="224"/>
                    <a:pt x="387" y="229"/>
                  </a:cubicBezTo>
                  <a:cubicBezTo>
                    <a:pt x="393" y="233"/>
                    <a:pt x="395" y="237"/>
                    <a:pt x="402" y="241"/>
                  </a:cubicBezTo>
                  <a:cubicBezTo>
                    <a:pt x="409" y="244"/>
                    <a:pt x="406" y="242"/>
                    <a:pt x="416" y="244"/>
                  </a:cubicBezTo>
                  <a:cubicBezTo>
                    <a:pt x="426" y="247"/>
                    <a:pt x="432" y="246"/>
                    <a:pt x="441" y="249"/>
                  </a:cubicBezTo>
                  <a:cubicBezTo>
                    <a:pt x="451" y="252"/>
                    <a:pt x="455" y="252"/>
                    <a:pt x="457" y="253"/>
                  </a:cubicBezTo>
                  <a:cubicBezTo>
                    <a:pt x="459" y="254"/>
                    <a:pt x="464" y="255"/>
                    <a:pt x="471" y="255"/>
                  </a:cubicBezTo>
                  <a:cubicBezTo>
                    <a:pt x="478" y="254"/>
                    <a:pt x="480" y="250"/>
                    <a:pt x="480" y="246"/>
                  </a:cubicBezTo>
                  <a:cubicBezTo>
                    <a:pt x="480" y="241"/>
                    <a:pt x="480" y="245"/>
                    <a:pt x="478" y="239"/>
                  </a:cubicBezTo>
                  <a:cubicBezTo>
                    <a:pt x="475" y="232"/>
                    <a:pt x="474" y="234"/>
                    <a:pt x="474" y="226"/>
                  </a:cubicBezTo>
                  <a:cubicBezTo>
                    <a:pt x="474" y="219"/>
                    <a:pt x="480" y="213"/>
                    <a:pt x="475" y="212"/>
                  </a:cubicBezTo>
                  <a:cubicBezTo>
                    <a:pt x="477" y="211"/>
                    <a:pt x="480" y="209"/>
                    <a:pt x="483" y="208"/>
                  </a:cubicBezTo>
                  <a:cubicBezTo>
                    <a:pt x="487" y="206"/>
                    <a:pt x="490" y="208"/>
                    <a:pt x="491" y="214"/>
                  </a:cubicBezTo>
                  <a:cubicBezTo>
                    <a:pt x="492" y="220"/>
                    <a:pt x="489" y="221"/>
                    <a:pt x="492" y="228"/>
                  </a:cubicBezTo>
                  <a:cubicBezTo>
                    <a:pt x="493" y="228"/>
                    <a:pt x="493" y="229"/>
                    <a:pt x="493" y="230"/>
                  </a:cubicBezTo>
                  <a:cubicBezTo>
                    <a:pt x="496" y="234"/>
                    <a:pt x="495" y="233"/>
                    <a:pt x="496" y="237"/>
                  </a:cubicBezTo>
                  <a:cubicBezTo>
                    <a:pt x="497" y="241"/>
                    <a:pt x="501" y="240"/>
                    <a:pt x="508" y="240"/>
                  </a:cubicBezTo>
                  <a:cubicBezTo>
                    <a:pt x="515" y="239"/>
                    <a:pt x="511" y="241"/>
                    <a:pt x="517" y="245"/>
                  </a:cubicBezTo>
                  <a:cubicBezTo>
                    <a:pt x="524" y="248"/>
                    <a:pt x="526" y="246"/>
                    <a:pt x="529" y="243"/>
                  </a:cubicBezTo>
                  <a:cubicBezTo>
                    <a:pt x="532" y="240"/>
                    <a:pt x="536" y="241"/>
                    <a:pt x="539" y="243"/>
                  </a:cubicBezTo>
                  <a:cubicBezTo>
                    <a:pt x="541" y="244"/>
                    <a:pt x="552" y="246"/>
                    <a:pt x="558" y="243"/>
                  </a:cubicBezTo>
                  <a:cubicBezTo>
                    <a:pt x="564" y="241"/>
                    <a:pt x="566" y="243"/>
                    <a:pt x="574" y="241"/>
                  </a:cubicBezTo>
                  <a:cubicBezTo>
                    <a:pt x="581" y="240"/>
                    <a:pt x="572" y="236"/>
                    <a:pt x="571" y="233"/>
                  </a:cubicBezTo>
                  <a:cubicBezTo>
                    <a:pt x="571" y="231"/>
                    <a:pt x="573" y="228"/>
                    <a:pt x="571" y="227"/>
                  </a:cubicBezTo>
                  <a:cubicBezTo>
                    <a:pt x="569" y="226"/>
                    <a:pt x="563" y="223"/>
                    <a:pt x="561" y="221"/>
                  </a:cubicBezTo>
                  <a:cubicBezTo>
                    <a:pt x="559" y="219"/>
                    <a:pt x="560" y="217"/>
                    <a:pt x="563" y="215"/>
                  </a:cubicBezTo>
                  <a:cubicBezTo>
                    <a:pt x="564" y="215"/>
                    <a:pt x="566" y="214"/>
                    <a:pt x="568" y="214"/>
                  </a:cubicBezTo>
                  <a:cubicBezTo>
                    <a:pt x="575" y="213"/>
                    <a:pt x="578" y="215"/>
                    <a:pt x="581" y="212"/>
                  </a:cubicBezTo>
                  <a:cubicBezTo>
                    <a:pt x="585" y="208"/>
                    <a:pt x="584" y="206"/>
                    <a:pt x="587" y="202"/>
                  </a:cubicBezTo>
                  <a:cubicBezTo>
                    <a:pt x="589" y="199"/>
                    <a:pt x="592" y="196"/>
                    <a:pt x="598" y="190"/>
                  </a:cubicBezTo>
                  <a:cubicBezTo>
                    <a:pt x="603" y="185"/>
                    <a:pt x="605" y="189"/>
                    <a:pt x="609" y="186"/>
                  </a:cubicBezTo>
                  <a:cubicBezTo>
                    <a:pt x="612" y="183"/>
                    <a:pt x="614" y="179"/>
                    <a:pt x="615" y="176"/>
                  </a:cubicBezTo>
                  <a:cubicBezTo>
                    <a:pt x="617" y="173"/>
                    <a:pt x="623" y="172"/>
                    <a:pt x="630" y="174"/>
                  </a:cubicBezTo>
                  <a:cubicBezTo>
                    <a:pt x="637" y="176"/>
                    <a:pt x="635" y="176"/>
                    <a:pt x="642" y="179"/>
                  </a:cubicBezTo>
                  <a:cubicBezTo>
                    <a:pt x="649" y="182"/>
                    <a:pt x="646" y="177"/>
                    <a:pt x="649" y="171"/>
                  </a:cubicBezTo>
                  <a:cubicBezTo>
                    <a:pt x="652" y="166"/>
                    <a:pt x="656" y="170"/>
                    <a:pt x="662" y="171"/>
                  </a:cubicBezTo>
                  <a:cubicBezTo>
                    <a:pt x="668" y="173"/>
                    <a:pt x="663" y="174"/>
                    <a:pt x="662" y="180"/>
                  </a:cubicBezTo>
                  <a:cubicBezTo>
                    <a:pt x="660" y="186"/>
                    <a:pt x="666" y="182"/>
                    <a:pt x="669" y="182"/>
                  </a:cubicBezTo>
                  <a:cubicBezTo>
                    <a:pt x="671" y="181"/>
                    <a:pt x="669" y="189"/>
                    <a:pt x="668" y="195"/>
                  </a:cubicBezTo>
                  <a:cubicBezTo>
                    <a:pt x="667" y="201"/>
                    <a:pt x="674" y="197"/>
                    <a:pt x="679" y="196"/>
                  </a:cubicBezTo>
                  <a:cubicBezTo>
                    <a:pt x="685" y="196"/>
                    <a:pt x="686" y="198"/>
                    <a:pt x="694" y="201"/>
                  </a:cubicBezTo>
                  <a:cubicBezTo>
                    <a:pt x="694" y="201"/>
                    <a:pt x="694" y="201"/>
                    <a:pt x="695" y="201"/>
                  </a:cubicBezTo>
                  <a:cubicBezTo>
                    <a:pt x="702" y="204"/>
                    <a:pt x="696" y="210"/>
                    <a:pt x="690" y="215"/>
                  </a:cubicBezTo>
                  <a:cubicBezTo>
                    <a:pt x="684" y="221"/>
                    <a:pt x="694" y="229"/>
                    <a:pt x="694" y="23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87">
              <a:extLst>
                <a:ext uri="{FF2B5EF4-FFF2-40B4-BE49-F238E27FC236}">
                  <a16:creationId xmlns:a16="http://schemas.microsoft.com/office/drawing/2014/main" id="{B525A70C-9925-C687-6416-E9441FD555EA}"/>
                </a:ext>
              </a:extLst>
            </p:cNvPr>
            <p:cNvSpPr>
              <a:spLocks/>
            </p:cNvSpPr>
            <p:nvPr/>
          </p:nvSpPr>
          <p:spPr bwMode="auto">
            <a:xfrm>
              <a:off x="3705" y="1174"/>
              <a:ext cx="445" cy="173"/>
            </a:xfrm>
            <a:custGeom>
              <a:avLst/>
              <a:gdLst>
                <a:gd name="T0" fmla="*/ 713 w 742"/>
                <a:gd name="T1" fmla="*/ 147 h 288"/>
                <a:gd name="T2" fmla="*/ 677 w 742"/>
                <a:gd name="T3" fmla="*/ 158 h 288"/>
                <a:gd name="T4" fmla="*/ 658 w 742"/>
                <a:gd name="T5" fmla="*/ 183 h 288"/>
                <a:gd name="T6" fmla="*/ 611 w 742"/>
                <a:gd name="T7" fmla="*/ 195 h 288"/>
                <a:gd name="T8" fmla="*/ 586 w 742"/>
                <a:gd name="T9" fmla="*/ 201 h 288"/>
                <a:gd name="T10" fmla="*/ 594 w 742"/>
                <a:gd name="T11" fmla="*/ 238 h 288"/>
                <a:gd name="T12" fmla="*/ 574 w 742"/>
                <a:gd name="T13" fmla="*/ 261 h 288"/>
                <a:gd name="T14" fmla="*/ 528 w 742"/>
                <a:gd name="T15" fmla="*/ 266 h 288"/>
                <a:gd name="T16" fmla="*/ 477 w 742"/>
                <a:gd name="T17" fmla="*/ 287 h 288"/>
                <a:gd name="T18" fmla="*/ 441 w 742"/>
                <a:gd name="T19" fmla="*/ 280 h 288"/>
                <a:gd name="T20" fmla="*/ 389 w 742"/>
                <a:gd name="T21" fmla="*/ 264 h 288"/>
                <a:gd name="T22" fmla="*/ 343 w 742"/>
                <a:gd name="T23" fmla="*/ 261 h 288"/>
                <a:gd name="T24" fmla="*/ 299 w 742"/>
                <a:gd name="T25" fmla="*/ 257 h 288"/>
                <a:gd name="T26" fmla="*/ 265 w 742"/>
                <a:gd name="T27" fmla="*/ 256 h 288"/>
                <a:gd name="T28" fmla="*/ 244 w 742"/>
                <a:gd name="T29" fmla="*/ 235 h 288"/>
                <a:gd name="T30" fmla="*/ 214 w 742"/>
                <a:gd name="T31" fmla="*/ 213 h 288"/>
                <a:gd name="T32" fmla="*/ 181 w 742"/>
                <a:gd name="T33" fmla="*/ 199 h 288"/>
                <a:gd name="T34" fmla="*/ 136 w 742"/>
                <a:gd name="T35" fmla="*/ 193 h 288"/>
                <a:gd name="T36" fmla="*/ 106 w 742"/>
                <a:gd name="T37" fmla="*/ 177 h 288"/>
                <a:gd name="T38" fmla="*/ 101 w 742"/>
                <a:gd name="T39" fmla="*/ 151 h 288"/>
                <a:gd name="T40" fmla="*/ 73 w 742"/>
                <a:gd name="T41" fmla="*/ 120 h 288"/>
                <a:gd name="T42" fmla="*/ 39 w 742"/>
                <a:gd name="T43" fmla="*/ 111 h 288"/>
                <a:gd name="T44" fmla="*/ 14 w 742"/>
                <a:gd name="T45" fmla="*/ 94 h 288"/>
                <a:gd name="T46" fmla="*/ 0 w 742"/>
                <a:gd name="T47" fmla="*/ 80 h 288"/>
                <a:gd name="T48" fmla="*/ 32 w 742"/>
                <a:gd name="T49" fmla="*/ 68 h 288"/>
                <a:gd name="T50" fmla="*/ 55 w 742"/>
                <a:gd name="T51" fmla="*/ 49 h 288"/>
                <a:gd name="T52" fmla="*/ 87 w 742"/>
                <a:gd name="T53" fmla="*/ 36 h 288"/>
                <a:gd name="T54" fmla="*/ 127 w 742"/>
                <a:gd name="T55" fmla="*/ 44 h 288"/>
                <a:gd name="T56" fmla="*/ 176 w 742"/>
                <a:gd name="T57" fmla="*/ 58 h 288"/>
                <a:gd name="T58" fmla="*/ 213 w 742"/>
                <a:gd name="T59" fmla="*/ 57 h 288"/>
                <a:gd name="T60" fmla="*/ 205 w 742"/>
                <a:gd name="T61" fmla="*/ 39 h 288"/>
                <a:gd name="T62" fmla="*/ 200 w 742"/>
                <a:gd name="T63" fmla="*/ 12 h 288"/>
                <a:gd name="T64" fmla="*/ 214 w 742"/>
                <a:gd name="T65" fmla="*/ 3 h 288"/>
                <a:gd name="T66" fmla="*/ 261 w 742"/>
                <a:gd name="T67" fmla="*/ 16 h 288"/>
                <a:gd name="T68" fmla="*/ 299 w 742"/>
                <a:gd name="T69" fmla="*/ 39 h 288"/>
                <a:gd name="T70" fmla="*/ 335 w 742"/>
                <a:gd name="T71" fmla="*/ 54 h 288"/>
                <a:gd name="T72" fmla="*/ 373 w 742"/>
                <a:gd name="T73" fmla="*/ 46 h 288"/>
                <a:gd name="T74" fmla="*/ 414 w 742"/>
                <a:gd name="T75" fmla="*/ 58 h 288"/>
                <a:gd name="T76" fmla="*/ 451 w 742"/>
                <a:gd name="T77" fmla="*/ 75 h 288"/>
                <a:gd name="T78" fmla="*/ 510 w 742"/>
                <a:gd name="T79" fmla="*/ 79 h 288"/>
                <a:gd name="T80" fmla="*/ 548 w 742"/>
                <a:gd name="T81" fmla="*/ 66 h 288"/>
                <a:gd name="T82" fmla="*/ 586 w 742"/>
                <a:gd name="T83" fmla="*/ 56 h 288"/>
                <a:gd name="T84" fmla="*/ 623 w 742"/>
                <a:gd name="T85" fmla="*/ 63 h 288"/>
                <a:gd name="T86" fmla="*/ 623 w 742"/>
                <a:gd name="T87" fmla="*/ 94 h 288"/>
                <a:gd name="T88" fmla="*/ 631 w 742"/>
                <a:gd name="T89" fmla="*/ 116 h 288"/>
                <a:gd name="T90" fmla="*/ 653 w 742"/>
                <a:gd name="T91" fmla="*/ 116 h 288"/>
                <a:gd name="T92" fmla="*/ 677 w 742"/>
                <a:gd name="T93" fmla="*/ 112 h 288"/>
                <a:gd name="T94" fmla="*/ 713 w 742"/>
                <a:gd name="T95" fmla="*/ 124 h 288"/>
                <a:gd name="T96" fmla="*/ 739 w 742"/>
                <a:gd name="T97" fmla="*/ 1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2" h="288">
                  <a:moveTo>
                    <a:pt x="739" y="148"/>
                  </a:moveTo>
                  <a:cubicBezTo>
                    <a:pt x="737" y="148"/>
                    <a:pt x="722" y="147"/>
                    <a:pt x="713" y="147"/>
                  </a:cubicBezTo>
                  <a:cubicBezTo>
                    <a:pt x="704" y="147"/>
                    <a:pt x="696" y="150"/>
                    <a:pt x="693" y="152"/>
                  </a:cubicBezTo>
                  <a:cubicBezTo>
                    <a:pt x="689" y="153"/>
                    <a:pt x="682" y="155"/>
                    <a:pt x="677" y="158"/>
                  </a:cubicBezTo>
                  <a:cubicBezTo>
                    <a:pt x="673" y="160"/>
                    <a:pt x="673" y="165"/>
                    <a:pt x="675" y="171"/>
                  </a:cubicBezTo>
                  <a:cubicBezTo>
                    <a:pt x="678" y="178"/>
                    <a:pt x="666" y="183"/>
                    <a:pt x="658" y="183"/>
                  </a:cubicBezTo>
                  <a:cubicBezTo>
                    <a:pt x="650" y="182"/>
                    <a:pt x="640" y="188"/>
                    <a:pt x="638" y="193"/>
                  </a:cubicBezTo>
                  <a:cubicBezTo>
                    <a:pt x="636" y="198"/>
                    <a:pt x="623" y="200"/>
                    <a:pt x="611" y="195"/>
                  </a:cubicBezTo>
                  <a:cubicBezTo>
                    <a:pt x="599" y="191"/>
                    <a:pt x="599" y="191"/>
                    <a:pt x="592" y="192"/>
                  </a:cubicBezTo>
                  <a:cubicBezTo>
                    <a:pt x="585" y="192"/>
                    <a:pt x="587" y="194"/>
                    <a:pt x="586" y="201"/>
                  </a:cubicBezTo>
                  <a:cubicBezTo>
                    <a:pt x="584" y="208"/>
                    <a:pt x="597" y="219"/>
                    <a:pt x="605" y="225"/>
                  </a:cubicBezTo>
                  <a:cubicBezTo>
                    <a:pt x="612" y="231"/>
                    <a:pt x="596" y="236"/>
                    <a:pt x="594" y="238"/>
                  </a:cubicBezTo>
                  <a:cubicBezTo>
                    <a:pt x="592" y="240"/>
                    <a:pt x="589" y="242"/>
                    <a:pt x="588" y="248"/>
                  </a:cubicBezTo>
                  <a:cubicBezTo>
                    <a:pt x="587" y="255"/>
                    <a:pt x="582" y="256"/>
                    <a:pt x="574" y="261"/>
                  </a:cubicBezTo>
                  <a:cubicBezTo>
                    <a:pt x="565" y="266"/>
                    <a:pt x="565" y="262"/>
                    <a:pt x="556" y="264"/>
                  </a:cubicBezTo>
                  <a:cubicBezTo>
                    <a:pt x="547" y="265"/>
                    <a:pt x="538" y="264"/>
                    <a:pt x="528" y="266"/>
                  </a:cubicBezTo>
                  <a:cubicBezTo>
                    <a:pt x="517" y="268"/>
                    <a:pt x="502" y="272"/>
                    <a:pt x="496" y="273"/>
                  </a:cubicBezTo>
                  <a:cubicBezTo>
                    <a:pt x="490" y="274"/>
                    <a:pt x="479" y="285"/>
                    <a:pt x="477" y="287"/>
                  </a:cubicBezTo>
                  <a:cubicBezTo>
                    <a:pt x="476" y="288"/>
                    <a:pt x="471" y="287"/>
                    <a:pt x="463" y="283"/>
                  </a:cubicBezTo>
                  <a:cubicBezTo>
                    <a:pt x="454" y="279"/>
                    <a:pt x="452" y="283"/>
                    <a:pt x="441" y="280"/>
                  </a:cubicBezTo>
                  <a:cubicBezTo>
                    <a:pt x="430" y="277"/>
                    <a:pt x="415" y="275"/>
                    <a:pt x="410" y="275"/>
                  </a:cubicBezTo>
                  <a:cubicBezTo>
                    <a:pt x="405" y="274"/>
                    <a:pt x="396" y="268"/>
                    <a:pt x="389" y="264"/>
                  </a:cubicBezTo>
                  <a:cubicBezTo>
                    <a:pt x="382" y="261"/>
                    <a:pt x="376" y="262"/>
                    <a:pt x="366" y="260"/>
                  </a:cubicBezTo>
                  <a:cubicBezTo>
                    <a:pt x="356" y="258"/>
                    <a:pt x="352" y="259"/>
                    <a:pt x="343" y="261"/>
                  </a:cubicBezTo>
                  <a:cubicBezTo>
                    <a:pt x="333" y="263"/>
                    <a:pt x="321" y="261"/>
                    <a:pt x="319" y="261"/>
                  </a:cubicBezTo>
                  <a:cubicBezTo>
                    <a:pt x="317" y="261"/>
                    <a:pt x="307" y="259"/>
                    <a:pt x="299" y="257"/>
                  </a:cubicBezTo>
                  <a:cubicBezTo>
                    <a:pt x="291" y="256"/>
                    <a:pt x="285" y="256"/>
                    <a:pt x="278" y="256"/>
                  </a:cubicBezTo>
                  <a:cubicBezTo>
                    <a:pt x="271" y="257"/>
                    <a:pt x="272" y="259"/>
                    <a:pt x="265" y="256"/>
                  </a:cubicBezTo>
                  <a:cubicBezTo>
                    <a:pt x="258" y="253"/>
                    <a:pt x="261" y="254"/>
                    <a:pt x="255" y="248"/>
                  </a:cubicBezTo>
                  <a:cubicBezTo>
                    <a:pt x="248" y="242"/>
                    <a:pt x="251" y="242"/>
                    <a:pt x="244" y="235"/>
                  </a:cubicBezTo>
                  <a:cubicBezTo>
                    <a:pt x="237" y="227"/>
                    <a:pt x="229" y="221"/>
                    <a:pt x="228" y="219"/>
                  </a:cubicBezTo>
                  <a:cubicBezTo>
                    <a:pt x="227" y="216"/>
                    <a:pt x="223" y="216"/>
                    <a:pt x="214" y="213"/>
                  </a:cubicBezTo>
                  <a:cubicBezTo>
                    <a:pt x="204" y="210"/>
                    <a:pt x="206" y="210"/>
                    <a:pt x="198" y="207"/>
                  </a:cubicBezTo>
                  <a:cubicBezTo>
                    <a:pt x="190" y="204"/>
                    <a:pt x="192" y="203"/>
                    <a:pt x="181" y="199"/>
                  </a:cubicBezTo>
                  <a:cubicBezTo>
                    <a:pt x="171" y="194"/>
                    <a:pt x="176" y="197"/>
                    <a:pt x="161" y="194"/>
                  </a:cubicBezTo>
                  <a:cubicBezTo>
                    <a:pt x="146" y="191"/>
                    <a:pt x="140" y="193"/>
                    <a:pt x="136" y="193"/>
                  </a:cubicBezTo>
                  <a:cubicBezTo>
                    <a:pt x="132" y="192"/>
                    <a:pt x="125" y="191"/>
                    <a:pt x="118" y="189"/>
                  </a:cubicBezTo>
                  <a:cubicBezTo>
                    <a:pt x="111" y="187"/>
                    <a:pt x="111" y="184"/>
                    <a:pt x="106" y="177"/>
                  </a:cubicBezTo>
                  <a:cubicBezTo>
                    <a:pt x="100" y="170"/>
                    <a:pt x="105" y="169"/>
                    <a:pt x="107" y="165"/>
                  </a:cubicBezTo>
                  <a:cubicBezTo>
                    <a:pt x="109" y="161"/>
                    <a:pt x="103" y="158"/>
                    <a:pt x="101" y="151"/>
                  </a:cubicBezTo>
                  <a:cubicBezTo>
                    <a:pt x="100" y="145"/>
                    <a:pt x="91" y="137"/>
                    <a:pt x="87" y="134"/>
                  </a:cubicBezTo>
                  <a:cubicBezTo>
                    <a:pt x="82" y="131"/>
                    <a:pt x="78" y="126"/>
                    <a:pt x="73" y="120"/>
                  </a:cubicBezTo>
                  <a:cubicBezTo>
                    <a:pt x="68" y="115"/>
                    <a:pt x="67" y="118"/>
                    <a:pt x="57" y="116"/>
                  </a:cubicBezTo>
                  <a:cubicBezTo>
                    <a:pt x="48" y="114"/>
                    <a:pt x="46" y="113"/>
                    <a:pt x="39" y="111"/>
                  </a:cubicBezTo>
                  <a:cubicBezTo>
                    <a:pt x="32" y="109"/>
                    <a:pt x="31" y="105"/>
                    <a:pt x="24" y="102"/>
                  </a:cubicBezTo>
                  <a:cubicBezTo>
                    <a:pt x="16" y="99"/>
                    <a:pt x="18" y="96"/>
                    <a:pt x="14" y="94"/>
                  </a:cubicBezTo>
                  <a:cubicBezTo>
                    <a:pt x="10" y="92"/>
                    <a:pt x="5" y="87"/>
                    <a:pt x="5" y="84"/>
                  </a:cubicBezTo>
                  <a:cubicBezTo>
                    <a:pt x="5" y="81"/>
                    <a:pt x="2" y="81"/>
                    <a:pt x="0" y="80"/>
                  </a:cubicBezTo>
                  <a:cubicBezTo>
                    <a:pt x="3" y="77"/>
                    <a:pt x="2" y="73"/>
                    <a:pt x="11" y="71"/>
                  </a:cubicBezTo>
                  <a:cubicBezTo>
                    <a:pt x="21" y="70"/>
                    <a:pt x="28" y="77"/>
                    <a:pt x="32" y="68"/>
                  </a:cubicBezTo>
                  <a:cubicBezTo>
                    <a:pt x="36" y="59"/>
                    <a:pt x="28" y="60"/>
                    <a:pt x="37" y="57"/>
                  </a:cubicBezTo>
                  <a:cubicBezTo>
                    <a:pt x="45" y="53"/>
                    <a:pt x="45" y="55"/>
                    <a:pt x="55" y="49"/>
                  </a:cubicBezTo>
                  <a:cubicBezTo>
                    <a:pt x="65" y="43"/>
                    <a:pt x="64" y="41"/>
                    <a:pt x="73" y="39"/>
                  </a:cubicBezTo>
                  <a:cubicBezTo>
                    <a:pt x="82" y="37"/>
                    <a:pt x="82" y="34"/>
                    <a:pt x="87" y="36"/>
                  </a:cubicBezTo>
                  <a:cubicBezTo>
                    <a:pt x="91" y="38"/>
                    <a:pt x="93" y="44"/>
                    <a:pt x="101" y="42"/>
                  </a:cubicBezTo>
                  <a:cubicBezTo>
                    <a:pt x="108" y="40"/>
                    <a:pt x="125" y="42"/>
                    <a:pt x="127" y="44"/>
                  </a:cubicBezTo>
                  <a:cubicBezTo>
                    <a:pt x="129" y="46"/>
                    <a:pt x="135" y="57"/>
                    <a:pt x="147" y="58"/>
                  </a:cubicBezTo>
                  <a:cubicBezTo>
                    <a:pt x="160" y="58"/>
                    <a:pt x="163" y="56"/>
                    <a:pt x="176" y="58"/>
                  </a:cubicBezTo>
                  <a:cubicBezTo>
                    <a:pt x="189" y="59"/>
                    <a:pt x="198" y="67"/>
                    <a:pt x="203" y="65"/>
                  </a:cubicBezTo>
                  <a:cubicBezTo>
                    <a:pt x="208" y="62"/>
                    <a:pt x="211" y="61"/>
                    <a:pt x="213" y="57"/>
                  </a:cubicBezTo>
                  <a:cubicBezTo>
                    <a:pt x="215" y="52"/>
                    <a:pt x="218" y="48"/>
                    <a:pt x="215" y="45"/>
                  </a:cubicBezTo>
                  <a:cubicBezTo>
                    <a:pt x="212" y="42"/>
                    <a:pt x="213" y="46"/>
                    <a:pt x="205" y="39"/>
                  </a:cubicBezTo>
                  <a:cubicBezTo>
                    <a:pt x="198" y="32"/>
                    <a:pt x="192" y="30"/>
                    <a:pt x="194" y="23"/>
                  </a:cubicBezTo>
                  <a:cubicBezTo>
                    <a:pt x="196" y="17"/>
                    <a:pt x="196" y="16"/>
                    <a:pt x="200" y="12"/>
                  </a:cubicBezTo>
                  <a:cubicBezTo>
                    <a:pt x="204" y="7"/>
                    <a:pt x="204" y="7"/>
                    <a:pt x="205" y="3"/>
                  </a:cubicBezTo>
                  <a:cubicBezTo>
                    <a:pt x="205" y="0"/>
                    <a:pt x="208" y="0"/>
                    <a:pt x="214" y="3"/>
                  </a:cubicBezTo>
                  <a:cubicBezTo>
                    <a:pt x="220" y="7"/>
                    <a:pt x="232" y="11"/>
                    <a:pt x="239" y="11"/>
                  </a:cubicBezTo>
                  <a:cubicBezTo>
                    <a:pt x="245" y="11"/>
                    <a:pt x="250" y="15"/>
                    <a:pt x="261" y="16"/>
                  </a:cubicBezTo>
                  <a:cubicBezTo>
                    <a:pt x="272" y="16"/>
                    <a:pt x="278" y="14"/>
                    <a:pt x="284" y="22"/>
                  </a:cubicBezTo>
                  <a:cubicBezTo>
                    <a:pt x="291" y="30"/>
                    <a:pt x="292" y="31"/>
                    <a:pt x="299" y="39"/>
                  </a:cubicBezTo>
                  <a:cubicBezTo>
                    <a:pt x="306" y="46"/>
                    <a:pt x="305" y="49"/>
                    <a:pt x="316" y="50"/>
                  </a:cubicBezTo>
                  <a:cubicBezTo>
                    <a:pt x="326" y="51"/>
                    <a:pt x="328" y="55"/>
                    <a:pt x="335" y="54"/>
                  </a:cubicBezTo>
                  <a:cubicBezTo>
                    <a:pt x="341" y="52"/>
                    <a:pt x="354" y="50"/>
                    <a:pt x="356" y="47"/>
                  </a:cubicBezTo>
                  <a:cubicBezTo>
                    <a:pt x="358" y="44"/>
                    <a:pt x="362" y="45"/>
                    <a:pt x="373" y="46"/>
                  </a:cubicBezTo>
                  <a:cubicBezTo>
                    <a:pt x="384" y="47"/>
                    <a:pt x="383" y="47"/>
                    <a:pt x="396" y="49"/>
                  </a:cubicBezTo>
                  <a:cubicBezTo>
                    <a:pt x="408" y="52"/>
                    <a:pt x="410" y="58"/>
                    <a:pt x="414" y="58"/>
                  </a:cubicBezTo>
                  <a:cubicBezTo>
                    <a:pt x="419" y="58"/>
                    <a:pt x="428" y="58"/>
                    <a:pt x="433" y="61"/>
                  </a:cubicBezTo>
                  <a:cubicBezTo>
                    <a:pt x="438" y="65"/>
                    <a:pt x="443" y="74"/>
                    <a:pt x="451" y="75"/>
                  </a:cubicBezTo>
                  <a:cubicBezTo>
                    <a:pt x="459" y="75"/>
                    <a:pt x="474" y="79"/>
                    <a:pt x="483" y="80"/>
                  </a:cubicBezTo>
                  <a:cubicBezTo>
                    <a:pt x="492" y="81"/>
                    <a:pt x="502" y="80"/>
                    <a:pt x="510" y="79"/>
                  </a:cubicBezTo>
                  <a:cubicBezTo>
                    <a:pt x="517" y="78"/>
                    <a:pt x="518" y="74"/>
                    <a:pt x="530" y="73"/>
                  </a:cubicBezTo>
                  <a:cubicBezTo>
                    <a:pt x="542" y="71"/>
                    <a:pt x="545" y="74"/>
                    <a:pt x="548" y="66"/>
                  </a:cubicBezTo>
                  <a:cubicBezTo>
                    <a:pt x="552" y="59"/>
                    <a:pt x="553" y="55"/>
                    <a:pt x="558" y="54"/>
                  </a:cubicBezTo>
                  <a:cubicBezTo>
                    <a:pt x="563" y="53"/>
                    <a:pt x="581" y="53"/>
                    <a:pt x="586" y="56"/>
                  </a:cubicBezTo>
                  <a:cubicBezTo>
                    <a:pt x="592" y="59"/>
                    <a:pt x="598" y="60"/>
                    <a:pt x="603" y="59"/>
                  </a:cubicBezTo>
                  <a:cubicBezTo>
                    <a:pt x="608" y="58"/>
                    <a:pt x="609" y="61"/>
                    <a:pt x="623" y="63"/>
                  </a:cubicBezTo>
                  <a:cubicBezTo>
                    <a:pt x="623" y="63"/>
                    <a:pt x="623" y="63"/>
                    <a:pt x="623" y="63"/>
                  </a:cubicBezTo>
                  <a:cubicBezTo>
                    <a:pt x="623" y="70"/>
                    <a:pt x="622" y="91"/>
                    <a:pt x="623" y="94"/>
                  </a:cubicBezTo>
                  <a:cubicBezTo>
                    <a:pt x="625" y="99"/>
                    <a:pt x="626" y="100"/>
                    <a:pt x="624" y="106"/>
                  </a:cubicBezTo>
                  <a:cubicBezTo>
                    <a:pt x="621" y="111"/>
                    <a:pt x="626" y="110"/>
                    <a:pt x="631" y="116"/>
                  </a:cubicBezTo>
                  <a:cubicBezTo>
                    <a:pt x="635" y="122"/>
                    <a:pt x="635" y="118"/>
                    <a:pt x="639" y="117"/>
                  </a:cubicBezTo>
                  <a:cubicBezTo>
                    <a:pt x="644" y="115"/>
                    <a:pt x="648" y="116"/>
                    <a:pt x="653" y="116"/>
                  </a:cubicBezTo>
                  <a:cubicBezTo>
                    <a:pt x="659" y="116"/>
                    <a:pt x="660" y="117"/>
                    <a:pt x="668" y="118"/>
                  </a:cubicBezTo>
                  <a:cubicBezTo>
                    <a:pt x="676" y="119"/>
                    <a:pt x="674" y="115"/>
                    <a:pt x="677" y="112"/>
                  </a:cubicBezTo>
                  <a:cubicBezTo>
                    <a:pt x="681" y="109"/>
                    <a:pt x="686" y="112"/>
                    <a:pt x="697" y="116"/>
                  </a:cubicBezTo>
                  <a:cubicBezTo>
                    <a:pt x="708" y="120"/>
                    <a:pt x="707" y="121"/>
                    <a:pt x="713" y="124"/>
                  </a:cubicBezTo>
                  <a:cubicBezTo>
                    <a:pt x="719" y="128"/>
                    <a:pt x="727" y="134"/>
                    <a:pt x="734" y="140"/>
                  </a:cubicBezTo>
                  <a:cubicBezTo>
                    <a:pt x="742" y="145"/>
                    <a:pt x="741" y="148"/>
                    <a:pt x="739" y="14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88">
              <a:extLst>
                <a:ext uri="{FF2B5EF4-FFF2-40B4-BE49-F238E27FC236}">
                  <a16:creationId xmlns:a16="http://schemas.microsoft.com/office/drawing/2014/main" id="{9C414715-734D-822B-97B9-C713CB580964}"/>
                </a:ext>
              </a:extLst>
            </p:cNvPr>
            <p:cNvSpPr>
              <a:spLocks noEditPoints="1"/>
            </p:cNvSpPr>
            <p:nvPr/>
          </p:nvSpPr>
          <p:spPr bwMode="auto">
            <a:xfrm>
              <a:off x="3166" y="1121"/>
              <a:ext cx="538" cy="243"/>
            </a:xfrm>
            <a:custGeom>
              <a:avLst/>
              <a:gdLst>
                <a:gd name="T0" fmla="*/ 849 w 897"/>
                <a:gd name="T1" fmla="*/ 158 h 404"/>
                <a:gd name="T2" fmla="*/ 790 w 897"/>
                <a:gd name="T3" fmla="*/ 119 h 404"/>
                <a:gd name="T4" fmla="*/ 728 w 897"/>
                <a:gd name="T5" fmla="*/ 110 h 404"/>
                <a:gd name="T6" fmla="*/ 602 w 897"/>
                <a:gd name="T7" fmla="*/ 37 h 404"/>
                <a:gd name="T8" fmla="*/ 569 w 897"/>
                <a:gd name="T9" fmla="*/ 45 h 404"/>
                <a:gd name="T10" fmla="*/ 542 w 897"/>
                <a:gd name="T11" fmla="*/ 39 h 404"/>
                <a:gd name="T12" fmla="*/ 496 w 897"/>
                <a:gd name="T13" fmla="*/ 34 h 404"/>
                <a:gd name="T14" fmla="*/ 463 w 897"/>
                <a:gd name="T15" fmla="*/ 5 h 404"/>
                <a:gd name="T16" fmla="*/ 422 w 897"/>
                <a:gd name="T17" fmla="*/ 5 h 404"/>
                <a:gd name="T18" fmla="*/ 357 w 897"/>
                <a:gd name="T19" fmla="*/ 26 h 404"/>
                <a:gd name="T20" fmla="*/ 303 w 897"/>
                <a:gd name="T21" fmla="*/ 40 h 404"/>
                <a:gd name="T22" fmla="*/ 287 w 897"/>
                <a:gd name="T23" fmla="*/ 55 h 404"/>
                <a:gd name="T24" fmla="*/ 294 w 897"/>
                <a:gd name="T25" fmla="*/ 64 h 404"/>
                <a:gd name="T26" fmla="*/ 288 w 897"/>
                <a:gd name="T27" fmla="*/ 84 h 404"/>
                <a:gd name="T28" fmla="*/ 292 w 897"/>
                <a:gd name="T29" fmla="*/ 102 h 404"/>
                <a:gd name="T30" fmla="*/ 303 w 897"/>
                <a:gd name="T31" fmla="*/ 128 h 404"/>
                <a:gd name="T32" fmla="*/ 266 w 897"/>
                <a:gd name="T33" fmla="*/ 127 h 404"/>
                <a:gd name="T34" fmla="*/ 227 w 897"/>
                <a:gd name="T35" fmla="*/ 122 h 404"/>
                <a:gd name="T36" fmla="*/ 178 w 897"/>
                <a:gd name="T37" fmla="*/ 123 h 404"/>
                <a:gd name="T38" fmla="*/ 149 w 897"/>
                <a:gd name="T39" fmla="*/ 115 h 404"/>
                <a:gd name="T40" fmla="*/ 93 w 897"/>
                <a:gd name="T41" fmla="*/ 105 h 404"/>
                <a:gd name="T42" fmla="*/ 51 w 897"/>
                <a:gd name="T43" fmla="*/ 120 h 404"/>
                <a:gd name="T44" fmla="*/ 30 w 897"/>
                <a:gd name="T45" fmla="*/ 144 h 404"/>
                <a:gd name="T46" fmla="*/ 7 w 897"/>
                <a:gd name="T47" fmla="*/ 165 h 404"/>
                <a:gd name="T48" fmla="*/ 18 w 897"/>
                <a:gd name="T49" fmla="*/ 200 h 404"/>
                <a:gd name="T50" fmla="*/ 66 w 897"/>
                <a:gd name="T51" fmla="*/ 230 h 404"/>
                <a:gd name="T52" fmla="*/ 72 w 897"/>
                <a:gd name="T53" fmla="*/ 245 h 404"/>
                <a:gd name="T54" fmla="*/ 110 w 897"/>
                <a:gd name="T55" fmla="*/ 229 h 404"/>
                <a:gd name="T56" fmla="*/ 160 w 897"/>
                <a:gd name="T57" fmla="*/ 260 h 404"/>
                <a:gd name="T58" fmla="*/ 127 w 897"/>
                <a:gd name="T59" fmla="*/ 275 h 404"/>
                <a:gd name="T60" fmla="*/ 122 w 897"/>
                <a:gd name="T61" fmla="*/ 308 h 404"/>
                <a:gd name="T62" fmla="*/ 167 w 897"/>
                <a:gd name="T63" fmla="*/ 342 h 404"/>
                <a:gd name="T64" fmla="*/ 184 w 897"/>
                <a:gd name="T65" fmla="*/ 361 h 404"/>
                <a:gd name="T66" fmla="*/ 224 w 897"/>
                <a:gd name="T67" fmla="*/ 364 h 404"/>
                <a:gd name="T68" fmla="*/ 255 w 897"/>
                <a:gd name="T69" fmla="*/ 384 h 404"/>
                <a:gd name="T70" fmla="*/ 285 w 897"/>
                <a:gd name="T71" fmla="*/ 268 h 404"/>
                <a:gd name="T72" fmla="*/ 304 w 897"/>
                <a:gd name="T73" fmla="*/ 246 h 404"/>
                <a:gd name="T74" fmla="*/ 317 w 897"/>
                <a:gd name="T75" fmla="*/ 264 h 404"/>
                <a:gd name="T76" fmla="*/ 342 w 897"/>
                <a:gd name="T77" fmla="*/ 293 h 404"/>
                <a:gd name="T78" fmla="*/ 377 w 897"/>
                <a:gd name="T79" fmla="*/ 322 h 404"/>
                <a:gd name="T80" fmla="*/ 437 w 897"/>
                <a:gd name="T81" fmla="*/ 319 h 404"/>
                <a:gd name="T82" fmla="*/ 476 w 897"/>
                <a:gd name="T83" fmla="*/ 352 h 404"/>
                <a:gd name="T84" fmla="*/ 510 w 897"/>
                <a:gd name="T85" fmla="*/ 389 h 404"/>
                <a:gd name="T86" fmla="*/ 547 w 897"/>
                <a:gd name="T87" fmla="*/ 403 h 404"/>
                <a:gd name="T88" fmla="*/ 569 w 897"/>
                <a:gd name="T89" fmla="*/ 370 h 404"/>
                <a:gd name="T90" fmla="*/ 627 w 897"/>
                <a:gd name="T91" fmla="*/ 345 h 404"/>
                <a:gd name="T92" fmla="*/ 654 w 897"/>
                <a:gd name="T93" fmla="*/ 329 h 404"/>
                <a:gd name="T94" fmla="*/ 743 w 897"/>
                <a:gd name="T95" fmla="*/ 341 h 404"/>
                <a:gd name="T96" fmla="*/ 801 w 897"/>
                <a:gd name="T97" fmla="*/ 357 h 404"/>
                <a:gd name="T98" fmla="*/ 801 w 897"/>
                <a:gd name="T99" fmla="*/ 336 h 404"/>
                <a:gd name="T100" fmla="*/ 784 w 897"/>
                <a:gd name="T101" fmla="*/ 292 h 404"/>
                <a:gd name="T102" fmla="*/ 804 w 897"/>
                <a:gd name="T103" fmla="*/ 273 h 404"/>
                <a:gd name="T104" fmla="*/ 816 w 897"/>
                <a:gd name="T105" fmla="*/ 230 h 404"/>
                <a:gd name="T106" fmla="*/ 872 w 897"/>
                <a:gd name="T107" fmla="*/ 224 h 404"/>
                <a:gd name="T108" fmla="*/ 880 w 897"/>
                <a:gd name="T109" fmla="*/ 177 h 404"/>
                <a:gd name="T110" fmla="*/ 874 w 897"/>
                <a:gd name="T111" fmla="*/ 156 h 404"/>
                <a:gd name="T112" fmla="*/ 715 w 897"/>
                <a:gd name="T113" fmla="*/ 246 h 404"/>
                <a:gd name="T114" fmla="*/ 669 w 897"/>
                <a:gd name="T115" fmla="*/ 240 h 404"/>
                <a:gd name="T116" fmla="*/ 634 w 897"/>
                <a:gd name="T117" fmla="*/ 266 h 404"/>
                <a:gd name="T118" fmla="*/ 619 w 897"/>
                <a:gd name="T119" fmla="*/ 264 h 404"/>
                <a:gd name="T120" fmla="*/ 655 w 897"/>
                <a:gd name="T121" fmla="*/ 231 h 404"/>
                <a:gd name="T122" fmla="*/ 705 w 897"/>
                <a:gd name="T123" fmla="*/ 236 h 404"/>
                <a:gd name="T124" fmla="*/ 739 w 897"/>
                <a:gd name="T125" fmla="*/ 2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404">
                  <a:moveTo>
                    <a:pt x="874" y="156"/>
                  </a:moveTo>
                  <a:cubicBezTo>
                    <a:pt x="871" y="151"/>
                    <a:pt x="868" y="152"/>
                    <a:pt x="864" y="156"/>
                  </a:cubicBezTo>
                  <a:cubicBezTo>
                    <a:pt x="860" y="160"/>
                    <a:pt x="857" y="158"/>
                    <a:pt x="849" y="158"/>
                  </a:cubicBezTo>
                  <a:cubicBezTo>
                    <a:pt x="841" y="157"/>
                    <a:pt x="835" y="153"/>
                    <a:pt x="831" y="146"/>
                  </a:cubicBezTo>
                  <a:cubicBezTo>
                    <a:pt x="828" y="139"/>
                    <a:pt x="826" y="140"/>
                    <a:pt x="812" y="134"/>
                  </a:cubicBezTo>
                  <a:cubicBezTo>
                    <a:pt x="798" y="128"/>
                    <a:pt x="799" y="125"/>
                    <a:pt x="790" y="119"/>
                  </a:cubicBezTo>
                  <a:cubicBezTo>
                    <a:pt x="781" y="113"/>
                    <a:pt x="778" y="120"/>
                    <a:pt x="765" y="126"/>
                  </a:cubicBezTo>
                  <a:cubicBezTo>
                    <a:pt x="751" y="131"/>
                    <a:pt x="756" y="126"/>
                    <a:pt x="749" y="126"/>
                  </a:cubicBezTo>
                  <a:cubicBezTo>
                    <a:pt x="741" y="125"/>
                    <a:pt x="738" y="114"/>
                    <a:pt x="728" y="110"/>
                  </a:cubicBezTo>
                  <a:cubicBezTo>
                    <a:pt x="717" y="106"/>
                    <a:pt x="722" y="115"/>
                    <a:pt x="722" y="120"/>
                  </a:cubicBezTo>
                  <a:cubicBezTo>
                    <a:pt x="722" y="125"/>
                    <a:pt x="710" y="124"/>
                    <a:pt x="706" y="120"/>
                  </a:cubicBezTo>
                  <a:cubicBezTo>
                    <a:pt x="659" y="62"/>
                    <a:pt x="612" y="43"/>
                    <a:pt x="602" y="37"/>
                  </a:cubicBezTo>
                  <a:cubicBezTo>
                    <a:pt x="592" y="31"/>
                    <a:pt x="607" y="33"/>
                    <a:pt x="608" y="29"/>
                  </a:cubicBezTo>
                  <a:cubicBezTo>
                    <a:pt x="609" y="25"/>
                    <a:pt x="601" y="29"/>
                    <a:pt x="590" y="33"/>
                  </a:cubicBezTo>
                  <a:cubicBezTo>
                    <a:pt x="580" y="37"/>
                    <a:pt x="579" y="40"/>
                    <a:pt x="569" y="45"/>
                  </a:cubicBezTo>
                  <a:cubicBezTo>
                    <a:pt x="559" y="50"/>
                    <a:pt x="560" y="50"/>
                    <a:pt x="554" y="49"/>
                  </a:cubicBezTo>
                  <a:cubicBezTo>
                    <a:pt x="549" y="48"/>
                    <a:pt x="549" y="55"/>
                    <a:pt x="541" y="52"/>
                  </a:cubicBezTo>
                  <a:cubicBezTo>
                    <a:pt x="533" y="49"/>
                    <a:pt x="538" y="45"/>
                    <a:pt x="542" y="39"/>
                  </a:cubicBezTo>
                  <a:cubicBezTo>
                    <a:pt x="545" y="34"/>
                    <a:pt x="538" y="38"/>
                    <a:pt x="532" y="36"/>
                  </a:cubicBezTo>
                  <a:cubicBezTo>
                    <a:pt x="527" y="34"/>
                    <a:pt x="523" y="37"/>
                    <a:pt x="514" y="35"/>
                  </a:cubicBezTo>
                  <a:cubicBezTo>
                    <a:pt x="505" y="33"/>
                    <a:pt x="502" y="33"/>
                    <a:pt x="496" y="34"/>
                  </a:cubicBezTo>
                  <a:cubicBezTo>
                    <a:pt x="491" y="35"/>
                    <a:pt x="485" y="34"/>
                    <a:pt x="485" y="28"/>
                  </a:cubicBezTo>
                  <a:cubicBezTo>
                    <a:pt x="484" y="22"/>
                    <a:pt x="479" y="13"/>
                    <a:pt x="474" y="7"/>
                  </a:cubicBezTo>
                  <a:cubicBezTo>
                    <a:pt x="469" y="2"/>
                    <a:pt x="465" y="4"/>
                    <a:pt x="463" y="5"/>
                  </a:cubicBezTo>
                  <a:cubicBezTo>
                    <a:pt x="461" y="6"/>
                    <a:pt x="455" y="5"/>
                    <a:pt x="449" y="2"/>
                  </a:cubicBezTo>
                  <a:cubicBezTo>
                    <a:pt x="444" y="0"/>
                    <a:pt x="447" y="1"/>
                    <a:pt x="436" y="1"/>
                  </a:cubicBezTo>
                  <a:cubicBezTo>
                    <a:pt x="426" y="0"/>
                    <a:pt x="428" y="2"/>
                    <a:pt x="422" y="5"/>
                  </a:cubicBezTo>
                  <a:cubicBezTo>
                    <a:pt x="416" y="8"/>
                    <a:pt x="415" y="13"/>
                    <a:pt x="406" y="15"/>
                  </a:cubicBezTo>
                  <a:cubicBezTo>
                    <a:pt x="396" y="17"/>
                    <a:pt x="384" y="19"/>
                    <a:pt x="376" y="20"/>
                  </a:cubicBezTo>
                  <a:cubicBezTo>
                    <a:pt x="368" y="22"/>
                    <a:pt x="366" y="26"/>
                    <a:pt x="357" y="26"/>
                  </a:cubicBezTo>
                  <a:cubicBezTo>
                    <a:pt x="348" y="27"/>
                    <a:pt x="348" y="28"/>
                    <a:pt x="336" y="33"/>
                  </a:cubicBezTo>
                  <a:cubicBezTo>
                    <a:pt x="325" y="37"/>
                    <a:pt x="330" y="34"/>
                    <a:pt x="322" y="36"/>
                  </a:cubicBezTo>
                  <a:cubicBezTo>
                    <a:pt x="314" y="38"/>
                    <a:pt x="312" y="41"/>
                    <a:pt x="303" y="40"/>
                  </a:cubicBezTo>
                  <a:cubicBezTo>
                    <a:pt x="294" y="38"/>
                    <a:pt x="290" y="37"/>
                    <a:pt x="284" y="37"/>
                  </a:cubicBezTo>
                  <a:cubicBezTo>
                    <a:pt x="278" y="38"/>
                    <a:pt x="281" y="46"/>
                    <a:pt x="285" y="48"/>
                  </a:cubicBezTo>
                  <a:cubicBezTo>
                    <a:pt x="289" y="51"/>
                    <a:pt x="287" y="50"/>
                    <a:pt x="287" y="55"/>
                  </a:cubicBezTo>
                  <a:cubicBezTo>
                    <a:pt x="287" y="61"/>
                    <a:pt x="290" y="57"/>
                    <a:pt x="296" y="58"/>
                  </a:cubicBezTo>
                  <a:cubicBezTo>
                    <a:pt x="303" y="59"/>
                    <a:pt x="305" y="60"/>
                    <a:pt x="305" y="63"/>
                  </a:cubicBezTo>
                  <a:cubicBezTo>
                    <a:pt x="306" y="66"/>
                    <a:pt x="302" y="66"/>
                    <a:pt x="294" y="64"/>
                  </a:cubicBezTo>
                  <a:cubicBezTo>
                    <a:pt x="287" y="62"/>
                    <a:pt x="289" y="64"/>
                    <a:pt x="282" y="68"/>
                  </a:cubicBezTo>
                  <a:cubicBezTo>
                    <a:pt x="275" y="72"/>
                    <a:pt x="282" y="71"/>
                    <a:pt x="289" y="79"/>
                  </a:cubicBezTo>
                  <a:cubicBezTo>
                    <a:pt x="295" y="86"/>
                    <a:pt x="290" y="82"/>
                    <a:pt x="288" y="84"/>
                  </a:cubicBezTo>
                  <a:cubicBezTo>
                    <a:pt x="287" y="86"/>
                    <a:pt x="281" y="89"/>
                    <a:pt x="275" y="90"/>
                  </a:cubicBezTo>
                  <a:cubicBezTo>
                    <a:pt x="270" y="92"/>
                    <a:pt x="273" y="93"/>
                    <a:pt x="277" y="95"/>
                  </a:cubicBezTo>
                  <a:cubicBezTo>
                    <a:pt x="282" y="98"/>
                    <a:pt x="281" y="98"/>
                    <a:pt x="292" y="102"/>
                  </a:cubicBezTo>
                  <a:cubicBezTo>
                    <a:pt x="304" y="105"/>
                    <a:pt x="299" y="105"/>
                    <a:pt x="307" y="108"/>
                  </a:cubicBezTo>
                  <a:cubicBezTo>
                    <a:pt x="314" y="110"/>
                    <a:pt x="312" y="110"/>
                    <a:pt x="313" y="114"/>
                  </a:cubicBezTo>
                  <a:cubicBezTo>
                    <a:pt x="313" y="119"/>
                    <a:pt x="310" y="124"/>
                    <a:pt x="303" y="128"/>
                  </a:cubicBezTo>
                  <a:cubicBezTo>
                    <a:pt x="296" y="132"/>
                    <a:pt x="292" y="128"/>
                    <a:pt x="289" y="125"/>
                  </a:cubicBezTo>
                  <a:cubicBezTo>
                    <a:pt x="285" y="123"/>
                    <a:pt x="281" y="126"/>
                    <a:pt x="281" y="128"/>
                  </a:cubicBezTo>
                  <a:cubicBezTo>
                    <a:pt x="280" y="131"/>
                    <a:pt x="272" y="129"/>
                    <a:pt x="266" y="127"/>
                  </a:cubicBezTo>
                  <a:cubicBezTo>
                    <a:pt x="260" y="126"/>
                    <a:pt x="257" y="127"/>
                    <a:pt x="251" y="120"/>
                  </a:cubicBezTo>
                  <a:cubicBezTo>
                    <a:pt x="245" y="113"/>
                    <a:pt x="242" y="116"/>
                    <a:pt x="237" y="116"/>
                  </a:cubicBezTo>
                  <a:cubicBezTo>
                    <a:pt x="231" y="117"/>
                    <a:pt x="232" y="123"/>
                    <a:pt x="227" y="122"/>
                  </a:cubicBezTo>
                  <a:cubicBezTo>
                    <a:pt x="221" y="120"/>
                    <a:pt x="216" y="116"/>
                    <a:pt x="209" y="117"/>
                  </a:cubicBezTo>
                  <a:cubicBezTo>
                    <a:pt x="202" y="117"/>
                    <a:pt x="202" y="120"/>
                    <a:pt x="195" y="127"/>
                  </a:cubicBezTo>
                  <a:cubicBezTo>
                    <a:pt x="188" y="133"/>
                    <a:pt x="185" y="127"/>
                    <a:pt x="178" y="123"/>
                  </a:cubicBezTo>
                  <a:cubicBezTo>
                    <a:pt x="171" y="118"/>
                    <a:pt x="168" y="118"/>
                    <a:pt x="168" y="123"/>
                  </a:cubicBezTo>
                  <a:cubicBezTo>
                    <a:pt x="167" y="128"/>
                    <a:pt x="167" y="129"/>
                    <a:pt x="165" y="131"/>
                  </a:cubicBezTo>
                  <a:cubicBezTo>
                    <a:pt x="162" y="134"/>
                    <a:pt x="160" y="123"/>
                    <a:pt x="149" y="115"/>
                  </a:cubicBezTo>
                  <a:cubicBezTo>
                    <a:pt x="138" y="106"/>
                    <a:pt x="136" y="106"/>
                    <a:pt x="128" y="105"/>
                  </a:cubicBezTo>
                  <a:cubicBezTo>
                    <a:pt x="120" y="104"/>
                    <a:pt x="112" y="105"/>
                    <a:pt x="110" y="100"/>
                  </a:cubicBezTo>
                  <a:cubicBezTo>
                    <a:pt x="108" y="95"/>
                    <a:pt x="102" y="105"/>
                    <a:pt x="93" y="105"/>
                  </a:cubicBezTo>
                  <a:cubicBezTo>
                    <a:pt x="85" y="106"/>
                    <a:pt x="87" y="102"/>
                    <a:pt x="81" y="96"/>
                  </a:cubicBezTo>
                  <a:cubicBezTo>
                    <a:pt x="75" y="91"/>
                    <a:pt x="73" y="110"/>
                    <a:pt x="66" y="114"/>
                  </a:cubicBezTo>
                  <a:cubicBezTo>
                    <a:pt x="58" y="119"/>
                    <a:pt x="53" y="115"/>
                    <a:pt x="51" y="120"/>
                  </a:cubicBezTo>
                  <a:cubicBezTo>
                    <a:pt x="50" y="126"/>
                    <a:pt x="49" y="126"/>
                    <a:pt x="40" y="128"/>
                  </a:cubicBezTo>
                  <a:cubicBezTo>
                    <a:pt x="32" y="130"/>
                    <a:pt x="45" y="139"/>
                    <a:pt x="46" y="146"/>
                  </a:cubicBezTo>
                  <a:cubicBezTo>
                    <a:pt x="46" y="153"/>
                    <a:pt x="34" y="149"/>
                    <a:pt x="30" y="144"/>
                  </a:cubicBezTo>
                  <a:cubicBezTo>
                    <a:pt x="25" y="139"/>
                    <a:pt x="21" y="134"/>
                    <a:pt x="13" y="134"/>
                  </a:cubicBezTo>
                  <a:cubicBezTo>
                    <a:pt x="5" y="134"/>
                    <a:pt x="10" y="147"/>
                    <a:pt x="6" y="152"/>
                  </a:cubicBezTo>
                  <a:cubicBezTo>
                    <a:pt x="2" y="156"/>
                    <a:pt x="2" y="160"/>
                    <a:pt x="7" y="165"/>
                  </a:cubicBezTo>
                  <a:cubicBezTo>
                    <a:pt x="11" y="170"/>
                    <a:pt x="8" y="174"/>
                    <a:pt x="4" y="181"/>
                  </a:cubicBezTo>
                  <a:cubicBezTo>
                    <a:pt x="0" y="189"/>
                    <a:pt x="5" y="188"/>
                    <a:pt x="12" y="191"/>
                  </a:cubicBezTo>
                  <a:cubicBezTo>
                    <a:pt x="19" y="194"/>
                    <a:pt x="18" y="195"/>
                    <a:pt x="18" y="200"/>
                  </a:cubicBezTo>
                  <a:cubicBezTo>
                    <a:pt x="17" y="205"/>
                    <a:pt x="26" y="206"/>
                    <a:pt x="34" y="205"/>
                  </a:cubicBezTo>
                  <a:cubicBezTo>
                    <a:pt x="42" y="204"/>
                    <a:pt x="43" y="207"/>
                    <a:pt x="49" y="210"/>
                  </a:cubicBezTo>
                  <a:cubicBezTo>
                    <a:pt x="54" y="213"/>
                    <a:pt x="63" y="226"/>
                    <a:pt x="66" y="230"/>
                  </a:cubicBezTo>
                  <a:cubicBezTo>
                    <a:pt x="68" y="234"/>
                    <a:pt x="62" y="233"/>
                    <a:pt x="56" y="235"/>
                  </a:cubicBezTo>
                  <a:cubicBezTo>
                    <a:pt x="50" y="237"/>
                    <a:pt x="61" y="239"/>
                    <a:pt x="68" y="243"/>
                  </a:cubicBezTo>
                  <a:cubicBezTo>
                    <a:pt x="70" y="244"/>
                    <a:pt x="72" y="245"/>
                    <a:pt x="72" y="245"/>
                  </a:cubicBezTo>
                  <a:cubicBezTo>
                    <a:pt x="72" y="244"/>
                    <a:pt x="73" y="243"/>
                    <a:pt x="73" y="242"/>
                  </a:cubicBezTo>
                  <a:cubicBezTo>
                    <a:pt x="78" y="234"/>
                    <a:pt x="85" y="239"/>
                    <a:pt x="92" y="235"/>
                  </a:cubicBezTo>
                  <a:cubicBezTo>
                    <a:pt x="99" y="231"/>
                    <a:pt x="103" y="229"/>
                    <a:pt x="110" y="229"/>
                  </a:cubicBezTo>
                  <a:cubicBezTo>
                    <a:pt x="117" y="229"/>
                    <a:pt x="130" y="230"/>
                    <a:pt x="138" y="229"/>
                  </a:cubicBezTo>
                  <a:cubicBezTo>
                    <a:pt x="145" y="229"/>
                    <a:pt x="150" y="228"/>
                    <a:pt x="160" y="232"/>
                  </a:cubicBezTo>
                  <a:cubicBezTo>
                    <a:pt x="169" y="235"/>
                    <a:pt x="160" y="250"/>
                    <a:pt x="160" y="260"/>
                  </a:cubicBezTo>
                  <a:cubicBezTo>
                    <a:pt x="160" y="270"/>
                    <a:pt x="169" y="273"/>
                    <a:pt x="171" y="275"/>
                  </a:cubicBezTo>
                  <a:cubicBezTo>
                    <a:pt x="173" y="278"/>
                    <a:pt x="149" y="273"/>
                    <a:pt x="144" y="273"/>
                  </a:cubicBezTo>
                  <a:cubicBezTo>
                    <a:pt x="138" y="272"/>
                    <a:pt x="132" y="273"/>
                    <a:pt x="127" y="275"/>
                  </a:cubicBezTo>
                  <a:cubicBezTo>
                    <a:pt x="121" y="278"/>
                    <a:pt x="124" y="286"/>
                    <a:pt x="132" y="293"/>
                  </a:cubicBezTo>
                  <a:cubicBezTo>
                    <a:pt x="140" y="300"/>
                    <a:pt x="118" y="293"/>
                    <a:pt x="107" y="294"/>
                  </a:cubicBezTo>
                  <a:cubicBezTo>
                    <a:pt x="95" y="296"/>
                    <a:pt x="115" y="302"/>
                    <a:pt x="122" y="308"/>
                  </a:cubicBezTo>
                  <a:cubicBezTo>
                    <a:pt x="128" y="314"/>
                    <a:pt x="127" y="320"/>
                    <a:pt x="134" y="328"/>
                  </a:cubicBezTo>
                  <a:cubicBezTo>
                    <a:pt x="141" y="336"/>
                    <a:pt x="144" y="334"/>
                    <a:pt x="151" y="339"/>
                  </a:cubicBezTo>
                  <a:cubicBezTo>
                    <a:pt x="157" y="344"/>
                    <a:pt x="157" y="339"/>
                    <a:pt x="167" y="342"/>
                  </a:cubicBezTo>
                  <a:cubicBezTo>
                    <a:pt x="178" y="346"/>
                    <a:pt x="173" y="350"/>
                    <a:pt x="171" y="355"/>
                  </a:cubicBezTo>
                  <a:cubicBezTo>
                    <a:pt x="171" y="357"/>
                    <a:pt x="171" y="362"/>
                    <a:pt x="173" y="368"/>
                  </a:cubicBezTo>
                  <a:cubicBezTo>
                    <a:pt x="176" y="366"/>
                    <a:pt x="179" y="364"/>
                    <a:pt x="184" y="361"/>
                  </a:cubicBezTo>
                  <a:cubicBezTo>
                    <a:pt x="189" y="358"/>
                    <a:pt x="188" y="358"/>
                    <a:pt x="195" y="358"/>
                  </a:cubicBezTo>
                  <a:cubicBezTo>
                    <a:pt x="202" y="358"/>
                    <a:pt x="198" y="355"/>
                    <a:pt x="206" y="357"/>
                  </a:cubicBezTo>
                  <a:cubicBezTo>
                    <a:pt x="214" y="360"/>
                    <a:pt x="221" y="360"/>
                    <a:pt x="224" y="364"/>
                  </a:cubicBezTo>
                  <a:cubicBezTo>
                    <a:pt x="227" y="368"/>
                    <a:pt x="228" y="366"/>
                    <a:pt x="235" y="375"/>
                  </a:cubicBezTo>
                  <a:cubicBezTo>
                    <a:pt x="241" y="384"/>
                    <a:pt x="243" y="385"/>
                    <a:pt x="246" y="385"/>
                  </a:cubicBezTo>
                  <a:cubicBezTo>
                    <a:pt x="248" y="385"/>
                    <a:pt x="253" y="384"/>
                    <a:pt x="255" y="384"/>
                  </a:cubicBezTo>
                  <a:cubicBezTo>
                    <a:pt x="254" y="377"/>
                    <a:pt x="236" y="297"/>
                    <a:pt x="232" y="287"/>
                  </a:cubicBezTo>
                  <a:cubicBezTo>
                    <a:pt x="228" y="276"/>
                    <a:pt x="268" y="269"/>
                    <a:pt x="278" y="267"/>
                  </a:cubicBezTo>
                  <a:cubicBezTo>
                    <a:pt x="280" y="267"/>
                    <a:pt x="282" y="267"/>
                    <a:pt x="285" y="268"/>
                  </a:cubicBezTo>
                  <a:cubicBezTo>
                    <a:pt x="287" y="264"/>
                    <a:pt x="289" y="260"/>
                    <a:pt x="291" y="257"/>
                  </a:cubicBezTo>
                  <a:cubicBezTo>
                    <a:pt x="294" y="252"/>
                    <a:pt x="299" y="258"/>
                    <a:pt x="307" y="258"/>
                  </a:cubicBezTo>
                  <a:cubicBezTo>
                    <a:pt x="315" y="258"/>
                    <a:pt x="307" y="255"/>
                    <a:pt x="304" y="246"/>
                  </a:cubicBezTo>
                  <a:cubicBezTo>
                    <a:pt x="300" y="237"/>
                    <a:pt x="311" y="249"/>
                    <a:pt x="313" y="252"/>
                  </a:cubicBezTo>
                  <a:cubicBezTo>
                    <a:pt x="316" y="254"/>
                    <a:pt x="319" y="252"/>
                    <a:pt x="322" y="254"/>
                  </a:cubicBezTo>
                  <a:cubicBezTo>
                    <a:pt x="324" y="257"/>
                    <a:pt x="322" y="260"/>
                    <a:pt x="317" y="264"/>
                  </a:cubicBezTo>
                  <a:cubicBezTo>
                    <a:pt x="312" y="267"/>
                    <a:pt x="328" y="263"/>
                    <a:pt x="330" y="267"/>
                  </a:cubicBezTo>
                  <a:cubicBezTo>
                    <a:pt x="332" y="272"/>
                    <a:pt x="333" y="278"/>
                    <a:pt x="340" y="285"/>
                  </a:cubicBezTo>
                  <a:cubicBezTo>
                    <a:pt x="344" y="289"/>
                    <a:pt x="344" y="291"/>
                    <a:pt x="342" y="293"/>
                  </a:cubicBezTo>
                  <a:cubicBezTo>
                    <a:pt x="344" y="293"/>
                    <a:pt x="344" y="294"/>
                    <a:pt x="344" y="294"/>
                  </a:cubicBezTo>
                  <a:cubicBezTo>
                    <a:pt x="344" y="294"/>
                    <a:pt x="349" y="296"/>
                    <a:pt x="357" y="304"/>
                  </a:cubicBezTo>
                  <a:cubicBezTo>
                    <a:pt x="365" y="312"/>
                    <a:pt x="369" y="315"/>
                    <a:pt x="377" y="322"/>
                  </a:cubicBezTo>
                  <a:cubicBezTo>
                    <a:pt x="385" y="328"/>
                    <a:pt x="390" y="323"/>
                    <a:pt x="394" y="321"/>
                  </a:cubicBezTo>
                  <a:cubicBezTo>
                    <a:pt x="398" y="318"/>
                    <a:pt x="408" y="322"/>
                    <a:pt x="422" y="322"/>
                  </a:cubicBezTo>
                  <a:cubicBezTo>
                    <a:pt x="435" y="322"/>
                    <a:pt x="432" y="323"/>
                    <a:pt x="437" y="319"/>
                  </a:cubicBezTo>
                  <a:cubicBezTo>
                    <a:pt x="442" y="316"/>
                    <a:pt x="442" y="317"/>
                    <a:pt x="453" y="326"/>
                  </a:cubicBezTo>
                  <a:cubicBezTo>
                    <a:pt x="463" y="335"/>
                    <a:pt x="462" y="336"/>
                    <a:pt x="469" y="336"/>
                  </a:cubicBezTo>
                  <a:cubicBezTo>
                    <a:pt x="476" y="336"/>
                    <a:pt x="473" y="342"/>
                    <a:pt x="476" y="352"/>
                  </a:cubicBezTo>
                  <a:cubicBezTo>
                    <a:pt x="480" y="362"/>
                    <a:pt x="478" y="362"/>
                    <a:pt x="484" y="364"/>
                  </a:cubicBezTo>
                  <a:cubicBezTo>
                    <a:pt x="490" y="366"/>
                    <a:pt x="491" y="371"/>
                    <a:pt x="495" y="382"/>
                  </a:cubicBezTo>
                  <a:cubicBezTo>
                    <a:pt x="499" y="393"/>
                    <a:pt x="503" y="388"/>
                    <a:pt x="510" y="389"/>
                  </a:cubicBezTo>
                  <a:cubicBezTo>
                    <a:pt x="517" y="391"/>
                    <a:pt x="522" y="387"/>
                    <a:pt x="527" y="387"/>
                  </a:cubicBezTo>
                  <a:cubicBezTo>
                    <a:pt x="531" y="387"/>
                    <a:pt x="533" y="389"/>
                    <a:pt x="534" y="396"/>
                  </a:cubicBezTo>
                  <a:cubicBezTo>
                    <a:pt x="534" y="403"/>
                    <a:pt x="540" y="403"/>
                    <a:pt x="547" y="403"/>
                  </a:cubicBezTo>
                  <a:cubicBezTo>
                    <a:pt x="554" y="404"/>
                    <a:pt x="547" y="402"/>
                    <a:pt x="546" y="398"/>
                  </a:cubicBezTo>
                  <a:cubicBezTo>
                    <a:pt x="545" y="393"/>
                    <a:pt x="552" y="391"/>
                    <a:pt x="553" y="383"/>
                  </a:cubicBezTo>
                  <a:cubicBezTo>
                    <a:pt x="553" y="375"/>
                    <a:pt x="564" y="375"/>
                    <a:pt x="569" y="370"/>
                  </a:cubicBezTo>
                  <a:cubicBezTo>
                    <a:pt x="574" y="366"/>
                    <a:pt x="583" y="361"/>
                    <a:pt x="591" y="359"/>
                  </a:cubicBezTo>
                  <a:cubicBezTo>
                    <a:pt x="591" y="358"/>
                    <a:pt x="592" y="355"/>
                    <a:pt x="592" y="348"/>
                  </a:cubicBezTo>
                  <a:cubicBezTo>
                    <a:pt x="592" y="337"/>
                    <a:pt x="621" y="345"/>
                    <a:pt x="627" y="345"/>
                  </a:cubicBezTo>
                  <a:cubicBezTo>
                    <a:pt x="634" y="345"/>
                    <a:pt x="636" y="351"/>
                    <a:pt x="644" y="350"/>
                  </a:cubicBezTo>
                  <a:cubicBezTo>
                    <a:pt x="652" y="349"/>
                    <a:pt x="644" y="345"/>
                    <a:pt x="643" y="337"/>
                  </a:cubicBezTo>
                  <a:cubicBezTo>
                    <a:pt x="642" y="328"/>
                    <a:pt x="649" y="332"/>
                    <a:pt x="654" y="329"/>
                  </a:cubicBezTo>
                  <a:cubicBezTo>
                    <a:pt x="658" y="327"/>
                    <a:pt x="668" y="333"/>
                    <a:pt x="678" y="340"/>
                  </a:cubicBezTo>
                  <a:cubicBezTo>
                    <a:pt x="689" y="347"/>
                    <a:pt x="688" y="345"/>
                    <a:pt x="696" y="341"/>
                  </a:cubicBezTo>
                  <a:cubicBezTo>
                    <a:pt x="704" y="338"/>
                    <a:pt x="717" y="342"/>
                    <a:pt x="743" y="341"/>
                  </a:cubicBezTo>
                  <a:cubicBezTo>
                    <a:pt x="768" y="341"/>
                    <a:pt x="762" y="342"/>
                    <a:pt x="772" y="346"/>
                  </a:cubicBezTo>
                  <a:cubicBezTo>
                    <a:pt x="781" y="350"/>
                    <a:pt x="777" y="350"/>
                    <a:pt x="793" y="354"/>
                  </a:cubicBezTo>
                  <a:cubicBezTo>
                    <a:pt x="797" y="356"/>
                    <a:pt x="799" y="356"/>
                    <a:pt x="801" y="357"/>
                  </a:cubicBezTo>
                  <a:cubicBezTo>
                    <a:pt x="800" y="356"/>
                    <a:pt x="800" y="355"/>
                    <a:pt x="799" y="354"/>
                  </a:cubicBezTo>
                  <a:cubicBezTo>
                    <a:pt x="792" y="348"/>
                    <a:pt x="799" y="342"/>
                    <a:pt x="799" y="342"/>
                  </a:cubicBezTo>
                  <a:cubicBezTo>
                    <a:pt x="799" y="342"/>
                    <a:pt x="798" y="337"/>
                    <a:pt x="801" y="336"/>
                  </a:cubicBezTo>
                  <a:cubicBezTo>
                    <a:pt x="805" y="334"/>
                    <a:pt x="804" y="330"/>
                    <a:pt x="801" y="325"/>
                  </a:cubicBezTo>
                  <a:cubicBezTo>
                    <a:pt x="798" y="319"/>
                    <a:pt x="806" y="323"/>
                    <a:pt x="794" y="311"/>
                  </a:cubicBezTo>
                  <a:cubicBezTo>
                    <a:pt x="782" y="299"/>
                    <a:pt x="785" y="299"/>
                    <a:pt x="784" y="292"/>
                  </a:cubicBezTo>
                  <a:cubicBezTo>
                    <a:pt x="784" y="285"/>
                    <a:pt x="775" y="289"/>
                    <a:pt x="771" y="283"/>
                  </a:cubicBezTo>
                  <a:cubicBezTo>
                    <a:pt x="767" y="277"/>
                    <a:pt x="788" y="279"/>
                    <a:pt x="792" y="277"/>
                  </a:cubicBezTo>
                  <a:cubicBezTo>
                    <a:pt x="797" y="275"/>
                    <a:pt x="802" y="273"/>
                    <a:pt x="804" y="273"/>
                  </a:cubicBezTo>
                  <a:cubicBezTo>
                    <a:pt x="807" y="274"/>
                    <a:pt x="817" y="279"/>
                    <a:pt x="827" y="279"/>
                  </a:cubicBezTo>
                  <a:cubicBezTo>
                    <a:pt x="836" y="279"/>
                    <a:pt x="819" y="268"/>
                    <a:pt x="819" y="268"/>
                  </a:cubicBezTo>
                  <a:cubicBezTo>
                    <a:pt x="819" y="268"/>
                    <a:pt x="816" y="237"/>
                    <a:pt x="816" y="230"/>
                  </a:cubicBezTo>
                  <a:cubicBezTo>
                    <a:pt x="816" y="223"/>
                    <a:pt x="824" y="223"/>
                    <a:pt x="832" y="225"/>
                  </a:cubicBezTo>
                  <a:cubicBezTo>
                    <a:pt x="840" y="228"/>
                    <a:pt x="840" y="227"/>
                    <a:pt x="850" y="228"/>
                  </a:cubicBezTo>
                  <a:cubicBezTo>
                    <a:pt x="860" y="229"/>
                    <a:pt x="864" y="230"/>
                    <a:pt x="872" y="224"/>
                  </a:cubicBezTo>
                  <a:cubicBezTo>
                    <a:pt x="881" y="218"/>
                    <a:pt x="867" y="211"/>
                    <a:pt x="863" y="200"/>
                  </a:cubicBezTo>
                  <a:cubicBezTo>
                    <a:pt x="859" y="188"/>
                    <a:pt x="872" y="189"/>
                    <a:pt x="880" y="188"/>
                  </a:cubicBezTo>
                  <a:cubicBezTo>
                    <a:pt x="887" y="187"/>
                    <a:pt x="882" y="182"/>
                    <a:pt x="880" y="177"/>
                  </a:cubicBezTo>
                  <a:cubicBezTo>
                    <a:pt x="878" y="173"/>
                    <a:pt x="884" y="171"/>
                    <a:pt x="889" y="169"/>
                  </a:cubicBezTo>
                  <a:cubicBezTo>
                    <a:pt x="890" y="168"/>
                    <a:pt x="890" y="168"/>
                    <a:pt x="891" y="168"/>
                  </a:cubicBezTo>
                  <a:cubicBezTo>
                    <a:pt x="897" y="166"/>
                    <a:pt x="877" y="161"/>
                    <a:pt x="874" y="156"/>
                  </a:cubicBezTo>
                  <a:close/>
                  <a:moveTo>
                    <a:pt x="739" y="240"/>
                  </a:moveTo>
                  <a:cubicBezTo>
                    <a:pt x="738" y="242"/>
                    <a:pt x="732" y="245"/>
                    <a:pt x="728" y="246"/>
                  </a:cubicBezTo>
                  <a:cubicBezTo>
                    <a:pt x="724" y="247"/>
                    <a:pt x="720" y="247"/>
                    <a:pt x="715" y="246"/>
                  </a:cubicBezTo>
                  <a:cubicBezTo>
                    <a:pt x="709" y="246"/>
                    <a:pt x="710" y="245"/>
                    <a:pt x="695" y="243"/>
                  </a:cubicBezTo>
                  <a:cubicBezTo>
                    <a:pt x="679" y="241"/>
                    <a:pt x="687" y="243"/>
                    <a:pt x="677" y="243"/>
                  </a:cubicBezTo>
                  <a:cubicBezTo>
                    <a:pt x="667" y="243"/>
                    <a:pt x="671" y="240"/>
                    <a:pt x="669" y="240"/>
                  </a:cubicBezTo>
                  <a:cubicBezTo>
                    <a:pt x="667" y="240"/>
                    <a:pt x="648" y="242"/>
                    <a:pt x="648" y="244"/>
                  </a:cubicBezTo>
                  <a:cubicBezTo>
                    <a:pt x="647" y="246"/>
                    <a:pt x="646" y="251"/>
                    <a:pt x="639" y="252"/>
                  </a:cubicBezTo>
                  <a:cubicBezTo>
                    <a:pt x="632" y="253"/>
                    <a:pt x="634" y="260"/>
                    <a:pt x="634" y="266"/>
                  </a:cubicBezTo>
                  <a:cubicBezTo>
                    <a:pt x="634" y="273"/>
                    <a:pt x="638" y="275"/>
                    <a:pt x="639" y="280"/>
                  </a:cubicBezTo>
                  <a:cubicBezTo>
                    <a:pt x="640" y="286"/>
                    <a:pt x="636" y="281"/>
                    <a:pt x="630" y="276"/>
                  </a:cubicBezTo>
                  <a:cubicBezTo>
                    <a:pt x="624" y="272"/>
                    <a:pt x="621" y="269"/>
                    <a:pt x="619" y="264"/>
                  </a:cubicBezTo>
                  <a:cubicBezTo>
                    <a:pt x="617" y="259"/>
                    <a:pt x="618" y="257"/>
                    <a:pt x="619" y="250"/>
                  </a:cubicBezTo>
                  <a:cubicBezTo>
                    <a:pt x="620" y="242"/>
                    <a:pt x="623" y="243"/>
                    <a:pt x="631" y="237"/>
                  </a:cubicBezTo>
                  <a:cubicBezTo>
                    <a:pt x="638" y="231"/>
                    <a:pt x="641" y="231"/>
                    <a:pt x="655" y="231"/>
                  </a:cubicBezTo>
                  <a:cubicBezTo>
                    <a:pt x="658" y="231"/>
                    <a:pt x="663" y="232"/>
                    <a:pt x="666" y="232"/>
                  </a:cubicBezTo>
                  <a:cubicBezTo>
                    <a:pt x="668" y="233"/>
                    <a:pt x="675" y="234"/>
                    <a:pt x="687" y="235"/>
                  </a:cubicBezTo>
                  <a:cubicBezTo>
                    <a:pt x="698" y="235"/>
                    <a:pt x="692" y="234"/>
                    <a:pt x="705" y="236"/>
                  </a:cubicBezTo>
                  <a:cubicBezTo>
                    <a:pt x="717" y="237"/>
                    <a:pt x="713" y="240"/>
                    <a:pt x="721" y="240"/>
                  </a:cubicBezTo>
                  <a:cubicBezTo>
                    <a:pt x="728" y="240"/>
                    <a:pt x="723" y="235"/>
                    <a:pt x="731" y="231"/>
                  </a:cubicBezTo>
                  <a:cubicBezTo>
                    <a:pt x="740" y="227"/>
                    <a:pt x="740" y="237"/>
                    <a:pt x="739" y="24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89">
              <a:extLst>
                <a:ext uri="{FF2B5EF4-FFF2-40B4-BE49-F238E27FC236}">
                  <a16:creationId xmlns:a16="http://schemas.microsoft.com/office/drawing/2014/main" id="{B4010785-7D27-A9B0-3195-D61F5EA1C321}"/>
                </a:ext>
              </a:extLst>
            </p:cNvPr>
            <p:cNvSpPr>
              <a:spLocks/>
            </p:cNvSpPr>
            <p:nvPr/>
          </p:nvSpPr>
          <p:spPr bwMode="auto">
            <a:xfrm>
              <a:off x="3422" y="1421"/>
              <a:ext cx="224" cy="225"/>
            </a:xfrm>
            <a:custGeom>
              <a:avLst/>
              <a:gdLst>
                <a:gd name="T0" fmla="*/ 367 w 374"/>
                <a:gd name="T1" fmla="*/ 49 h 375"/>
                <a:gd name="T2" fmla="*/ 336 w 374"/>
                <a:gd name="T3" fmla="*/ 72 h 375"/>
                <a:gd name="T4" fmla="*/ 289 w 374"/>
                <a:gd name="T5" fmla="*/ 70 h 375"/>
                <a:gd name="T6" fmla="*/ 294 w 374"/>
                <a:gd name="T7" fmla="*/ 94 h 375"/>
                <a:gd name="T8" fmla="*/ 314 w 374"/>
                <a:gd name="T9" fmla="*/ 126 h 375"/>
                <a:gd name="T10" fmla="*/ 323 w 374"/>
                <a:gd name="T11" fmla="*/ 146 h 375"/>
                <a:gd name="T12" fmla="*/ 309 w 374"/>
                <a:gd name="T13" fmla="*/ 184 h 375"/>
                <a:gd name="T14" fmla="*/ 298 w 374"/>
                <a:gd name="T15" fmla="*/ 205 h 375"/>
                <a:gd name="T16" fmla="*/ 275 w 374"/>
                <a:gd name="T17" fmla="*/ 245 h 375"/>
                <a:gd name="T18" fmla="*/ 238 w 374"/>
                <a:gd name="T19" fmla="*/ 254 h 375"/>
                <a:gd name="T20" fmla="*/ 229 w 374"/>
                <a:gd name="T21" fmla="*/ 295 h 375"/>
                <a:gd name="T22" fmla="*/ 250 w 374"/>
                <a:gd name="T23" fmla="*/ 323 h 375"/>
                <a:gd name="T24" fmla="*/ 262 w 374"/>
                <a:gd name="T25" fmla="*/ 360 h 375"/>
                <a:gd name="T26" fmla="*/ 240 w 374"/>
                <a:gd name="T27" fmla="*/ 364 h 375"/>
                <a:gd name="T28" fmla="*/ 211 w 374"/>
                <a:gd name="T29" fmla="*/ 358 h 375"/>
                <a:gd name="T30" fmla="*/ 201 w 374"/>
                <a:gd name="T31" fmla="*/ 369 h 375"/>
                <a:gd name="T32" fmla="*/ 190 w 374"/>
                <a:gd name="T33" fmla="*/ 375 h 375"/>
                <a:gd name="T34" fmla="*/ 171 w 374"/>
                <a:gd name="T35" fmla="*/ 363 h 375"/>
                <a:gd name="T36" fmla="*/ 158 w 374"/>
                <a:gd name="T37" fmla="*/ 345 h 375"/>
                <a:gd name="T38" fmla="*/ 148 w 374"/>
                <a:gd name="T39" fmla="*/ 328 h 375"/>
                <a:gd name="T40" fmla="*/ 124 w 374"/>
                <a:gd name="T41" fmla="*/ 330 h 375"/>
                <a:gd name="T42" fmla="*/ 107 w 374"/>
                <a:gd name="T43" fmla="*/ 334 h 375"/>
                <a:gd name="T44" fmla="*/ 94 w 374"/>
                <a:gd name="T45" fmla="*/ 331 h 375"/>
                <a:gd name="T46" fmla="*/ 75 w 374"/>
                <a:gd name="T47" fmla="*/ 334 h 375"/>
                <a:gd name="T48" fmla="*/ 50 w 374"/>
                <a:gd name="T49" fmla="*/ 335 h 375"/>
                <a:gd name="T50" fmla="*/ 35 w 374"/>
                <a:gd name="T51" fmla="*/ 339 h 375"/>
                <a:gd name="T52" fmla="*/ 33 w 374"/>
                <a:gd name="T53" fmla="*/ 329 h 375"/>
                <a:gd name="T54" fmla="*/ 44 w 374"/>
                <a:gd name="T55" fmla="*/ 304 h 375"/>
                <a:gd name="T56" fmla="*/ 64 w 374"/>
                <a:gd name="T57" fmla="*/ 293 h 375"/>
                <a:gd name="T58" fmla="*/ 57 w 374"/>
                <a:gd name="T59" fmla="*/ 278 h 375"/>
                <a:gd name="T60" fmla="*/ 35 w 374"/>
                <a:gd name="T61" fmla="*/ 243 h 375"/>
                <a:gd name="T62" fmla="*/ 3 w 374"/>
                <a:gd name="T63" fmla="*/ 212 h 375"/>
                <a:gd name="T64" fmla="*/ 19 w 374"/>
                <a:gd name="T65" fmla="*/ 211 h 375"/>
                <a:gd name="T66" fmla="*/ 79 w 374"/>
                <a:gd name="T67" fmla="*/ 216 h 375"/>
                <a:gd name="T68" fmla="*/ 115 w 374"/>
                <a:gd name="T69" fmla="*/ 208 h 375"/>
                <a:gd name="T70" fmla="*/ 127 w 374"/>
                <a:gd name="T71" fmla="*/ 188 h 375"/>
                <a:gd name="T72" fmla="*/ 142 w 374"/>
                <a:gd name="T73" fmla="*/ 164 h 375"/>
                <a:gd name="T74" fmla="*/ 156 w 374"/>
                <a:gd name="T75" fmla="*/ 161 h 375"/>
                <a:gd name="T76" fmla="*/ 171 w 374"/>
                <a:gd name="T77" fmla="*/ 151 h 375"/>
                <a:gd name="T78" fmla="*/ 189 w 374"/>
                <a:gd name="T79" fmla="*/ 151 h 375"/>
                <a:gd name="T80" fmla="*/ 191 w 374"/>
                <a:gd name="T81" fmla="*/ 127 h 375"/>
                <a:gd name="T82" fmla="*/ 204 w 374"/>
                <a:gd name="T83" fmla="*/ 103 h 375"/>
                <a:gd name="T84" fmla="*/ 223 w 374"/>
                <a:gd name="T85" fmla="*/ 85 h 375"/>
                <a:gd name="T86" fmla="*/ 225 w 374"/>
                <a:gd name="T87" fmla="*/ 42 h 375"/>
                <a:gd name="T88" fmla="*/ 231 w 374"/>
                <a:gd name="T89" fmla="*/ 15 h 375"/>
                <a:gd name="T90" fmla="*/ 264 w 374"/>
                <a:gd name="T91" fmla="*/ 9 h 375"/>
                <a:gd name="T92" fmla="*/ 283 w 374"/>
                <a:gd name="T93" fmla="*/ 4 h 375"/>
                <a:gd name="T94" fmla="*/ 315 w 374"/>
                <a:gd name="T95" fmla="*/ 14 h 375"/>
                <a:gd name="T96" fmla="*/ 326 w 374"/>
                <a:gd name="T97" fmla="*/ 32 h 375"/>
                <a:gd name="T98" fmla="*/ 341 w 374"/>
                <a:gd name="T99" fmla="*/ 37 h 375"/>
                <a:gd name="T100" fmla="*/ 374 w 374"/>
                <a:gd name="T101" fmla="*/ 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75">
                  <a:moveTo>
                    <a:pt x="374" y="47"/>
                  </a:moveTo>
                  <a:cubicBezTo>
                    <a:pt x="372" y="48"/>
                    <a:pt x="370" y="49"/>
                    <a:pt x="367" y="49"/>
                  </a:cubicBezTo>
                  <a:cubicBezTo>
                    <a:pt x="361" y="50"/>
                    <a:pt x="359" y="57"/>
                    <a:pt x="353" y="63"/>
                  </a:cubicBezTo>
                  <a:cubicBezTo>
                    <a:pt x="348" y="69"/>
                    <a:pt x="342" y="71"/>
                    <a:pt x="336" y="72"/>
                  </a:cubicBezTo>
                  <a:cubicBezTo>
                    <a:pt x="331" y="73"/>
                    <a:pt x="322" y="75"/>
                    <a:pt x="315" y="73"/>
                  </a:cubicBezTo>
                  <a:cubicBezTo>
                    <a:pt x="309" y="71"/>
                    <a:pt x="295" y="69"/>
                    <a:pt x="289" y="70"/>
                  </a:cubicBezTo>
                  <a:cubicBezTo>
                    <a:pt x="283" y="72"/>
                    <a:pt x="285" y="87"/>
                    <a:pt x="291" y="88"/>
                  </a:cubicBezTo>
                  <a:cubicBezTo>
                    <a:pt x="298" y="88"/>
                    <a:pt x="300" y="91"/>
                    <a:pt x="294" y="94"/>
                  </a:cubicBezTo>
                  <a:cubicBezTo>
                    <a:pt x="289" y="97"/>
                    <a:pt x="293" y="106"/>
                    <a:pt x="299" y="111"/>
                  </a:cubicBezTo>
                  <a:cubicBezTo>
                    <a:pt x="305" y="117"/>
                    <a:pt x="311" y="120"/>
                    <a:pt x="314" y="126"/>
                  </a:cubicBezTo>
                  <a:cubicBezTo>
                    <a:pt x="318" y="131"/>
                    <a:pt x="324" y="129"/>
                    <a:pt x="332" y="132"/>
                  </a:cubicBezTo>
                  <a:cubicBezTo>
                    <a:pt x="340" y="135"/>
                    <a:pt x="328" y="143"/>
                    <a:pt x="323" y="146"/>
                  </a:cubicBezTo>
                  <a:cubicBezTo>
                    <a:pt x="317" y="149"/>
                    <a:pt x="319" y="158"/>
                    <a:pt x="321" y="166"/>
                  </a:cubicBezTo>
                  <a:cubicBezTo>
                    <a:pt x="322" y="174"/>
                    <a:pt x="319" y="179"/>
                    <a:pt x="309" y="184"/>
                  </a:cubicBezTo>
                  <a:cubicBezTo>
                    <a:pt x="299" y="189"/>
                    <a:pt x="311" y="192"/>
                    <a:pt x="309" y="196"/>
                  </a:cubicBezTo>
                  <a:cubicBezTo>
                    <a:pt x="307" y="201"/>
                    <a:pt x="301" y="200"/>
                    <a:pt x="298" y="205"/>
                  </a:cubicBezTo>
                  <a:cubicBezTo>
                    <a:pt x="294" y="211"/>
                    <a:pt x="297" y="213"/>
                    <a:pt x="292" y="225"/>
                  </a:cubicBezTo>
                  <a:cubicBezTo>
                    <a:pt x="287" y="238"/>
                    <a:pt x="277" y="236"/>
                    <a:pt x="275" y="245"/>
                  </a:cubicBezTo>
                  <a:cubicBezTo>
                    <a:pt x="273" y="253"/>
                    <a:pt x="268" y="259"/>
                    <a:pt x="258" y="262"/>
                  </a:cubicBezTo>
                  <a:cubicBezTo>
                    <a:pt x="248" y="266"/>
                    <a:pt x="242" y="259"/>
                    <a:pt x="238" y="254"/>
                  </a:cubicBezTo>
                  <a:cubicBezTo>
                    <a:pt x="235" y="248"/>
                    <a:pt x="227" y="267"/>
                    <a:pt x="219" y="279"/>
                  </a:cubicBezTo>
                  <a:cubicBezTo>
                    <a:pt x="210" y="291"/>
                    <a:pt x="221" y="292"/>
                    <a:pt x="229" y="295"/>
                  </a:cubicBezTo>
                  <a:cubicBezTo>
                    <a:pt x="237" y="299"/>
                    <a:pt x="239" y="308"/>
                    <a:pt x="238" y="315"/>
                  </a:cubicBezTo>
                  <a:cubicBezTo>
                    <a:pt x="238" y="323"/>
                    <a:pt x="244" y="322"/>
                    <a:pt x="250" y="323"/>
                  </a:cubicBezTo>
                  <a:cubicBezTo>
                    <a:pt x="256" y="324"/>
                    <a:pt x="258" y="337"/>
                    <a:pt x="262" y="343"/>
                  </a:cubicBezTo>
                  <a:cubicBezTo>
                    <a:pt x="266" y="350"/>
                    <a:pt x="264" y="355"/>
                    <a:pt x="262" y="360"/>
                  </a:cubicBezTo>
                  <a:cubicBezTo>
                    <a:pt x="260" y="366"/>
                    <a:pt x="253" y="360"/>
                    <a:pt x="252" y="358"/>
                  </a:cubicBezTo>
                  <a:cubicBezTo>
                    <a:pt x="251" y="356"/>
                    <a:pt x="244" y="360"/>
                    <a:pt x="240" y="364"/>
                  </a:cubicBezTo>
                  <a:cubicBezTo>
                    <a:pt x="235" y="369"/>
                    <a:pt x="231" y="365"/>
                    <a:pt x="228" y="362"/>
                  </a:cubicBezTo>
                  <a:cubicBezTo>
                    <a:pt x="225" y="360"/>
                    <a:pt x="217" y="360"/>
                    <a:pt x="211" y="358"/>
                  </a:cubicBezTo>
                  <a:cubicBezTo>
                    <a:pt x="204" y="356"/>
                    <a:pt x="208" y="359"/>
                    <a:pt x="208" y="365"/>
                  </a:cubicBezTo>
                  <a:cubicBezTo>
                    <a:pt x="207" y="372"/>
                    <a:pt x="204" y="369"/>
                    <a:pt x="201" y="369"/>
                  </a:cubicBezTo>
                  <a:cubicBezTo>
                    <a:pt x="198" y="369"/>
                    <a:pt x="197" y="371"/>
                    <a:pt x="194" y="373"/>
                  </a:cubicBezTo>
                  <a:cubicBezTo>
                    <a:pt x="193" y="374"/>
                    <a:pt x="192" y="375"/>
                    <a:pt x="190" y="375"/>
                  </a:cubicBezTo>
                  <a:cubicBezTo>
                    <a:pt x="187" y="371"/>
                    <a:pt x="185" y="374"/>
                    <a:pt x="182" y="371"/>
                  </a:cubicBezTo>
                  <a:cubicBezTo>
                    <a:pt x="179" y="368"/>
                    <a:pt x="172" y="368"/>
                    <a:pt x="171" y="363"/>
                  </a:cubicBezTo>
                  <a:cubicBezTo>
                    <a:pt x="171" y="358"/>
                    <a:pt x="174" y="356"/>
                    <a:pt x="169" y="351"/>
                  </a:cubicBezTo>
                  <a:cubicBezTo>
                    <a:pt x="164" y="346"/>
                    <a:pt x="162" y="348"/>
                    <a:pt x="158" y="345"/>
                  </a:cubicBezTo>
                  <a:cubicBezTo>
                    <a:pt x="155" y="343"/>
                    <a:pt x="155" y="343"/>
                    <a:pt x="154" y="339"/>
                  </a:cubicBezTo>
                  <a:cubicBezTo>
                    <a:pt x="154" y="335"/>
                    <a:pt x="156" y="328"/>
                    <a:pt x="148" y="328"/>
                  </a:cubicBezTo>
                  <a:cubicBezTo>
                    <a:pt x="140" y="328"/>
                    <a:pt x="139" y="328"/>
                    <a:pt x="138" y="330"/>
                  </a:cubicBezTo>
                  <a:cubicBezTo>
                    <a:pt x="136" y="331"/>
                    <a:pt x="127" y="330"/>
                    <a:pt x="124" y="330"/>
                  </a:cubicBezTo>
                  <a:cubicBezTo>
                    <a:pt x="120" y="330"/>
                    <a:pt x="121" y="329"/>
                    <a:pt x="116" y="330"/>
                  </a:cubicBezTo>
                  <a:cubicBezTo>
                    <a:pt x="112" y="332"/>
                    <a:pt x="108" y="332"/>
                    <a:pt x="107" y="334"/>
                  </a:cubicBezTo>
                  <a:cubicBezTo>
                    <a:pt x="105" y="337"/>
                    <a:pt x="109" y="338"/>
                    <a:pt x="101" y="334"/>
                  </a:cubicBezTo>
                  <a:cubicBezTo>
                    <a:pt x="94" y="331"/>
                    <a:pt x="100" y="332"/>
                    <a:pt x="94" y="331"/>
                  </a:cubicBezTo>
                  <a:cubicBezTo>
                    <a:pt x="88" y="330"/>
                    <a:pt x="84" y="328"/>
                    <a:pt x="80" y="329"/>
                  </a:cubicBezTo>
                  <a:cubicBezTo>
                    <a:pt x="76" y="331"/>
                    <a:pt x="77" y="334"/>
                    <a:pt x="75" y="334"/>
                  </a:cubicBezTo>
                  <a:cubicBezTo>
                    <a:pt x="73" y="335"/>
                    <a:pt x="71" y="335"/>
                    <a:pt x="63" y="335"/>
                  </a:cubicBezTo>
                  <a:cubicBezTo>
                    <a:pt x="56" y="335"/>
                    <a:pt x="53" y="333"/>
                    <a:pt x="50" y="335"/>
                  </a:cubicBezTo>
                  <a:cubicBezTo>
                    <a:pt x="48" y="337"/>
                    <a:pt x="46" y="335"/>
                    <a:pt x="43" y="337"/>
                  </a:cubicBezTo>
                  <a:cubicBezTo>
                    <a:pt x="40" y="339"/>
                    <a:pt x="36" y="340"/>
                    <a:pt x="35" y="339"/>
                  </a:cubicBezTo>
                  <a:cubicBezTo>
                    <a:pt x="34" y="338"/>
                    <a:pt x="33" y="337"/>
                    <a:pt x="32" y="337"/>
                  </a:cubicBezTo>
                  <a:cubicBezTo>
                    <a:pt x="32" y="334"/>
                    <a:pt x="33" y="330"/>
                    <a:pt x="33" y="329"/>
                  </a:cubicBezTo>
                  <a:cubicBezTo>
                    <a:pt x="33" y="328"/>
                    <a:pt x="33" y="316"/>
                    <a:pt x="33" y="310"/>
                  </a:cubicBezTo>
                  <a:cubicBezTo>
                    <a:pt x="34" y="304"/>
                    <a:pt x="42" y="305"/>
                    <a:pt x="44" y="304"/>
                  </a:cubicBezTo>
                  <a:cubicBezTo>
                    <a:pt x="45" y="303"/>
                    <a:pt x="45" y="298"/>
                    <a:pt x="49" y="296"/>
                  </a:cubicBezTo>
                  <a:cubicBezTo>
                    <a:pt x="52" y="295"/>
                    <a:pt x="61" y="295"/>
                    <a:pt x="64" y="293"/>
                  </a:cubicBezTo>
                  <a:cubicBezTo>
                    <a:pt x="68" y="291"/>
                    <a:pt x="66" y="281"/>
                    <a:pt x="66" y="278"/>
                  </a:cubicBezTo>
                  <a:cubicBezTo>
                    <a:pt x="66" y="275"/>
                    <a:pt x="65" y="280"/>
                    <a:pt x="57" y="278"/>
                  </a:cubicBezTo>
                  <a:cubicBezTo>
                    <a:pt x="48" y="276"/>
                    <a:pt x="53" y="270"/>
                    <a:pt x="52" y="259"/>
                  </a:cubicBezTo>
                  <a:cubicBezTo>
                    <a:pt x="51" y="248"/>
                    <a:pt x="43" y="248"/>
                    <a:pt x="35" y="243"/>
                  </a:cubicBezTo>
                  <a:cubicBezTo>
                    <a:pt x="26" y="239"/>
                    <a:pt x="21" y="234"/>
                    <a:pt x="18" y="229"/>
                  </a:cubicBezTo>
                  <a:cubicBezTo>
                    <a:pt x="15" y="225"/>
                    <a:pt x="6" y="216"/>
                    <a:pt x="3" y="212"/>
                  </a:cubicBezTo>
                  <a:cubicBezTo>
                    <a:pt x="1" y="209"/>
                    <a:pt x="0" y="207"/>
                    <a:pt x="0" y="205"/>
                  </a:cubicBezTo>
                  <a:cubicBezTo>
                    <a:pt x="3" y="206"/>
                    <a:pt x="8" y="208"/>
                    <a:pt x="19" y="211"/>
                  </a:cubicBezTo>
                  <a:cubicBezTo>
                    <a:pt x="33" y="215"/>
                    <a:pt x="52" y="218"/>
                    <a:pt x="59" y="215"/>
                  </a:cubicBezTo>
                  <a:cubicBezTo>
                    <a:pt x="66" y="213"/>
                    <a:pt x="75" y="219"/>
                    <a:pt x="79" y="216"/>
                  </a:cubicBezTo>
                  <a:cubicBezTo>
                    <a:pt x="82" y="213"/>
                    <a:pt x="85" y="212"/>
                    <a:pt x="97" y="212"/>
                  </a:cubicBezTo>
                  <a:cubicBezTo>
                    <a:pt x="108" y="212"/>
                    <a:pt x="104" y="210"/>
                    <a:pt x="115" y="208"/>
                  </a:cubicBezTo>
                  <a:cubicBezTo>
                    <a:pt x="125" y="206"/>
                    <a:pt x="128" y="212"/>
                    <a:pt x="128" y="205"/>
                  </a:cubicBezTo>
                  <a:cubicBezTo>
                    <a:pt x="127" y="197"/>
                    <a:pt x="127" y="194"/>
                    <a:pt x="127" y="188"/>
                  </a:cubicBezTo>
                  <a:cubicBezTo>
                    <a:pt x="127" y="182"/>
                    <a:pt x="125" y="177"/>
                    <a:pt x="130" y="171"/>
                  </a:cubicBezTo>
                  <a:cubicBezTo>
                    <a:pt x="135" y="165"/>
                    <a:pt x="139" y="160"/>
                    <a:pt x="142" y="164"/>
                  </a:cubicBezTo>
                  <a:cubicBezTo>
                    <a:pt x="146" y="168"/>
                    <a:pt x="148" y="169"/>
                    <a:pt x="153" y="166"/>
                  </a:cubicBezTo>
                  <a:cubicBezTo>
                    <a:pt x="158" y="164"/>
                    <a:pt x="161" y="162"/>
                    <a:pt x="156" y="161"/>
                  </a:cubicBezTo>
                  <a:cubicBezTo>
                    <a:pt x="151" y="159"/>
                    <a:pt x="148" y="158"/>
                    <a:pt x="154" y="157"/>
                  </a:cubicBezTo>
                  <a:cubicBezTo>
                    <a:pt x="160" y="156"/>
                    <a:pt x="164" y="151"/>
                    <a:pt x="171" y="151"/>
                  </a:cubicBezTo>
                  <a:cubicBezTo>
                    <a:pt x="177" y="152"/>
                    <a:pt x="174" y="154"/>
                    <a:pt x="179" y="154"/>
                  </a:cubicBezTo>
                  <a:cubicBezTo>
                    <a:pt x="183" y="153"/>
                    <a:pt x="187" y="155"/>
                    <a:pt x="189" y="151"/>
                  </a:cubicBezTo>
                  <a:cubicBezTo>
                    <a:pt x="192" y="147"/>
                    <a:pt x="190" y="140"/>
                    <a:pt x="189" y="136"/>
                  </a:cubicBezTo>
                  <a:cubicBezTo>
                    <a:pt x="189" y="132"/>
                    <a:pt x="189" y="132"/>
                    <a:pt x="191" y="127"/>
                  </a:cubicBezTo>
                  <a:cubicBezTo>
                    <a:pt x="193" y="122"/>
                    <a:pt x="183" y="118"/>
                    <a:pt x="191" y="115"/>
                  </a:cubicBezTo>
                  <a:cubicBezTo>
                    <a:pt x="199" y="112"/>
                    <a:pt x="209" y="111"/>
                    <a:pt x="204" y="103"/>
                  </a:cubicBezTo>
                  <a:cubicBezTo>
                    <a:pt x="198" y="95"/>
                    <a:pt x="186" y="86"/>
                    <a:pt x="198" y="87"/>
                  </a:cubicBezTo>
                  <a:cubicBezTo>
                    <a:pt x="210" y="88"/>
                    <a:pt x="226" y="91"/>
                    <a:pt x="223" y="85"/>
                  </a:cubicBezTo>
                  <a:cubicBezTo>
                    <a:pt x="220" y="78"/>
                    <a:pt x="215" y="73"/>
                    <a:pt x="220" y="68"/>
                  </a:cubicBezTo>
                  <a:cubicBezTo>
                    <a:pt x="225" y="62"/>
                    <a:pt x="235" y="53"/>
                    <a:pt x="225" y="42"/>
                  </a:cubicBezTo>
                  <a:cubicBezTo>
                    <a:pt x="214" y="31"/>
                    <a:pt x="210" y="30"/>
                    <a:pt x="215" y="25"/>
                  </a:cubicBezTo>
                  <a:cubicBezTo>
                    <a:pt x="220" y="20"/>
                    <a:pt x="225" y="19"/>
                    <a:pt x="231" y="15"/>
                  </a:cubicBezTo>
                  <a:cubicBezTo>
                    <a:pt x="237" y="11"/>
                    <a:pt x="239" y="10"/>
                    <a:pt x="245" y="9"/>
                  </a:cubicBezTo>
                  <a:cubicBezTo>
                    <a:pt x="252" y="9"/>
                    <a:pt x="254" y="11"/>
                    <a:pt x="264" y="9"/>
                  </a:cubicBezTo>
                  <a:cubicBezTo>
                    <a:pt x="274" y="8"/>
                    <a:pt x="277" y="6"/>
                    <a:pt x="282" y="4"/>
                  </a:cubicBezTo>
                  <a:cubicBezTo>
                    <a:pt x="282" y="4"/>
                    <a:pt x="283" y="4"/>
                    <a:pt x="283" y="4"/>
                  </a:cubicBezTo>
                  <a:cubicBezTo>
                    <a:pt x="288" y="2"/>
                    <a:pt x="297" y="0"/>
                    <a:pt x="300" y="4"/>
                  </a:cubicBezTo>
                  <a:cubicBezTo>
                    <a:pt x="303" y="7"/>
                    <a:pt x="311" y="12"/>
                    <a:pt x="315" y="14"/>
                  </a:cubicBezTo>
                  <a:cubicBezTo>
                    <a:pt x="319" y="16"/>
                    <a:pt x="323" y="19"/>
                    <a:pt x="324" y="22"/>
                  </a:cubicBezTo>
                  <a:cubicBezTo>
                    <a:pt x="324" y="25"/>
                    <a:pt x="324" y="29"/>
                    <a:pt x="326" y="32"/>
                  </a:cubicBezTo>
                  <a:cubicBezTo>
                    <a:pt x="328" y="34"/>
                    <a:pt x="324" y="36"/>
                    <a:pt x="331" y="36"/>
                  </a:cubicBezTo>
                  <a:cubicBezTo>
                    <a:pt x="337" y="37"/>
                    <a:pt x="332" y="32"/>
                    <a:pt x="341" y="37"/>
                  </a:cubicBezTo>
                  <a:cubicBezTo>
                    <a:pt x="349" y="42"/>
                    <a:pt x="353" y="47"/>
                    <a:pt x="358" y="47"/>
                  </a:cubicBezTo>
                  <a:cubicBezTo>
                    <a:pt x="362" y="47"/>
                    <a:pt x="371" y="46"/>
                    <a:pt x="374" y="4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90">
              <a:extLst>
                <a:ext uri="{FF2B5EF4-FFF2-40B4-BE49-F238E27FC236}">
                  <a16:creationId xmlns:a16="http://schemas.microsoft.com/office/drawing/2014/main" id="{C717BFCB-EFDD-97F9-6634-B614D499F705}"/>
                </a:ext>
              </a:extLst>
            </p:cNvPr>
            <p:cNvSpPr>
              <a:spLocks/>
            </p:cNvSpPr>
            <p:nvPr/>
          </p:nvSpPr>
          <p:spPr bwMode="auto">
            <a:xfrm>
              <a:off x="3404" y="1400"/>
              <a:ext cx="190" cy="153"/>
            </a:xfrm>
            <a:custGeom>
              <a:avLst/>
              <a:gdLst>
                <a:gd name="T0" fmla="*/ 314 w 318"/>
                <a:gd name="T1" fmla="*/ 31 h 254"/>
                <a:gd name="T2" fmla="*/ 294 w 318"/>
                <a:gd name="T3" fmla="*/ 44 h 254"/>
                <a:gd name="T4" fmla="*/ 261 w 318"/>
                <a:gd name="T5" fmla="*/ 50 h 254"/>
                <a:gd name="T6" fmla="*/ 255 w 318"/>
                <a:gd name="T7" fmla="*/ 77 h 254"/>
                <a:gd name="T8" fmla="*/ 253 w 318"/>
                <a:gd name="T9" fmla="*/ 120 h 254"/>
                <a:gd name="T10" fmla="*/ 234 w 318"/>
                <a:gd name="T11" fmla="*/ 138 h 254"/>
                <a:gd name="T12" fmla="*/ 221 w 318"/>
                <a:gd name="T13" fmla="*/ 162 h 254"/>
                <a:gd name="T14" fmla="*/ 219 w 318"/>
                <a:gd name="T15" fmla="*/ 186 h 254"/>
                <a:gd name="T16" fmla="*/ 201 w 318"/>
                <a:gd name="T17" fmla="*/ 186 h 254"/>
                <a:gd name="T18" fmla="*/ 186 w 318"/>
                <a:gd name="T19" fmla="*/ 196 h 254"/>
                <a:gd name="T20" fmla="*/ 172 w 318"/>
                <a:gd name="T21" fmla="*/ 199 h 254"/>
                <a:gd name="T22" fmla="*/ 157 w 318"/>
                <a:gd name="T23" fmla="*/ 223 h 254"/>
                <a:gd name="T24" fmla="*/ 145 w 318"/>
                <a:gd name="T25" fmla="*/ 243 h 254"/>
                <a:gd name="T26" fmla="*/ 109 w 318"/>
                <a:gd name="T27" fmla="*/ 251 h 254"/>
                <a:gd name="T28" fmla="*/ 49 w 318"/>
                <a:gd name="T29" fmla="*/ 246 h 254"/>
                <a:gd name="T30" fmla="*/ 32 w 318"/>
                <a:gd name="T31" fmla="*/ 235 h 254"/>
                <a:gd name="T32" fmla="*/ 46 w 318"/>
                <a:gd name="T33" fmla="*/ 206 h 254"/>
                <a:gd name="T34" fmla="*/ 19 w 318"/>
                <a:gd name="T35" fmla="*/ 189 h 254"/>
                <a:gd name="T36" fmla="*/ 10 w 318"/>
                <a:gd name="T37" fmla="*/ 156 h 254"/>
                <a:gd name="T38" fmla="*/ 7 w 318"/>
                <a:gd name="T39" fmla="*/ 135 h 254"/>
                <a:gd name="T40" fmla="*/ 6 w 318"/>
                <a:gd name="T41" fmla="*/ 116 h 254"/>
                <a:gd name="T42" fmla="*/ 11 w 318"/>
                <a:gd name="T43" fmla="*/ 95 h 254"/>
                <a:gd name="T44" fmla="*/ 23 w 318"/>
                <a:gd name="T45" fmla="*/ 82 h 254"/>
                <a:gd name="T46" fmla="*/ 47 w 318"/>
                <a:gd name="T47" fmla="*/ 87 h 254"/>
                <a:gd name="T48" fmla="*/ 82 w 318"/>
                <a:gd name="T49" fmla="*/ 62 h 254"/>
                <a:gd name="T50" fmla="*/ 96 w 318"/>
                <a:gd name="T51" fmla="*/ 34 h 254"/>
                <a:gd name="T52" fmla="*/ 120 w 318"/>
                <a:gd name="T53" fmla="*/ 31 h 254"/>
                <a:gd name="T54" fmla="*/ 136 w 318"/>
                <a:gd name="T55" fmla="*/ 30 h 254"/>
                <a:gd name="T56" fmla="*/ 155 w 318"/>
                <a:gd name="T57" fmla="*/ 33 h 254"/>
                <a:gd name="T58" fmla="*/ 177 w 318"/>
                <a:gd name="T59" fmla="*/ 31 h 254"/>
                <a:gd name="T60" fmla="*/ 190 w 318"/>
                <a:gd name="T61" fmla="*/ 27 h 254"/>
                <a:gd name="T62" fmla="*/ 211 w 318"/>
                <a:gd name="T63" fmla="*/ 21 h 254"/>
                <a:gd name="T64" fmla="*/ 225 w 318"/>
                <a:gd name="T65" fmla="*/ 0 h 254"/>
                <a:gd name="T66" fmla="*/ 240 w 318"/>
                <a:gd name="T67" fmla="*/ 14 h 254"/>
                <a:gd name="T68" fmla="*/ 260 w 318"/>
                <a:gd name="T69" fmla="*/ 40 h 254"/>
                <a:gd name="T70" fmla="*/ 289 w 318"/>
                <a:gd name="T71" fmla="*/ 28 h 254"/>
                <a:gd name="T72" fmla="*/ 309 w 318"/>
                <a:gd name="T73"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18" y="31"/>
                  </a:moveTo>
                  <a:cubicBezTo>
                    <a:pt x="316" y="30"/>
                    <a:pt x="314" y="30"/>
                    <a:pt x="314" y="31"/>
                  </a:cubicBezTo>
                  <a:cubicBezTo>
                    <a:pt x="313" y="33"/>
                    <a:pt x="313" y="37"/>
                    <a:pt x="312" y="39"/>
                  </a:cubicBezTo>
                  <a:cubicBezTo>
                    <a:pt x="307" y="41"/>
                    <a:pt x="304" y="43"/>
                    <a:pt x="294" y="44"/>
                  </a:cubicBezTo>
                  <a:cubicBezTo>
                    <a:pt x="284" y="46"/>
                    <a:pt x="282" y="44"/>
                    <a:pt x="275" y="44"/>
                  </a:cubicBezTo>
                  <a:cubicBezTo>
                    <a:pt x="269" y="45"/>
                    <a:pt x="267" y="46"/>
                    <a:pt x="261" y="50"/>
                  </a:cubicBezTo>
                  <a:cubicBezTo>
                    <a:pt x="255" y="54"/>
                    <a:pt x="250" y="55"/>
                    <a:pt x="245" y="60"/>
                  </a:cubicBezTo>
                  <a:cubicBezTo>
                    <a:pt x="240" y="65"/>
                    <a:pt x="244" y="66"/>
                    <a:pt x="255" y="77"/>
                  </a:cubicBezTo>
                  <a:cubicBezTo>
                    <a:pt x="265" y="88"/>
                    <a:pt x="255" y="97"/>
                    <a:pt x="250" y="103"/>
                  </a:cubicBezTo>
                  <a:cubicBezTo>
                    <a:pt x="245" y="108"/>
                    <a:pt x="250" y="113"/>
                    <a:pt x="253" y="120"/>
                  </a:cubicBezTo>
                  <a:cubicBezTo>
                    <a:pt x="256" y="126"/>
                    <a:pt x="240" y="123"/>
                    <a:pt x="228" y="122"/>
                  </a:cubicBezTo>
                  <a:cubicBezTo>
                    <a:pt x="216" y="121"/>
                    <a:pt x="228" y="130"/>
                    <a:pt x="234" y="138"/>
                  </a:cubicBezTo>
                  <a:cubicBezTo>
                    <a:pt x="239" y="146"/>
                    <a:pt x="229" y="147"/>
                    <a:pt x="221" y="150"/>
                  </a:cubicBezTo>
                  <a:cubicBezTo>
                    <a:pt x="213" y="153"/>
                    <a:pt x="223" y="157"/>
                    <a:pt x="221" y="162"/>
                  </a:cubicBezTo>
                  <a:cubicBezTo>
                    <a:pt x="219" y="167"/>
                    <a:pt x="219" y="167"/>
                    <a:pt x="219" y="171"/>
                  </a:cubicBezTo>
                  <a:cubicBezTo>
                    <a:pt x="220" y="175"/>
                    <a:pt x="222" y="182"/>
                    <a:pt x="219" y="186"/>
                  </a:cubicBezTo>
                  <a:cubicBezTo>
                    <a:pt x="217" y="190"/>
                    <a:pt x="213" y="188"/>
                    <a:pt x="209" y="189"/>
                  </a:cubicBezTo>
                  <a:cubicBezTo>
                    <a:pt x="204" y="189"/>
                    <a:pt x="207" y="187"/>
                    <a:pt x="201" y="186"/>
                  </a:cubicBezTo>
                  <a:cubicBezTo>
                    <a:pt x="194" y="186"/>
                    <a:pt x="190" y="191"/>
                    <a:pt x="184" y="192"/>
                  </a:cubicBezTo>
                  <a:cubicBezTo>
                    <a:pt x="178" y="193"/>
                    <a:pt x="181" y="194"/>
                    <a:pt x="186" y="196"/>
                  </a:cubicBezTo>
                  <a:cubicBezTo>
                    <a:pt x="191" y="197"/>
                    <a:pt x="188" y="199"/>
                    <a:pt x="183" y="201"/>
                  </a:cubicBezTo>
                  <a:cubicBezTo>
                    <a:pt x="178" y="204"/>
                    <a:pt x="176" y="203"/>
                    <a:pt x="172" y="199"/>
                  </a:cubicBezTo>
                  <a:cubicBezTo>
                    <a:pt x="169" y="195"/>
                    <a:pt x="165" y="200"/>
                    <a:pt x="160" y="206"/>
                  </a:cubicBezTo>
                  <a:cubicBezTo>
                    <a:pt x="155" y="212"/>
                    <a:pt x="157" y="217"/>
                    <a:pt x="157" y="223"/>
                  </a:cubicBezTo>
                  <a:cubicBezTo>
                    <a:pt x="157" y="229"/>
                    <a:pt x="157" y="232"/>
                    <a:pt x="158" y="240"/>
                  </a:cubicBezTo>
                  <a:cubicBezTo>
                    <a:pt x="158" y="247"/>
                    <a:pt x="155" y="241"/>
                    <a:pt x="145" y="243"/>
                  </a:cubicBezTo>
                  <a:cubicBezTo>
                    <a:pt x="134" y="245"/>
                    <a:pt x="138" y="247"/>
                    <a:pt x="127" y="247"/>
                  </a:cubicBezTo>
                  <a:cubicBezTo>
                    <a:pt x="115" y="247"/>
                    <a:pt x="112" y="248"/>
                    <a:pt x="109" y="251"/>
                  </a:cubicBezTo>
                  <a:cubicBezTo>
                    <a:pt x="105" y="254"/>
                    <a:pt x="96" y="248"/>
                    <a:pt x="89" y="250"/>
                  </a:cubicBezTo>
                  <a:cubicBezTo>
                    <a:pt x="82" y="253"/>
                    <a:pt x="63" y="250"/>
                    <a:pt x="49" y="246"/>
                  </a:cubicBezTo>
                  <a:cubicBezTo>
                    <a:pt x="35" y="243"/>
                    <a:pt x="33" y="241"/>
                    <a:pt x="30" y="240"/>
                  </a:cubicBezTo>
                  <a:cubicBezTo>
                    <a:pt x="30" y="238"/>
                    <a:pt x="31" y="236"/>
                    <a:pt x="32" y="235"/>
                  </a:cubicBezTo>
                  <a:cubicBezTo>
                    <a:pt x="34" y="233"/>
                    <a:pt x="38" y="226"/>
                    <a:pt x="40" y="222"/>
                  </a:cubicBezTo>
                  <a:cubicBezTo>
                    <a:pt x="42" y="217"/>
                    <a:pt x="46" y="214"/>
                    <a:pt x="46" y="206"/>
                  </a:cubicBezTo>
                  <a:cubicBezTo>
                    <a:pt x="46" y="199"/>
                    <a:pt x="41" y="196"/>
                    <a:pt x="35" y="196"/>
                  </a:cubicBezTo>
                  <a:cubicBezTo>
                    <a:pt x="30" y="195"/>
                    <a:pt x="24" y="196"/>
                    <a:pt x="19" y="189"/>
                  </a:cubicBezTo>
                  <a:cubicBezTo>
                    <a:pt x="14" y="182"/>
                    <a:pt x="18" y="177"/>
                    <a:pt x="18" y="173"/>
                  </a:cubicBezTo>
                  <a:cubicBezTo>
                    <a:pt x="18" y="168"/>
                    <a:pt x="16" y="166"/>
                    <a:pt x="10" y="156"/>
                  </a:cubicBezTo>
                  <a:cubicBezTo>
                    <a:pt x="3" y="147"/>
                    <a:pt x="9" y="146"/>
                    <a:pt x="11" y="141"/>
                  </a:cubicBezTo>
                  <a:cubicBezTo>
                    <a:pt x="13" y="136"/>
                    <a:pt x="11" y="137"/>
                    <a:pt x="7" y="135"/>
                  </a:cubicBezTo>
                  <a:cubicBezTo>
                    <a:pt x="3" y="133"/>
                    <a:pt x="1" y="131"/>
                    <a:pt x="0" y="129"/>
                  </a:cubicBezTo>
                  <a:cubicBezTo>
                    <a:pt x="0" y="127"/>
                    <a:pt x="5" y="116"/>
                    <a:pt x="6" y="116"/>
                  </a:cubicBezTo>
                  <a:cubicBezTo>
                    <a:pt x="7" y="115"/>
                    <a:pt x="7" y="110"/>
                    <a:pt x="10" y="107"/>
                  </a:cubicBezTo>
                  <a:cubicBezTo>
                    <a:pt x="13" y="104"/>
                    <a:pt x="12" y="99"/>
                    <a:pt x="11" y="95"/>
                  </a:cubicBezTo>
                  <a:cubicBezTo>
                    <a:pt x="10" y="91"/>
                    <a:pt x="11" y="85"/>
                    <a:pt x="12" y="79"/>
                  </a:cubicBezTo>
                  <a:cubicBezTo>
                    <a:pt x="14" y="79"/>
                    <a:pt x="18" y="82"/>
                    <a:pt x="23" y="82"/>
                  </a:cubicBezTo>
                  <a:cubicBezTo>
                    <a:pt x="28" y="83"/>
                    <a:pt x="28" y="81"/>
                    <a:pt x="35" y="87"/>
                  </a:cubicBezTo>
                  <a:cubicBezTo>
                    <a:pt x="41" y="93"/>
                    <a:pt x="41" y="90"/>
                    <a:pt x="47" y="87"/>
                  </a:cubicBezTo>
                  <a:cubicBezTo>
                    <a:pt x="54" y="84"/>
                    <a:pt x="56" y="81"/>
                    <a:pt x="54" y="74"/>
                  </a:cubicBezTo>
                  <a:cubicBezTo>
                    <a:pt x="52" y="66"/>
                    <a:pt x="74" y="65"/>
                    <a:pt x="82" y="62"/>
                  </a:cubicBezTo>
                  <a:cubicBezTo>
                    <a:pt x="90" y="58"/>
                    <a:pt x="85" y="43"/>
                    <a:pt x="85" y="43"/>
                  </a:cubicBezTo>
                  <a:cubicBezTo>
                    <a:pt x="85" y="43"/>
                    <a:pt x="91" y="35"/>
                    <a:pt x="96" y="34"/>
                  </a:cubicBezTo>
                  <a:cubicBezTo>
                    <a:pt x="102" y="34"/>
                    <a:pt x="105" y="31"/>
                    <a:pt x="105" y="27"/>
                  </a:cubicBezTo>
                  <a:cubicBezTo>
                    <a:pt x="104" y="23"/>
                    <a:pt x="115" y="29"/>
                    <a:pt x="120" y="31"/>
                  </a:cubicBezTo>
                  <a:cubicBezTo>
                    <a:pt x="124" y="32"/>
                    <a:pt x="127" y="30"/>
                    <a:pt x="128" y="29"/>
                  </a:cubicBezTo>
                  <a:cubicBezTo>
                    <a:pt x="131" y="30"/>
                    <a:pt x="132" y="29"/>
                    <a:pt x="136" y="30"/>
                  </a:cubicBezTo>
                  <a:cubicBezTo>
                    <a:pt x="143" y="31"/>
                    <a:pt x="144" y="32"/>
                    <a:pt x="147" y="33"/>
                  </a:cubicBezTo>
                  <a:cubicBezTo>
                    <a:pt x="150" y="33"/>
                    <a:pt x="153" y="33"/>
                    <a:pt x="155" y="33"/>
                  </a:cubicBezTo>
                  <a:cubicBezTo>
                    <a:pt x="156" y="36"/>
                    <a:pt x="160" y="36"/>
                    <a:pt x="164" y="39"/>
                  </a:cubicBezTo>
                  <a:cubicBezTo>
                    <a:pt x="171" y="43"/>
                    <a:pt x="174" y="36"/>
                    <a:pt x="177" y="31"/>
                  </a:cubicBezTo>
                  <a:cubicBezTo>
                    <a:pt x="181" y="26"/>
                    <a:pt x="187" y="35"/>
                    <a:pt x="190" y="37"/>
                  </a:cubicBezTo>
                  <a:cubicBezTo>
                    <a:pt x="194" y="38"/>
                    <a:pt x="193" y="34"/>
                    <a:pt x="190" y="27"/>
                  </a:cubicBezTo>
                  <a:cubicBezTo>
                    <a:pt x="188" y="20"/>
                    <a:pt x="199" y="21"/>
                    <a:pt x="202" y="23"/>
                  </a:cubicBezTo>
                  <a:cubicBezTo>
                    <a:pt x="206" y="26"/>
                    <a:pt x="208" y="24"/>
                    <a:pt x="211" y="21"/>
                  </a:cubicBezTo>
                  <a:cubicBezTo>
                    <a:pt x="213" y="17"/>
                    <a:pt x="207" y="13"/>
                    <a:pt x="209" y="7"/>
                  </a:cubicBezTo>
                  <a:cubicBezTo>
                    <a:pt x="210" y="2"/>
                    <a:pt x="220" y="1"/>
                    <a:pt x="225" y="0"/>
                  </a:cubicBezTo>
                  <a:cubicBezTo>
                    <a:pt x="230" y="0"/>
                    <a:pt x="230" y="2"/>
                    <a:pt x="230" y="8"/>
                  </a:cubicBezTo>
                  <a:cubicBezTo>
                    <a:pt x="231" y="14"/>
                    <a:pt x="236" y="14"/>
                    <a:pt x="240" y="14"/>
                  </a:cubicBezTo>
                  <a:cubicBezTo>
                    <a:pt x="243" y="14"/>
                    <a:pt x="238" y="30"/>
                    <a:pt x="242" y="40"/>
                  </a:cubicBezTo>
                  <a:cubicBezTo>
                    <a:pt x="246" y="51"/>
                    <a:pt x="252" y="44"/>
                    <a:pt x="260" y="40"/>
                  </a:cubicBezTo>
                  <a:cubicBezTo>
                    <a:pt x="268" y="36"/>
                    <a:pt x="270" y="35"/>
                    <a:pt x="275" y="30"/>
                  </a:cubicBezTo>
                  <a:cubicBezTo>
                    <a:pt x="280" y="25"/>
                    <a:pt x="285" y="24"/>
                    <a:pt x="289" y="28"/>
                  </a:cubicBezTo>
                  <a:cubicBezTo>
                    <a:pt x="294" y="31"/>
                    <a:pt x="291" y="32"/>
                    <a:pt x="298" y="33"/>
                  </a:cubicBezTo>
                  <a:cubicBezTo>
                    <a:pt x="306" y="34"/>
                    <a:pt x="304" y="29"/>
                    <a:pt x="309" y="27"/>
                  </a:cubicBezTo>
                  <a:cubicBezTo>
                    <a:pt x="314" y="25"/>
                    <a:pt x="317" y="28"/>
                    <a:pt x="318" y="3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91">
              <a:extLst>
                <a:ext uri="{FF2B5EF4-FFF2-40B4-BE49-F238E27FC236}">
                  <a16:creationId xmlns:a16="http://schemas.microsoft.com/office/drawing/2014/main" id="{8BB3C585-5CE4-9272-824A-A87955EF0FEC}"/>
                </a:ext>
              </a:extLst>
            </p:cNvPr>
            <p:cNvSpPr>
              <a:spLocks/>
            </p:cNvSpPr>
            <p:nvPr/>
          </p:nvSpPr>
          <p:spPr bwMode="auto">
            <a:xfrm>
              <a:off x="3159" y="1378"/>
              <a:ext cx="303" cy="246"/>
            </a:xfrm>
            <a:custGeom>
              <a:avLst/>
              <a:gdLst>
                <a:gd name="T0" fmla="*/ 481 w 505"/>
                <a:gd name="T1" fmla="*/ 377 h 411"/>
                <a:gd name="T2" fmla="*/ 469 w 505"/>
                <a:gd name="T3" fmla="*/ 410 h 411"/>
                <a:gd name="T4" fmla="*/ 447 w 505"/>
                <a:gd name="T5" fmla="*/ 406 h 411"/>
                <a:gd name="T6" fmla="*/ 415 w 505"/>
                <a:gd name="T7" fmla="*/ 399 h 411"/>
                <a:gd name="T8" fmla="*/ 388 w 505"/>
                <a:gd name="T9" fmla="*/ 397 h 411"/>
                <a:gd name="T10" fmla="*/ 356 w 505"/>
                <a:gd name="T11" fmla="*/ 384 h 411"/>
                <a:gd name="T12" fmla="*/ 343 w 505"/>
                <a:gd name="T13" fmla="*/ 353 h 411"/>
                <a:gd name="T14" fmla="*/ 310 w 505"/>
                <a:gd name="T15" fmla="*/ 365 h 411"/>
                <a:gd name="T16" fmla="*/ 279 w 505"/>
                <a:gd name="T17" fmla="*/ 364 h 411"/>
                <a:gd name="T18" fmla="*/ 250 w 505"/>
                <a:gd name="T19" fmla="*/ 351 h 411"/>
                <a:gd name="T20" fmla="*/ 216 w 505"/>
                <a:gd name="T21" fmla="*/ 331 h 411"/>
                <a:gd name="T22" fmla="*/ 199 w 505"/>
                <a:gd name="T23" fmla="*/ 305 h 411"/>
                <a:gd name="T24" fmla="*/ 184 w 505"/>
                <a:gd name="T25" fmla="*/ 284 h 411"/>
                <a:gd name="T26" fmla="*/ 169 w 505"/>
                <a:gd name="T27" fmla="*/ 272 h 411"/>
                <a:gd name="T28" fmla="*/ 143 w 505"/>
                <a:gd name="T29" fmla="*/ 263 h 411"/>
                <a:gd name="T30" fmla="*/ 137 w 505"/>
                <a:gd name="T31" fmla="*/ 273 h 411"/>
                <a:gd name="T32" fmla="*/ 123 w 505"/>
                <a:gd name="T33" fmla="*/ 249 h 411"/>
                <a:gd name="T34" fmla="*/ 115 w 505"/>
                <a:gd name="T35" fmla="*/ 226 h 411"/>
                <a:gd name="T36" fmla="*/ 77 w 505"/>
                <a:gd name="T37" fmla="*/ 190 h 411"/>
                <a:gd name="T38" fmla="*/ 53 w 505"/>
                <a:gd name="T39" fmla="*/ 161 h 411"/>
                <a:gd name="T40" fmla="*/ 55 w 505"/>
                <a:gd name="T41" fmla="*/ 141 h 411"/>
                <a:gd name="T42" fmla="*/ 61 w 505"/>
                <a:gd name="T43" fmla="*/ 118 h 411"/>
                <a:gd name="T44" fmla="*/ 43 w 505"/>
                <a:gd name="T45" fmla="*/ 103 h 411"/>
                <a:gd name="T46" fmla="*/ 32 w 505"/>
                <a:gd name="T47" fmla="*/ 85 h 411"/>
                <a:gd name="T48" fmla="*/ 25 w 505"/>
                <a:gd name="T49" fmla="*/ 70 h 411"/>
                <a:gd name="T50" fmla="*/ 13 w 505"/>
                <a:gd name="T51" fmla="*/ 48 h 411"/>
                <a:gd name="T52" fmla="*/ 1 w 505"/>
                <a:gd name="T53" fmla="*/ 14 h 411"/>
                <a:gd name="T54" fmla="*/ 12 w 505"/>
                <a:gd name="T55" fmla="*/ 0 h 411"/>
                <a:gd name="T56" fmla="*/ 24 w 505"/>
                <a:gd name="T57" fmla="*/ 11 h 411"/>
                <a:gd name="T58" fmla="*/ 52 w 505"/>
                <a:gd name="T59" fmla="*/ 25 h 411"/>
                <a:gd name="T60" fmla="*/ 66 w 505"/>
                <a:gd name="T61" fmla="*/ 19 h 411"/>
                <a:gd name="T62" fmla="*/ 95 w 505"/>
                <a:gd name="T63" fmla="*/ 5 h 411"/>
                <a:gd name="T64" fmla="*/ 99 w 505"/>
                <a:gd name="T65" fmla="*/ 23 h 411"/>
                <a:gd name="T66" fmla="*/ 117 w 505"/>
                <a:gd name="T67" fmla="*/ 37 h 411"/>
                <a:gd name="T68" fmla="*/ 142 w 505"/>
                <a:gd name="T69" fmla="*/ 66 h 411"/>
                <a:gd name="T70" fmla="*/ 220 w 505"/>
                <a:gd name="T71" fmla="*/ 84 h 411"/>
                <a:gd name="T72" fmla="*/ 236 w 505"/>
                <a:gd name="T73" fmla="*/ 65 h 411"/>
                <a:gd name="T74" fmla="*/ 264 w 505"/>
                <a:gd name="T75" fmla="*/ 50 h 411"/>
                <a:gd name="T76" fmla="*/ 297 w 505"/>
                <a:gd name="T77" fmla="*/ 42 h 411"/>
                <a:gd name="T78" fmla="*/ 341 w 505"/>
                <a:gd name="T79" fmla="*/ 60 h 411"/>
                <a:gd name="T80" fmla="*/ 374 w 505"/>
                <a:gd name="T81" fmla="*/ 74 h 411"/>
                <a:gd name="T82" fmla="*/ 411 w 505"/>
                <a:gd name="T83" fmla="*/ 89 h 411"/>
                <a:gd name="T84" fmla="*/ 419 w 505"/>
                <a:gd name="T85" fmla="*/ 117 h 411"/>
                <a:gd name="T86" fmla="*/ 413 w 505"/>
                <a:gd name="T87" fmla="*/ 154 h 411"/>
                <a:gd name="T88" fmla="*/ 418 w 505"/>
                <a:gd name="T89" fmla="*/ 179 h 411"/>
                <a:gd name="T90" fmla="*/ 426 w 505"/>
                <a:gd name="T91" fmla="*/ 227 h 411"/>
                <a:gd name="T92" fmla="*/ 447 w 505"/>
                <a:gd name="T93" fmla="*/ 260 h 411"/>
                <a:gd name="T94" fmla="*/ 438 w 505"/>
                <a:gd name="T95" fmla="*/ 278 h 411"/>
                <a:gd name="T96" fmla="*/ 472 w 505"/>
                <a:gd name="T97" fmla="*/ 316 h 411"/>
                <a:gd name="T98" fmla="*/ 503 w 505"/>
                <a:gd name="T9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 h="411">
                  <a:moveTo>
                    <a:pt x="501" y="366"/>
                  </a:moveTo>
                  <a:cubicBezTo>
                    <a:pt x="498" y="368"/>
                    <a:pt x="489" y="368"/>
                    <a:pt x="486" y="369"/>
                  </a:cubicBezTo>
                  <a:cubicBezTo>
                    <a:pt x="482" y="371"/>
                    <a:pt x="482" y="376"/>
                    <a:pt x="481" y="377"/>
                  </a:cubicBezTo>
                  <a:cubicBezTo>
                    <a:pt x="479" y="378"/>
                    <a:pt x="471" y="377"/>
                    <a:pt x="470" y="383"/>
                  </a:cubicBezTo>
                  <a:cubicBezTo>
                    <a:pt x="470" y="389"/>
                    <a:pt x="470" y="401"/>
                    <a:pt x="470" y="402"/>
                  </a:cubicBezTo>
                  <a:cubicBezTo>
                    <a:pt x="470" y="403"/>
                    <a:pt x="469" y="407"/>
                    <a:pt x="469" y="410"/>
                  </a:cubicBezTo>
                  <a:cubicBezTo>
                    <a:pt x="467" y="409"/>
                    <a:pt x="466" y="409"/>
                    <a:pt x="465" y="410"/>
                  </a:cubicBezTo>
                  <a:cubicBezTo>
                    <a:pt x="464" y="411"/>
                    <a:pt x="462" y="411"/>
                    <a:pt x="458" y="409"/>
                  </a:cubicBezTo>
                  <a:cubicBezTo>
                    <a:pt x="454" y="408"/>
                    <a:pt x="449" y="406"/>
                    <a:pt x="447" y="406"/>
                  </a:cubicBezTo>
                  <a:cubicBezTo>
                    <a:pt x="446" y="406"/>
                    <a:pt x="442" y="400"/>
                    <a:pt x="440" y="402"/>
                  </a:cubicBezTo>
                  <a:cubicBezTo>
                    <a:pt x="439" y="404"/>
                    <a:pt x="435" y="405"/>
                    <a:pt x="432" y="405"/>
                  </a:cubicBezTo>
                  <a:cubicBezTo>
                    <a:pt x="428" y="404"/>
                    <a:pt x="417" y="398"/>
                    <a:pt x="415" y="399"/>
                  </a:cubicBezTo>
                  <a:cubicBezTo>
                    <a:pt x="414" y="399"/>
                    <a:pt x="418" y="405"/>
                    <a:pt x="410" y="403"/>
                  </a:cubicBezTo>
                  <a:cubicBezTo>
                    <a:pt x="403" y="401"/>
                    <a:pt x="403" y="399"/>
                    <a:pt x="399" y="398"/>
                  </a:cubicBezTo>
                  <a:cubicBezTo>
                    <a:pt x="395" y="397"/>
                    <a:pt x="393" y="397"/>
                    <a:pt x="388" y="397"/>
                  </a:cubicBezTo>
                  <a:cubicBezTo>
                    <a:pt x="383" y="398"/>
                    <a:pt x="387" y="402"/>
                    <a:pt x="378" y="397"/>
                  </a:cubicBezTo>
                  <a:cubicBezTo>
                    <a:pt x="369" y="392"/>
                    <a:pt x="372" y="393"/>
                    <a:pt x="366" y="391"/>
                  </a:cubicBezTo>
                  <a:cubicBezTo>
                    <a:pt x="360" y="388"/>
                    <a:pt x="358" y="391"/>
                    <a:pt x="356" y="384"/>
                  </a:cubicBezTo>
                  <a:cubicBezTo>
                    <a:pt x="355" y="378"/>
                    <a:pt x="354" y="382"/>
                    <a:pt x="354" y="373"/>
                  </a:cubicBezTo>
                  <a:cubicBezTo>
                    <a:pt x="353" y="365"/>
                    <a:pt x="355" y="365"/>
                    <a:pt x="350" y="360"/>
                  </a:cubicBezTo>
                  <a:cubicBezTo>
                    <a:pt x="345" y="355"/>
                    <a:pt x="349" y="353"/>
                    <a:pt x="343" y="353"/>
                  </a:cubicBezTo>
                  <a:cubicBezTo>
                    <a:pt x="336" y="353"/>
                    <a:pt x="335" y="353"/>
                    <a:pt x="330" y="356"/>
                  </a:cubicBezTo>
                  <a:cubicBezTo>
                    <a:pt x="325" y="359"/>
                    <a:pt x="318" y="359"/>
                    <a:pt x="318" y="360"/>
                  </a:cubicBezTo>
                  <a:cubicBezTo>
                    <a:pt x="317" y="361"/>
                    <a:pt x="315" y="362"/>
                    <a:pt x="310" y="365"/>
                  </a:cubicBezTo>
                  <a:cubicBezTo>
                    <a:pt x="306" y="368"/>
                    <a:pt x="305" y="370"/>
                    <a:pt x="302" y="371"/>
                  </a:cubicBezTo>
                  <a:cubicBezTo>
                    <a:pt x="299" y="372"/>
                    <a:pt x="297" y="374"/>
                    <a:pt x="292" y="370"/>
                  </a:cubicBezTo>
                  <a:cubicBezTo>
                    <a:pt x="287" y="367"/>
                    <a:pt x="279" y="364"/>
                    <a:pt x="279" y="364"/>
                  </a:cubicBezTo>
                  <a:cubicBezTo>
                    <a:pt x="279" y="364"/>
                    <a:pt x="278" y="371"/>
                    <a:pt x="271" y="365"/>
                  </a:cubicBezTo>
                  <a:cubicBezTo>
                    <a:pt x="265" y="359"/>
                    <a:pt x="267" y="361"/>
                    <a:pt x="261" y="358"/>
                  </a:cubicBezTo>
                  <a:cubicBezTo>
                    <a:pt x="255" y="355"/>
                    <a:pt x="255" y="354"/>
                    <a:pt x="250" y="351"/>
                  </a:cubicBezTo>
                  <a:cubicBezTo>
                    <a:pt x="246" y="348"/>
                    <a:pt x="244" y="349"/>
                    <a:pt x="240" y="344"/>
                  </a:cubicBezTo>
                  <a:cubicBezTo>
                    <a:pt x="237" y="340"/>
                    <a:pt x="240" y="338"/>
                    <a:pt x="232" y="336"/>
                  </a:cubicBezTo>
                  <a:cubicBezTo>
                    <a:pt x="224" y="334"/>
                    <a:pt x="222" y="331"/>
                    <a:pt x="216" y="331"/>
                  </a:cubicBezTo>
                  <a:cubicBezTo>
                    <a:pt x="211" y="331"/>
                    <a:pt x="213" y="331"/>
                    <a:pt x="210" y="326"/>
                  </a:cubicBezTo>
                  <a:cubicBezTo>
                    <a:pt x="207" y="320"/>
                    <a:pt x="202" y="315"/>
                    <a:pt x="202" y="314"/>
                  </a:cubicBezTo>
                  <a:cubicBezTo>
                    <a:pt x="202" y="312"/>
                    <a:pt x="201" y="307"/>
                    <a:pt x="199" y="305"/>
                  </a:cubicBezTo>
                  <a:cubicBezTo>
                    <a:pt x="196" y="303"/>
                    <a:pt x="200" y="298"/>
                    <a:pt x="196" y="298"/>
                  </a:cubicBezTo>
                  <a:cubicBezTo>
                    <a:pt x="192" y="297"/>
                    <a:pt x="191" y="294"/>
                    <a:pt x="190" y="293"/>
                  </a:cubicBezTo>
                  <a:cubicBezTo>
                    <a:pt x="190" y="291"/>
                    <a:pt x="188" y="287"/>
                    <a:pt x="184" y="284"/>
                  </a:cubicBezTo>
                  <a:cubicBezTo>
                    <a:pt x="181" y="280"/>
                    <a:pt x="176" y="276"/>
                    <a:pt x="176" y="273"/>
                  </a:cubicBezTo>
                  <a:cubicBezTo>
                    <a:pt x="176" y="271"/>
                    <a:pt x="174" y="266"/>
                    <a:pt x="172" y="268"/>
                  </a:cubicBezTo>
                  <a:cubicBezTo>
                    <a:pt x="170" y="270"/>
                    <a:pt x="176" y="274"/>
                    <a:pt x="169" y="272"/>
                  </a:cubicBezTo>
                  <a:cubicBezTo>
                    <a:pt x="163" y="269"/>
                    <a:pt x="156" y="271"/>
                    <a:pt x="155" y="268"/>
                  </a:cubicBezTo>
                  <a:cubicBezTo>
                    <a:pt x="154" y="266"/>
                    <a:pt x="150" y="265"/>
                    <a:pt x="150" y="263"/>
                  </a:cubicBezTo>
                  <a:cubicBezTo>
                    <a:pt x="150" y="262"/>
                    <a:pt x="143" y="258"/>
                    <a:pt x="143" y="263"/>
                  </a:cubicBezTo>
                  <a:cubicBezTo>
                    <a:pt x="144" y="268"/>
                    <a:pt x="145" y="270"/>
                    <a:pt x="145" y="271"/>
                  </a:cubicBezTo>
                  <a:cubicBezTo>
                    <a:pt x="145" y="271"/>
                    <a:pt x="146" y="272"/>
                    <a:pt x="144" y="272"/>
                  </a:cubicBezTo>
                  <a:cubicBezTo>
                    <a:pt x="141" y="272"/>
                    <a:pt x="139" y="272"/>
                    <a:pt x="137" y="273"/>
                  </a:cubicBezTo>
                  <a:cubicBezTo>
                    <a:pt x="137" y="271"/>
                    <a:pt x="136" y="270"/>
                    <a:pt x="136" y="269"/>
                  </a:cubicBezTo>
                  <a:cubicBezTo>
                    <a:pt x="135" y="268"/>
                    <a:pt x="130" y="264"/>
                    <a:pt x="128" y="261"/>
                  </a:cubicBezTo>
                  <a:cubicBezTo>
                    <a:pt x="125" y="258"/>
                    <a:pt x="124" y="254"/>
                    <a:pt x="123" y="249"/>
                  </a:cubicBezTo>
                  <a:cubicBezTo>
                    <a:pt x="121" y="245"/>
                    <a:pt x="121" y="247"/>
                    <a:pt x="118" y="245"/>
                  </a:cubicBezTo>
                  <a:cubicBezTo>
                    <a:pt x="115" y="243"/>
                    <a:pt x="115" y="242"/>
                    <a:pt x="115" y="238"/>
                  </a:cubicBezTo>
                  <a:cubicBezTo>
                    <a:pt x="114" y="235"/>
                    <a:pt x="115" y="232"/>
                    <a:pt x="115" y="226"/>
                  </a:cubicBezTo>
                  <a:cubicBezTo>
                    <a:pt x="115" y="220"/>
                    <a:pt x="109" y="211"/>
                    <a:pt x="106" y="209"/>
                  </a:cubicBezTo>
                  <a:cubicBezTo>
                    <a:pt x="103" y="207"/>
                    <a:pt x="95" y="205"/>
                    <a:pt x="91" y="201"/>
                  </a:cubicBezTo>
                  <a:cubicBezTo>
                    <a:pt x="88" y="198"/>
                    <a:pt x="85" y="193"/>
                    <a:pt x="77" y="190"/>
                  </a:cubicBezTo>
                  <a:cubicBezTo>
                    <a:pt x="69" y="187"/>
                    <a:pt x="71" y="189"/>
                    <a:pt x="73" y="183"/>
                  </a:cubicBezTo>
                  <a:cubicBezTo>
                    <a:pt x="74" y="177"/>
                    <a:pt x="66" y="175"/>
                    <a:pt x="62" y="172"/>
                  </a:cubicBezTo>
                  <a:cubicBezTo>
                    <a:pt x="59" y="169"/>
                    <a:pt x="53" y="165"/>
                    <a:pt x="53" y="161"/>
                  </a:cubicBezTo>
                  <a:cubicBezTo>
                    <a:pt x="54" y="157"/>
                    <a:pt x="52" y="154"/>
                    <a:pt x="51" y="151"/>
                  </a:cubicBezTo>
                  <a:cubicBezTo>
                    <a:pt x="50" y="149"/>
                    <a:pt x="52" y="146"/>
                    <a:pt x="54" y="145"/>
                  </a:cubicBezTo>
                  <a:cubicBezTo>
                    <a:pt x="57" y="144"/>
                    <a:pt x="56" y="143"/>
                    <a:pt x="55" y="141"/>
                  </a:cubicBezTo>
                  <a:cubicBezTo>
                    <a:pt x="55" y="140"/>
                    <a:pt x="56" y="137"/>
                    <a:pt x="59" y="134"/>
                  </a:cubicBezTo>
                  <a:cubicBezTo>
                    <a:pt x="62" y="131"/>
                    <a:pt x="65" y="129"/>
                    <a:pt x="66" y="127"/>
                  </a:cubicBezTo>
                  <a:cubicBezTo>
                    <a:pt x="66" y="125"/>
                    <a:pt x="63" y="123"/>
                    <a:pt x="61" y="118"/>
                  </a:cubicBezTo>
                  <a:cubicBezTo>
                    <a:pt x="59" y="113"/>
                    <a:pt x="64" y="114"/>
                    <a:pt x="64" y="111"/>
                  </a:cubicBezTo>
                  <a:cubicBezTo>
                    <a:pt x="64" y="109"/>
                    <a:pt x="57" y="111"/>
                    <a:pt x="52" y="108"/>
                  </a:cubicBezTo>
                  <a:cubicBezTo>
                    <a:pt x="46" y="106"/>
                    <a:pt x="43" y="105"/>
                    <a:pt x="43" y="103"/>
                  </a:cubicBezTo>
                  <a:cubicBezTo>
                    <a:pt x="43" y="102"/>
                    <a:pt x="43" y="102"/>
                    <a:pt x="40" y="98"/>
                  </a:cubicBezTo>
                  <a:cubicBezTo>
                    <a:pt x="36" y="95"/>
                    <a:pt x="35" y="93"/>
                    <a:pt x="34" y="91"/>
                  </a:cubicBezTo>
                  <a:cubicBezTo>
                    <a:pt x="34" y="89"/>
                    <a:pt x="34" y="87"/>
                    <a:pt x="32" y="85"/>
                  </a:cubicBezTo>
                  <a:cubicBezTo>
                    <a:pt x="31" y="83"/>
                    <a:pt x="28" y="80"/>
                    <a:pt x="27" y="75"/>
                  </a:cubicBezTo>
                  <a:cubicBezTo>
                    <a:pt x="27" y="74"/>
                    <a:pt x="26" y="73"/>
                    <a:pt x="26" y="72"/>
                  </a:cubicBezTo>
                  <a:cubicBezTo>
                    <a:pt x="26" y="70"/>
                    <a:pt x="26" y="70"/>
                    <a:pt x="25" y="70"/>
                  </a:cubicBezTo>
                  <a:cubicBezTo>
                    <a:pt x="24" y="69"/>
                    <a:pt x="21" y="66"/>
                    <a:pt x="20" y="64"/>
                  </a:cubicBezTo>
                  <a:cubicBezTo>
                    <a:pt x="20" y="62"/>
                    <a:pt x="18" y="57"/>
                    <a:pt x="15" y="55"/>
                  </a:cubicBezTo>
                  <a:cubicBezTo>
                    <a:pt x="11" y="53"/>
                    <a:pt x="11" y="50"/>
                    <a:pt x="13" y="48"/>
                  </a:cubicBezTo>
                  <a:cubicBezTo>
                    <a:pt x="14" y="45"/>
                    <a:pt x="13" y="43"/>
                    <a:pt x="12" y="41"/>
                  </a:cubicBezTo>
                  <a:cubicBezTo>
                    <a:pt x="11" y="40"/>
                    <a:pt x="9" y="32"/>
                    <a:pt x="8" y="28"/>
                  </a:cubicBezTo>
                  <a:cubicBezTo>
                    <a:pt x="7" y="23"/>
                    <a:pt x="2" y="18"/>
                    <a:pt x="1" y="14"/>
                  </a:cubicBezTo>
                  <a:cubicBezTo>
                    <a:pt x="0" y="10"/>
                    <a:pt x="3" y="12"/>
                    <a:pt x="7" y="10"/>
                  </a:cubicBezTo>
                  <a:cubicBezTo>
                    <a:pt x="11" y="9"/>
                    <a:pt x="10" y="5"/>
                    <a:pt x="9" y="3"/>
                  </a:cubicBezTo>
                  <a:cubicBezTo>
                    <a:pt x="9" y="2"/>
                    <a:pt x="10" y="1"/>
                    <a:pt x="12" y="0"/>
                  </a:cubicBezTo>
                  <a:cubicBezTo>
                    <a:pt x="13" y="0"/>
                    <a:pt x="14" y="1"/>
                    <a:pt x="14" y="1"/>
                  </a:cubicBezTo>
                  <a:cubicBezTo>
                    <a:pt x="15" y="2"/>
                    <a:pt x="17" y="3"/>
                    <a:pt x="18" y="5"/>
                  </a:cubicBezTo>
                  <a:cubicBezTo>
                    <a:pt x="21" y="7"/>
                    <a:pt x="19" y="7"/>
                    <a:pt x="24" y="11"/>
                  </a:cubicBezTo>
                  <a:cubicBezTo>
                    <a:pt x="29" y="16"/>
                    <a:pt x="33" y="19"/>
                    <a:pt x="37" y="22"/>
                  </a:cubicBezTo>
                  <a:cubicBezTo>
                    <a:pt x="41" y="25"/>
                    <a:pt x="45" y="26"/>
                    <a:pt x="48" y="26"/>
                  </a:cubicBezTo>
                  <a:cubicBezTo>
                    <a:pt x="50" y="27"/>
                    <a:pt x="51" y="26"/>
                    <a:pt x="52" y="25"/>
                  </a:cubicBezTo>
                  <a:cubicBezTo>
                    <a:pt x="53" y="27"/>
                    <a:pt x="56" y="26"/>
                    <a:pt x="58" y="25"/>
                  </a:cubicBezTo>
                  <a:cubicBezTo>
                    <a:pt x="58" y="25"/>
                    <a:pt x="59" y="25"/>
                    <a:pt x="59" y="25"/>
                  </a:cubicBezTo>
                  <a:cubicBezTo>
                    <a:pt x="62" y="24"/>
                    <a:pt x="64" y="22"/>
                    <a:pt x="66" y="19"/>
                  </a:cubicBezTo>
                  <a:cubicBezTo>
                    <a:pt x="68" y="15"/>
                    <a:pt x="69" y="15"/>
                    <a:pt x="74" y="12"/>
                  </a:cubicBezTo>
                  <a:cubicBezTo>
                    <a:pt x="79" y="8"/>
                    <a:pt x="82" y="4"/>
                    <a:pt x="84" y="3"/>
                  </a:cubicBezTo>
                  <a:cubicBezTo>
                    <a:pt x="86" y="3"/>
                    <a:pt x="92" y="2"/>
                    <a:pt x="95" y="5"/>
                  </a:cubicBezTo>
                  <a:cubicBezTo>
                    <a:pt x="97" y="8"/>
                    <a:pt x="102" y="10"/>
                    <a:pt x="100" y="12"/>
                  </a:cubicBezTo>
                  <a:cubicBezTo>
                    <a:pt x="98" y="14"/>
                    <a:pt x="97" y="17"/>
                    <a:pt x="98" y="18"/>
                  </a:cubicBezTo>
                  <a:cubicBezTo>
                    <a:pt x="99" y="20"/>
                    <a:pt x="100" y="23"/>
                    <a:pt x="99" y="23"/>
                  </a:cubicBezTo>
                  <a:cubicBezTo>
                    <a:pt x="99" y="24"/>
                    <a:pt x="92" y="24"/>
                    <a:pt x="96" y="27"/>
                  </a:cubicBezTo>
                  <a:cubicBezTo>
                    <a:pt x="101" y="31"/>
                    <a:pt x="108" y="37"/>
                    <a:pt x="112" y="37"/>
                  </a:cubicBezTo>
                  <a:cubicBezTo>
                    <a:pt x="114" y="38"/>
                    <a:pt x="116" y="37"/>
                    <a:pt x="117" y="37"/>
                  </a:cubicBezTo>
                  <a:cubicBezTo>
                    <a:pt x="119" y="42"/>
                    <a:pt x="121" y="44"/>
                    <a:pt x="122" y="49"/>
                  </a:cubicBezTo>
                  <a:cubicBezTo>
                    <a:pt x="123" y="55"/>
                    <a:pt x="118" y="57"/>
                    <a:pt x="125" y="60"/>
                  </a:cubicBezTo>
                  <a:cubicBezTo>
                    <a:pt x="132" y="63"/>
                    <a:pt x="134" y="59"/>
                    <a:pt x="142" y="66"/>
                  </a:cubicBezTo>
                  <a:cubicBezTo>
                    <a:pt x="150" y="73"/>
                    <a:pt x="154" y="74"/>
                    <a:pt x="164" y="81"/>
                  </a:cubicBezTo>
                  <a:cubicBezTo>
                    <a:pt x="175" y="87"/>
                    <a:pt x="180" y="90"/>
                    <a:pt x="189" y="90"/>
                  </a:cubicBezTo>
                  <a:cubicBezTo>
                    <a:pt x="197" y="90"/>
                    <a:pt x="210" y="87"/>
                    <a:pt x="220" y="84"/>
                  </a:cubicBezTo>
                  <a:cubicBezTo>
                    <a:pt x="231" y="81"/>
                    <a:pt x="238" y="87"/>
                    <a:pt x="241" y="83"/>
                  </a:cubicBezTo>
                  <a:cubicBezTo>
                    <a:pt x="243" y="80"/>
                    <a:pt x="246" y="82"/>
                    <a:pt x="238" y="68"/>
                  </a:cubicBezTo>
                  <a:cubicBezTo>
                    <a:pt x="237" y="67"/>
                    <a:pt x="237" y="66"/>
                    <a:pt x="236" y="65"/>
                  </a:cubicBezTo>
                  <a:cubicBezTo>
                    <a:pt x="239" y="66"/>
                    <a:pt x="241" y="68"/>
                    <a:pt x="246" y="68"/>
                  </a:cubicBezTo>
                  <a:cubicBezTo>
                    <a:pt x="251" y="68"/>
                    <a:pt x="257" y="64"/>
                    <a:pt x="258" y="59"/>
                  </a:cubicBezTo>
                  <a:cubicBezTo>
                    <a:pt x="260" y="54"/>
                    <a:pt x="259" y="52"/>
                    <a:pt x="264" y="50"/>
                  </a:cubicBezTo>
                  <a:cubicBezTo>
                    <a:pt x="269" y="47"/>
                    <a:pt x="278" y="47"/>
                    <a:pt x="283" y="48"/>
                  </a:cubicBezTo>
                  <a:cubicBezTo>
                    <a:pt x="287" y="48"/>
                    <a:pt x="291" y="50"/>
                    <a:pt x="291" y="47"/>
                  </a:cubicBezTo>
                  <a:cubicBezTo>
                    <a:pt x="292" y="45"/>
                    <a:pt x="289" y="43"/>
                    <a:pt x="297" y="42"/>
                  </a:cubicBezTo>
                  <a:cubicBezTo>
                    <a:pt x="305" y="41"/>
                    <a:pt x="312" y="42"/>
                    <a:pt x="314" y="46"/>
                  </a:cubicBezTo>
                  <a:cubicBezTo>
                    <a:pt x="316" y="50"/>
                    <a:pt x="312" y="48"/>
                    <a:pt x="323" y="52"/>
                  </a:cubicBezTo>
                  <a:cubicBezTo>
                    <a:pt x="333" y="56"/>
                    <a:pt x="335" y="59"/>
                    <a:pt x="341" y="60"/>
                  </a:cubicBezTo>
                  <a:cubicBezTo>
                    <a:pt x="348" y="60"/>
                    <a:pt x="351" y="57"/>
                    <a:pt x="356" y="60"/>
                  </a:cubicBezTo>
                  <a:cubicBezTo>
                    <a:pt x="362" y="63"/>
                    <a:pt x="367" y="68"/>
                    <a:pt x="367" y="70"/>
                  </a:cubicBezTo>
                  <a:cubicBezTo>
                    <a:pt x="368" y="72"/>
                    <a:pt x="370" y="73"/>
                    <a:pt x="374" y="74"/>
                  </a:cubicBezTo>
                  <a:cubicBezTo>
                    <a:pt x="378" y="74"/>
                    <a:pt x="384" y="76"/>
                    <a:pt x="386" y="80"/>
                  </a:cubicBezTo>
                  <a:cubicBezTo>
                    <a:pt x="388" y="83"/>
                    <a:pt x="388" y="85"/>
                    <a:pt x="394" y="86"/>
                  </a:cubicBezTo>
                  <a:cubicBezTo>
                    <a:pt x="399" y="87"/>
                    <a:pt x="410" y="84"/>
                    <a:pt x="411" y="89"/>
                  </a:cubicBezTo>
                  <a:cubicBezTo>
                    <a:pt x="412" y="95"/>
                    <a:pt x="412" y="100"/>
                    <a:pt x="415" y="104"/>
                  </a:cubicBezTo>
                  <a:cubicBezTo>
                    <a:pt x="418" y="107"/>
                    <a:pt x="421" y="108"/>
                    <a:pt x="420" y="114"/>
                  </a:cubicBezTo>
                  <a:cubicBezTo>
                    <a:pt x="420" y="115"/>
                    <a:pt x="420" y="116"/>
                    <a:pt x="419" y="117"/>
                  </a:cubicBezTo>
                  <a:cubicBezTo>
                    <a:pt x="418" y="122"/>
                    <a:pt x="417" y="129"/>
                    <a:pt x="418" y="133"/>
                  </a:cubicBezTo>
                  <a:cubicBezTo>
                    <a:pt x="419" y="137"/>
                    <a:pt x="420" y="142"/>
                    <a:pt x="417" y="145"/>
                  </a:cubicBezTo>
                  <a:cubicBezTo>
                    <a:pt x="414" y="148"/>
                    <a:pt x="414" y="153"/>
                    <a:pt x="413" y="154"/>
                  </a:cubicBezTo>
                  <a:cubicBezTo>
                    <a:pt x="412" y="154"/>
                    <a:pt x="407" y="165"/>
                    <a:pt x="407" y="167"/>
                  </a:cubicBezTo>
                  <a:cubicBezTo>
                    <a:pt x="408" y="169"/>
                    <a:pt x="410" y="171"/>
                    <a:pt x="414" y="173"/>
                  </a:cubicBezTo>
                  <a:cubicBezTo>
                    <a:pt x="418" y="175"/>
                    <a:pt x="420" y="174"/>
                    <a:pt x="418" y="179"/>
                  </a:cubicBezTo>
                  <a:cubicBezTo>
                    <a:pt x="416" y="184"/>
                    <a:pt x="410" y="185"/>
                    <a:pt x="417" y="194"/>
                  </a:cubicBezTo>
                  <a:cubicBezTo>
                    <a:pt x="423" y="204"/>
                    <a:pt x="425" y="206"/>
                    <a:pt x="425" y="211"/>
                  </a:cubicBezTo>
                  <a:cubicBezTo>
                    <a:pt x="425" y="215"/>
                    <a:pt x="421" y="220"/>
                    <a:pt x="426" y="227"/>
                  </a:cubicBezTo>
                  <a:cubicBezTo>
                    <a:pt x="431" y="234"/>
                    <a:pt x="437" y="233"/>
                    <a:pt x="442" y="234"/>
                  </a:cubicBezTo>
                  <a:cubicBezTo>
                    <a:pt x="448" y="234"/>
                    <a:pt x="453" y="237"/>
                    <a:pt x="453" y="244"/>
                  </a:cubicBezTo>
                  <a:cubicBezTo>
                    <a:pt x="453" y="252"/>
                    <a:pt x="449" y="255"/>
                    <a:pt x="447" y="260"/>
                  </a:cubicBezTo>
                  <a:cubicBezTo>
                    <a:pt x="445" y="264"/>
                    <a:pt x="441" y="271"/>
                    <a:pt x="439" y="273"/>
                  </a:cubicBezTo>
                  <a:cubicBezTo>
                    <a:pt x="438" y="274"/>
                    <a:pt x="438" y="276"/>
                    <a:pt x="438" y="278"/>
                  </a:cubicBezTo>
                  <a:cubicBezTo>
                    <a:pt x="438" y="278"/>
                    <a:pt x="438" y="278"/>
                    <a:pt x="438" y="278"/>
                  </a:cubicBezTo>
                  <a:cubicBezTo>
                    <a:pt x="438" y="280"/>
                    <a:pt x="439" y="282"/>
                    <a:pt x="440" y="285"/>
                  </a:cubicBezTo>
                  <a:cubicBezTo>
                    <a:pt x="444" y="289"/>
                    <a:pt x="452" y="298"/>
                    <a:pt x="455" y="302"/>
                  </a:cubicBezTo>
                  <a:cubicBezTo>
                    <a:pt x="458" y="307"/>
                    <a:pt x="463" y="312"/>
                    <a:pt x="472" y="316"/>
                  </a:cubicBezTo>
                  <a:cubicBezTo>
                    <a:pt x="481" y="321"/>
                    <a:pt x="489" y="321"/>
                    <a:pt x="489" y="332"/>
                  </a:cubicBezTo>
                  <a:cubicBezTo>
                    <a:pt x="490" y="343"/>
                    <a:pt x="485" y="349"/>
                    <a:pt x="494" y="351"/>
                  </a:cubicBezTo>
                  <a:cubicBezTo>
                    <a:pt x="502" y="353"/>
                    <a:pt x="503" y="348"/>
                    <a:pt x="503" y="351"/>
                  </a:cubicBezTo>
                  <a:cubicBezTo>
                    <a:pt x="503" y="354"/>
                    <a:pt x="505" y="364"/>
                    <a:pt x="501" y="36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092">
              <a:extLst>
                <a:ext uri="{FF2B5EF4-FFF2-40B4-BE49-F238E27FC236}">
                  <a16:creationId xmlns:a16="http://schemas.microsoft.com/office/drawing/2014/main" id="{755FEC5F-9101-166F-B24F-E69942D633F7}"/>
                </a:ext>
              </a:extLst>
            </p:cNvPr>
            <p:cNvSpPr>
              <a:spLocks/>
            </p:cNvSpPr>
            <p:nvPr/>
          </p:nvSpPr>
          <p:spPr bwMode="auto">
            <a:xfrm>
              <a:off x="3096" y="1418"/>
              <a:ext cx="146" cy="140"/>
            </a:xfrm>
            <a:custGeom>
              <a:avLst/>
              <a:gdLst>
                <a:gd name="T0" fmla="*/ 243 w 243"/>
                <a:gd name="T1" fmla="*/ 205 h 232"/>
                <a:gd name="T2" fmla="*/ 242 w 243"/>
                <a:gd name="T3" fmla="*/ 205 h 232"/>
                <a:gd name="T4" fmla="*/ 235 w 243"/>
                <a:gd name="T5" fmla="*/ 206 h 232"/>
                <a:gd name="T6" fmla="*/ 229 w 243"/>
                <a:gd name="T7" fmla="*/ 204 h 232"/>
                <a:gd name="T8" fmla="*/ 208 w 243"/>
                <a:gd name="T9" fmla="*/ 208 h 232"/>
                <a:gd name="T10" fmla="*/ 201 w 243"/>
                <a:gd name="T11" fmla="*/ 227 h 232"/>
                <a:gd name="T12" fmla="*/ 200 w 243"/>
                <a:gd name="T13" fmla="*/ 228 h 232"/>
                <a:gd name="T14" fmla="*/ 200 w 243"/>
                <a:gd name="T15" fmla="*/ 228 h 232"/>
                <a:gd name="T16" fmla="*/ 181 w 243"/>
                <a:gd name="T17" fmla="*/ 229 h 232"/>
                <a:gd name="T18" fmla="*/ 150 w 243"/>
                <a:gd name="T19" fmla="*/ 224 h 232"/>
                <a:gd name="T20" fmla="*/ 123 w 243"/>
                <a:gd name="T21" fmla="*/ 203 h 232"/>
                <a:gd name="T22" fmla="*/ 98 w 243"/>
                <a:gd name="T23" fmla="*/ 183 h 232"/>
                <a:gd name="T24" fmla="*/ 73 w 243"/>
                <a:gd name="T25" fmla="*/ 167 h 232"/>
                <a:gd name="T26" fmla="*/ 51 w 243"/>
                <a:gd name="T27" fmla="*/ 155 h 232"/>
                <a:gd name="T28" fmla="*/ 31 w 243"/>
                <a:gd name="T29" fmla="*/ 147 h 232"/>
                <a:gd name="T30" fmla="*/ 17 w 243"/>
                <a:gd name="T31" fmla="*/ 145 h 232"/>
                <a:gd name="T32" fmla="*/ 16 w 243"/>
                <a:gd name="T33" fmla="*/ 142 h 232"/>
                <a:gd name="T34" fmla="*/ 10 w 243"/>
                <a:gd name="T35" fmla="*/ 134 h 232"/>
                <a:gd name="T36" fmla="*/ 7 w 243"/>
                <a:gd name="T37" fmla="*/ 123 h 232"/>
                <a:gd name="T38" fmla="*/ 3 w 243"/>
                <a:gd name="T39" fmla="*/ 114 h 232"/>
                <a:gd name="T40" fmla="*/ 0 w 243"/>
                <a:gd name="T41" fmla="*/ 112 h 232"/>
                <a:gd name="T42" fmla="*/ 4 w 243"/>
                <a:gd name="T43" fmla="*/ 110 h 232"/>
                <a:gd name="T44" fmla="*/ 21 w 243"/>
                <a:gd name="T45" fmla="*/ 100 h 232"/>
                <a:gd name="T46" fmla="*/ 35 w 243"/>
                <a:gd name="T47" fmla="*/ 90 h 232"/>
                <a:gd name="T48" fmla="*/ 54 w 243"/>
                <a:gd name="T49" fmla="*/ 77 h 232"/>
                <a:gd name="T50" fmla="*/ 58 w 243"/>
                <a:gd name="T51" fmla="*/ 50 h 232"/>
                <a:gd name="T52" fmla="*/ 53 w 243"/>
                <a:gd name="T53" fmla="*/ 28 h 232"/>
                <a:gd name="T54" fmla="*/ 64 w 243"/>
                <a:gd name="T55" fmla="*/ 18 h 232"/>
                <a:gd name="T56" fmla="*/ 76 w 243"/>
                <a:gd name="T57" fmla="*/ 8 h 232"/>
                <a:gd name="T58" fmla="*/ 78 w 243"/>
                <a:gd name="T59" fmla="*/ 4 h 232"/>
                <a:gd name="T60" fmla="*/ 82 w 243"/>
                <a:gd name="T61" fmla="*/ 4 h 232"/>
                <a:gd name="T62" fmla="*/ 89 w 243"/>
                <a:gd name="T63" fmla="*/ 0 h 232"/>
                <a:gd name="T64" fmla="*/ 103 w 243"/>
                <a:gd name="T65" fmla="*/ 2 h 232"/>
                <a:gd name="T66" fmla="*/ 111 w 243"/>
                <a:gd name="T67" fmla="*/ 3 h 232"/>
                <a:gd name="T68" fmla="*/ 118 w 243"/>
                <a:gd name="T69" fmla="*/ 5 h 232"/>
                <a:gd name="T70" fmla="*/ 123 w 243"/>
                <a:gd name="T71" fmla="*/ 11 h 232"/>
                <a:gd name="T72" fmla="*/ 132 w 243"/>
                <a:gd name="T73" fmla="*/ 4 h 232"/>
                <a:gd name="T74" fmla="*/ 133 w 243"/>
                <a:gd name="T75" fmla="*/ 7 h 232"/>
                <a:gd name="T76" fmla="*/ 138 w 243"/>
                <a:gd name="T77" fmla="*/ 17 h 232"/>
                <a:gd name="T78" fmla="*/ 140 w 243"/>
                <a:gd name="T79" fmla="*/ 23 h 232"/>
                <a:gd name="T80" fmla="*/ 146 w 243"/>
                <a:gd name="T81" fmla="*/ 30 h 232"/>
                <a:gd name="T82" fmla="*/ 149 w 243"/>
                <a:gd name="T83" fmla="*/ 35 h 232"/>
                <a:gd name="T84" fmla="*/ 158 w 243"/>
                <a:gd name="T85" fmla="*/ 40 h 232"/>
                <a:gd name="T86" fmla="*/ 170 w 243"/>
                <a:gd name="T87" fmla="*/ 43 h 232"/>
                <a:gd name="T88" fmla="*/ 167 w 243"/>
                <a:gd name="T89" fmla="*/ 50 h 232"/>
                <a:gd name="T90" fmla="*/ 172 w 243"/>
                <a:gd name="T91" fmla="*/ 59 h 232"/>
                <a:gd name="T92" fmla="*/ 165 w 243"/>
                <a:gd name="T93" fmla="*/ 66 h 232"/>
                <a:gd name="T94" fmla="*/ 161 w 243"/>
                <a:gd name="T95" fmla="*/ 73 h 232"/>
                <a:gd name="T96" fmla="*/ 160 w 243"/>
                <a:gd name="T97" fmla="*/ 77 h 232"/>
                <a:gd name="T98" fmla="*/ 157 w 243"/>
                <a:gd name="T99" fmla="*/ 83 h 232"/>
                <a:gd name="T100" fmla="*/ 159 w 243"/>
                <a:gd name="T101" fmla="*/ 93 h 232"/>
                <a:gd name="T102" fmla="*/ 168 w 243"/>
                <a:gd name="T103" fmla="*/ 104 h 232"/>
                <a:gd name="T104" fmla="*/ 179 w 243"/>
                <a:gd name="T105" fmla="*/ 115 h 232"/>
                <a:gd name="T106" fmla="*/ 183 w 243"/>
                <a:gd name="T107" fmla="*/ 122 h 232"/>
                <a:gd name="T108" fmla="*/ 197 w 243"/>
                <a:gd name="T109" fmla="*/ 133 h 232"/>
                <a:gd name="T110" fmla="*/ 212 w 243"/>
                <a:gd name="T111" fmla="*/ 141 h 232"/>
                <a:gd name="T112" fmla="*/ 221 w 243"/>
                <a:gd name="T113" fmla="*/ 158 h 232"/>
                <a:gd name="T114" fmla="*/ 221 w 243"/>
                <a:gd name="T115" fmla="*/ 170 h 232"/>
                <a:gd name="T116" fmla="*/ 224 w 243"/>
                <a:gd name="T117" fmla="*/ 177 h 232"/>
                <a:gd name="T118" fmla="*/ 229 w 243"/>
                <a:gd name="T119" fmla="*/ 181 h 232"/>
                <a:gd name="T120" fmla="*/ 234 w 243"/>
                <a:gd name="T121" fmla="*/ 193 h 232"/>
                <a:gd name="T122" fmla="*/ 242 w 243"/>
                <a:gd name="T123" fmla="*/ 201 h 232"/>
                <a:gd name="T124" fmla="*/ 243 w 243"/>
                <a:gd name="T125" fmla="*/ 2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32">
                  <a:moveTo>
                    <a:pt x="243" y="205"/>
                  </a:moveTo>
                  <a:cubicBezTo>
                    <a:pt x="243" y="205"/>
                    <a:pt x="242" y="205"/>
                    <a:pt x="242" y="205"/>
                  </a:cubicBezTo>
                  <a:cubicBezTo>
                    <a:pt x="241" y="207"/>
                    <a:pt x="234" y="205"/>
                    <a:pt x="235" y="206"/>
                  </a:cubicBezTo>
                  <a:cubicBezTo>
                    <a:pt x="233" y="206"/>
                    <a:pt x="231" y="205"/>
                    <a:pt x="229" y="204"/>
                  </a:cubicBezTo>
                  <a:cubicBezTo>
                    <a:pt x="227" y="203"/>
                    <a:pt x="212" y="204"/>
                    <a:pt x="208" y="208"/>
                  </a:cubicBezTo>
                  <a:cubicBezTo>
                    <a:pt x="205" y="211"/>
                    <a:pt x="203" y="222"/>
                    <a:pt x="201" y="227"/>
                  </a:cubicBezTo>
                  <a:cubicBezTo>
                    <a:pt x="201" y="228"/>
                    <a:pt x="200" y="228"/>
                    <a:pt x="200" y="228"/>
                  </a:cubicBezTo>
                  <a:cubicBezTo>
                    <a:pt x="200" y="228"/>
                    <a:pt x="200" y="228"/>
                    <a:pt x="200" y="228"/>
                  </a:cubicBezTo>
                  <a:cubicBezTo>
                    <a:pt x="196" y="232"/>
                    <a:pt x="189" y="229"/>
                    <a:pt x="181" y="229"/>
                  </a:cubicBezTo>
                  <a:cubicBezTo>
                    <a:pt x="171" y="228"/>
                    <a:pt x="167" y="232"/>
                    <a:pt x="150" y="224"/>
                  </a:cubicBezTo>
                  <a:cubicBezTo>
                    <a:pt x="133" y="216"/>
                    <a:pt x="136" y="213"/>
                    <a:pt x="123" y="203"/>
                  </a:cubicBezTo>
                  <a:cubicBezTo>
                    <a:pt x="111" y="193"/>
                    <a:pt x="106" y="189"/>
                    <a:pt x="98" y="183"/>
                  </a:cubicBezTo>
                  <a:cubicBezTo>
                    <a:pt x="91" y="177"/>
                    <a:pt x="81" y="173"/>
                    <a:pt x="73" y="167"/>
                  </a:cubicBezTo>
                  <a:cubicBezTo>
                    <a:pt x="65" y="162"/>
                    <a:pt x="55" y="158"/>
                    <a:pt x="51" y="155"/>
                  </a:cubicBezTo>
                  <a:cubicBezTo>
                    <a:pt x="48" y="151"/>
                    <a:pt x="36" y="148"/>
                    <a:pt x="31" y="147"/>
                  </a:cubicBezTo>
                  <a:cubicBezTo>
                    <a:pt x="27" y="146"/>
                    <a:pt x="20" y="145"/>
                    <a:pt x="17" y="145"/>
                  </a:cubicBezTo>
                  <a:cubicBezTo>
                    <a:pt x="17" y="144"/>
                    <a:pt x="17" y="143"/>
                    <a:pt x="16" y="142"/>
                  </a:cubicBezTo>
                  <a:cubicBezTo>
                    <a:pt x="11" y="138"/>
                    <a:pt x="10" y="138"/>
                    <a:pt x="10" y="134"/>
                  </a:cubicBezTo>
                  <a:cubicBezTo>
                    <a:pt x="10" y="130"/>
                    <a:pt x="9" y="129"/>
                    <a:pt x="7" y="123"/>
                  </a:cubicBezTo>
                  <a:cubicBezTo>
                    <a:pt x="4" y="117"/>
                    <a:pt x="6" y="116"/>
                    <a:pt x="3" y="114"/>
                  </a:cubicBezTo>
                  <a:cubicBezTo>
                    <a:pt x="2" y="113"/>
                    <a:pt x="1" y="112"/>
                    <a:pt x="0" y="112"/>
                  </a:cubicBezTo>
                  <a:cubicBezTo>
                    <a:pt x="1" y="111"/>
                    <a:pt x="2" y="110"/>
                    <a:pt x="4" y="110"/>
                  </a:cubicBezTo>
                  <a:cubicBezTo>
                    <a:pt x="11" y="107"/>
                    <a:pt x="15" y="103"/>
                    <a:pt x="21" y="100"/>
                  </a:cubicBezTo>
                  <a:cubicBezTo>
                    <a:pt x="27" y="97"/>
                    <a:pt x="33" y="93"/>
                    <a:pt x="35" y="90"/>
                  </a:cubicBezTo>
                  <a:cubicBezTo>
                    <a:pt x="37" y="88"/>
                    <a:pt x="52" y="79"/>
                    <a:pt x="54" y="77"/>
                  </a:cubicBezTo>
                  <a:cubicBezTo>
                    <a:pt x="57" y="74"/>
                    <a:pt x="57" y="52"/>
                    <a:pt x="58" y="50"/>
                  </a:cubicBezTo>
                  <a:cubicBezTo>
                    <a:pt x="58" y="48"/>
                    <a:pt x="54" y="33"/>
                    <a:pt x="53" y="28"/>
                  </a:cubicBezTo>
                  <a:cubicBezTo>
                    <a:pt x="51" y="22"/>
                    <a:pt x="60" y="20"/>
                    <a:pt x="64" y="18"/>
                  </a:cubicBezTo>
                  <a:cubicBezTo>
                    <a:pt x="68" y="15"/>
                    <a:pt x="71" y="13"/>
                    <a:pt x="76" y="8"/>
                  </a:cubicBezTo>
                  <a:cubicBezTo>
                    <a:pt x="77" y="6"/>
                    <a:pt x="78" y="5"/>
                    <a:pt x="78" y="4"/>
                  </a:cubicBezTo>
                  <a:cubicBezTo>
                    <a:pt x="79" y="5"/>
                    <a:pt x="80" y="5"/>
                    <a:pt x="82" y="4"/>
                  </a:cubicBezTo>
                  <a:cubicBezTo>
                    <a:pt x="84" y="2"/>
                    <a:pt x="82" y="0"/>
                    <a:pt x="89" y="0"/>
                  </a:cubicBezTo>
                  <a:cubicBezTo>
                    <a:pt x="95" y="0"/>
                    <a:pt x="100" y="1"/>
                    <a:pt x="103" y="2"/>
                  </a:cubicBezTo>
                  <a:cubicBezTo>
                    <a:pt x="106" y="4"/>
                    <a:pt x="107" y="4"/>
                    <a:pt x="111" y="3"/>
                  </a:cubicBezTo>
                  <a:cubicBezTo>
                    <a:pt x="116" y="1"/>
                    <a:pt x="117" y="1"/>
                    <a:pt x="118" y="5"/>
                  </a:cubicBezTo>
                  <a:cubicBezTo>
                    <a:pt x="119" y="9"/>
                    <a:pt x="119" y="14"/>
                    <a:pt x="123" y="11"/>
                  </a:cubicBezTo>
                  <a:cubicBezTo>
                    <a:pt x="126" y="9"/>
                    <a:pt x="130" y="6"/>
                    <a:pt x="132" y="4"/>
                  </a:cubicBezTo>
                  <a:cubicBezTo>
                    <a:pt x="132" y="5"/>
                    <a:pt x="133" y="6"/>
                    <a:pt x="133" y="7"/>
                  </a:cubicBezTo>
                  <a:cubicBezTo>
                    <a:pt x="134" y="12"/>
                    <a:pt x="137" y="15"/>
                    <a:pt x="138" y="17"/>
                  </a:cubicBezTo>
                  <a:cubicBezTo>
                    <a:pt x="140" y="19"/>
                    <a:pt x="140" y="21"/>
                    <a:pt x="140" y="23"/>
                  </a:cubicBezTo>
                  <a:cubicBezTo>
                    <a:pt x="141" y="25"/>
                    <a:pt x="142" y="27"/>
                    <a:pt x="146" y="30"/>
                  </a:cubicBezTo>
                  <a:cubicBezTo>
                    <a:pt x="149" y="34"/>
                    <a:pt x="149" y="34"/>
                    <a:pt x="149" y="35"/>
                  </a:cubicBezTo>
                  <a:cubicBezTo>
                    <a:pt x="149" y="37"/>
                    <a:pt x="152" y="38"/>
                    <a:pt x="158" y="40"/>
                  </a:cubicBezTo>
                  <a:cubicBezTo>
                    <a:pt x="163" y="43"/>
                    <a:pt x="170" y="41"/>
                    <a:pt x="170" y="43"/>
                  </a:cubicBezTo>
                  <a:cubicBezTo>
                    <a:pt x="170" y="46"/>
                    <a:pt x="165" y="45"/>
                    <a:pt x="167" y="50"/>
                  </a:cubicBezTo>
                  <a:cubicBezTo>
                    <a:pt x="169" y="55"/>
                    <a:pt x="172" y="57"/>
                    <a:pt x="172" y="59"/>
                  </a:cubicBezTo>
                  <a:cubicBezTo>
                    <a:pt x="171" y="61"/>
                    <a:pt x="168" y="63"/>
                    <a:pt x="165" y="66"/>
                  </a:cubicBezTo>
                  <a:cubicBezTo>
                    <a:pt x="162" y="69"/>
                    <a:pt x="161" y="72"/>
                    <a:pt x="161" y="73"/>
                  </a:cubicBezTo>
                  <a:cubicBezTo>
                    <a:pt x="162" y="75"/>
                    <a:pt x="163" y="76"/>
                    <a:pt x="160" y="77"/>
                  </a:cubicBezTo>
                  <a:cubicBezTo>
                    <a:pt x="158" y="78"/>
                    <a:pt x="156" y="81"/>
                    <a:pt x="157" y="83"/>
                  </a:cubicBezTo>
                  <a:cubicBezTo>
                    <a:pt x="158" y="86"/>
                    <a:pt x="160" y="89"/>
                    <a:pt x="159" y="93"/>
                  </a:cubicBezTo>
                  <a:cubicBezTo>
                    <a:pt x="159" y="97"/>
                    <a:pt x="165" y="101"/>
                    <a:pt x="168" y="104"/>
                  </a:cubicBezTo>
                  <a:cubicBezTo>
                    <a:pt x="172" y="107"/>
                    <a:pt x="180" y="109"/>
                    <a:pt x="179" y="115"/>
                  </a:cubicBezTo>
                  <a:cubicBezTo>
                    <a:pt x="177" y="121"/>
                    <a:pt x="175" y="119"/>
                    <a:pt x="183" y="122"/>
                  </a:cubicBezTo>
                  <a:cubicBezTo>
                    <a:pt x="191" y="125"/>
                    <a:pt x="194" y="130"/>
                    <a:pt x="197" y="133"/>
                  </a:cubicBezTo>
                  <a:cubicBezTo>
                    <a:pt x="201" y="137"/>
                    <a:pt x="209" y="139"/>
                    <a:pt x="212" y="141"/>
                  </a:cubicBezTo>
                  <a:cubicBezTo>
                    <a:pt x="215" y="143"/>
                    <a:pt x="221" y="152"/>
                    <a:pt x="221" y="158"/>
                  </a:cubicBezTo>
                  <a:cubicBezTo>
                    <a:pt x="221" y="164"/>
                    <a:pt x="220" y="167"/>
                    <a:pt x="221" y="170"/>
                  </a:cubicBezTo>
                  <a:cubicBezTo>
                    <a:pt x="221" y="174"/>
                    <a:pt x="221" y="175"/>
                    <a:pt x="224" y="177"/>
                  </a:cubicBezTo>
                  <a:cubicBezTo>
                    <a:pt x="227" y="179"/>
                    <a:pt x="227" y="177"/>
                    <a:pt x="229" y="181"/>
                  </a:cubicBezTo>
                  <a:cubicBezTo>
                    <a:pt x="230" y="186"/>
                    <a:pt x="231" y="190"/>
                    <a:pt x="234" y="193"/>
                  </a:cubicBezTo>
                  <a:cubicBezTo>
                    <a:pt x="236" y="196"/>
                    <a:pt x="241" y="200"/>
                    <a:pt x="242" y="201"/>
                  </a:cubicBezTo>
                  <a:cubicBezTo>
                    <a:pt x="242" y="202"/>
                    <a:pt x="243" y="203"/>
                    <a:pt x="243" y="20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093">
              <a:extLst>
                <a:ext uri="{FF2B5EF4-FFF2-40B4-BE49-F238E27FC236}">
                  <a16:creationId xmlns:a16="http://schemas.microsoft.com/office/drawing/2014/main" id="{FA7D5693-0170-628C-1B8D-E50FA05997F8}"/>
                </a:ext>
              </a:extLst>
            </p:cNvPr>
            <p:cNvSpPr>
              <a:spLocks/>
            </p:cNvSpPr>
            <p:nvPr/>
          </p:nvSpPr>
          <p:spPr bwMode="auto">
            <a:xfrm>
              <a:off x="3270" y="1327"/>
              <a:ext cx="210" cy="129"/>
            </a:xfrm>
            <a:custGeom>
              <a:avLst/>
              <a:gdLst>
                <a:gd name="T0" fmla="*/ 343 w 350"/>
                <a:gd name="T1" fmla="*/ 154 h 216"/>
                <a:gd name="T2" fmla="*/ 319 w 350"/>
                <a:gd name="T3" fmla="*/ 157 h 216"/>
                <a:gd name="T4" fmla="*/ 305 w 350"/>
                <a:gd name="T5" fmla="*/ 185 h 216"/>
                <a:gd name="T6" fmla="*/ 270 w 350"/>
                <a:gd name="T7" fmla="*/ 210 h 216"/>
                <a:gd name="T8" fmla="*/ 246 w 350"/>
                <a:gd name="T9" fmla="*/ 205 h 216"/>
                <a:gd name="T10" fmla="*/ 236 w 350"/>
                <a:gd name="T11" fmla="*/ 199 h 216"/>
                <a:gd name="T12" fmla="*/ 227 w 350"/>
                <a:gd name="T13" fmla="*/ 174 h 216"/>
                <a:gd name="T14" fmla="*/ 202 w 350"/>
                <a:gd name="T15" fmla="*/ 165 h 216"/>
                <a:gd name="T16" fmla="*/ 183 w 350"/>
                <a:gd name="T17" fmla="*/ 155 h 216"/>
                <a:gd name="T18" fmla="*/ 157 w 350"/>
                <a:gd name="T19" fmla="*/ 145 h 216"/>
                <a:gd name="T20" fmla="*/ 130 w 350"/>
                <a:gd name="T21" fmla="*/ 131 h 216"/>
                <a:gd name="T22" fmla="*/ 107 w 350"/>
                <a:gd name="T23" fmla="*/ 132 h 216"/>
                <a:gd name="T24" fmla="*/ 80 w 350"/>
                <a:gd name="T25" fmla="*/ 135 h 216"/>
                <a:gd name="T26" fmla="*/ 62 w 350"/>
                <a:gd name="T27" fmla="*/ 153 h 216"/>
                <a:gd name="T28" fmla="*/ 47 w 350"/>
                <a:gd name="T29" fmla="*/ 120 h 216"/>
                <a:gd name="T30" fmla="*/ 28 w 350"/>
                <a:gd name="T31" fmla="*/ 91 h 216"/>
                <a:gd name="T32" fmla="*/ 8 w 350"/>
                <a:gd name="T33" fmla="*/ 70 h 216"/>
                <a:gd name="T34" fmla="*/ 0 w 350"/>
                <a:gd name="T35" fmla="*/ 26 h 216"/>
                <a:gd name="T36" fmla="*/ 22 w 350"/>
                <a:gd name="T37" fmla="*/ 16 h 216"/>
                <a:gd name="T38" fmla="*/ 51 w 350"/>
                <a:gd name="T39" fmla="*/ 22 h 216"/>
                <a:gd name="T40" fmla="*/ 73 w 350"/>
                <a:gd name="T41" fmla="*/ 43 h 216"/>
                <a:gd name="T42" fmla="*/ 82 w 350"/>
                <a:gd name="T43" fmla="*/ 42 h 216"/>
                <a:gd name="T44" fmla="*/ 104 w 350"/>
                <a:gd name="T45" fmla="*/ 34 h 216"/>
                <a:gd name="T46" fmla="*/ 120 w 350"/>
                <a:gd name="T47" fmla="*/ 15 h 216"/>
                <a:gd name="T48" fmla="*/ 142 w 350"/>
                <a:gd name="T49" fmla="*/ 4 h 216"/>
                <a:gd name="T50" fmla="*/ 170 w 350"/>
                <a:gd name="T51" fmla="*/ 19 h 216"/>
                <a:gd name="T52" fmla="*/ 196 w 350"/>
                <a:gd name="T53" fmla="*/ 46 h 216"/>
                <a:gd name="T54" fmla="*/ 234 w 350"/>
                <a:gd name="T55" fmla="*/ 73 h 216"/>
                <a:gd name="T56" fmla="*/ 268 w 350"/>
                <a:gd name="T57" fmla="*/ 95 h 216"/>
                <a:gd name="T58" fmla="*/ 303 w 350"/>
                <a:gd name="T59" fmla="*/ 118 h 216"/>
                <a:gd name="T60" fmla="*/ 338 w 350"/>
                <a:gd name="T61" fmla="*/ 132 h 216"/>
                <a:gd name="T62" fmla="*/ 347 w 350"/>
                <a:gd name="T63" fmla="*/ 1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216">
                  <a:moveTo>
                    <a:pt x="350" y="152"/>
                  </a:moveTo>
                  <a:cubicBezTo>
                    <a:pt x="349" y="154"/>
                    <a:pt x="346" y="156"/>
                    <a:pt x="343" y="154"/>
                  </a:cubicBezTo>
                  <a:cubicBezTo>
                    <a:pt x="338" y="151"/>
                    <a:pt x="327" y="146"/>
                    <a:pt x="328" y="150"/>
                  </a:cubicBezTo>
                  <a:cubicBezTo>
                    <a:pt x="328" y="154"/>
                    <a:pt x="325" y="157"/>
                    <a:pt x="319" y="157"/>
                  </a:cubicBezTo>
                  <a:cubicBezTo>
                    <a:pt x="314" y="158"/>
                    <a:pt x="308" y="166"/>
                    <a:pt x="308" y="166"/>
                  </a:cubicBezTo>
                  <a:cubicBezTo>
                    <a:pt x="308" y="166"/>
                    <a:pt x="313" y="181"/>
                    <a:pt x="305" y="185"/>
                  </a:cubicBezTo>
                  <a:cubicBezTo>
                    <a:pt x="297" y="188"/>
                    <a:pt x="275" y="189"/>
                    <a:pt x="277" y="197"/>
                  </a:cubicBezTo>
                  <a:cubicBezTo>
                    <a:pt x="279" y="204"/>
                    <a:pt x="277" y="207"/>
                    <a:pt x="270" y="210"/>
                  </a:cubicBezTo>
                  <a:cubicBezTo>
                    <a:pt x="264" y="213"/>
                    <a:pt x="264" y="216"/>
                    <a:pt x="258" y="210"/>
                  </a:cubicBezTo>
                  <a:cubicBezTo>
                    <a:pt x="251" y="204"/>
                    <a:pt x="251" y="206"/>
                    <a:pt x="246" y="205"/>
                  </a:cubicBezTo>
                  <a:cubicBezTo>
                    <a:pt x="243" y="205"/>
                    <a:pt x="238" y="203"/>
                    <a:pt x="235" y="202"/>
                  </a:cubicBezTo>
                  <a:cubicBezTo>
                    <a:pt x="236" y="201"/>
                    <a:pt x="236" y="200"/>
                    <a:pt x="236" y="199"/>
                  </a:cubicBezTo>
                  <a:cubicBezTo>
                    <a:pt x="237" y="193"/>
                    <a:pt x="234" y="192"/>
                    <a:pt x="231" y="189"/>
                  </a:cubicBezTo>
                  <a:cubicBezTo>
                    <a:pt x="228" y="185"/>
                    <a:pt x="228" y="180"/>
                    <a:pt x="227" y="174"/>
                  </a:cubicBezTo>
                  <a:cubicBezTo>
                    <a:pt x="226" y="169"/>
                    <a:pt x="215" y="172"/>
                    <a:pt x="210" y="171"/>
                  </a:cubicBezTo>
                  <a:cubicBezTo>
                    <a:pt x="204" y="170"/>
                    <a:pt x="204" y="168"/>
                    <a:pt x="202" y="165"/>
                  </a:cubicBezTo>
                  <a:cubicBezTo>
                    <a:pt x="200" y="161"/>
                    <a:pt x="194" y="159"/>
                    <a:pt x="190" y="159"/>
                  </a:cubicBezTo>
                  <a:cubicBezTo>
                    <a:pt x="186" y="158"/>
                    <a:pt x="184" y="157"/>
                    <a:pt x="183" y="155"/>
                  </a:cubicBezTo>
                  <a:cubicBezTo>
                    <a:pt x="183" y="153"/>
                    <a:pt x="178" y="148"/>
                    <a:pt x="172" y="145"/>
                  </a:cubicBezTo>
                  <a:cubicBezTo>
                    <a:pt x="167" y="142"/>
                    <a:pt x="164" y="145"/>
                    <a:pt x="157" y="145"/>
                  </a:cubicBezTo>
                  <a:cubicBezTo>
                    <a:pt x="151" y="144"/>
                    <a:pt x="149" y="141"/>
                    <a:pt x="139" y="137"/>
                  </a:cubicBezTo>
                  <a:cubicBezTo>
                    <a:pt x="128" y="133"/>
                    <a:pt x="132" y="135"/>
                    <a:pt x="130" y="131"/>
                  </a:cubicBezTo>
                  <a:cubicBezTo>
                    <a:pt x="128" y="127"/>
                    <a:pt x="121" y="126"/>
                    <a:pt x="113" y="127"/>
                  </a:cubicBezTo>
                  <a:cubicBezTo>
                    <a:pt x="105" y="128"/>
                    <a:pt x="108" y="130"/>
                    <a:pt x="107" y="132"/>
                  </a:cubicBezTo>
                  <a:cubicBezTo>
                    <a:pt x="107" y="135"/>
                    <a:pt x="103" y="133"/>
                    <a:pt x="99" y="133"/>
                  </a:cubicBezTo>
                  <a:cubicBezTo>
                    <a:pt x="94" y="132"/>
                    <a:pt x="85" y="132"/>
                    <a:pt x="80" y="135"/>
                  </a:cubicBezTo>
                  <a:cubicBezTo>
                    <a:pt x="75" y="137"/>
                    <a:pt x="76" y="139"/>
                    <a:pt x="74" y="144"/>
                  </a:cubicBezTo>
                  <a:cubicBezTo>
                    <a:pt x="73" y="149"/>
                    <a:pt x="67" y="153"/>
                    <a:pt x="62" y="153"/>
                  </a:cubicBezTo>
                  <a:cubicBezTo>
                    <a:pt x="57" y="153"/>
                    <a:pt x="55" y="151"/>
                    <a:pt x="52" y="150"/>
                  </a:cubicBezTo>
                  <a:cubicBezTo>
                    <a:pt x="46" y="137"/>
                    <a:pt x="46" y="129"/>
                    <a:pt x="47" y="120"/>
                  </a:cubicBezTo>
                  <a:cubicBezTo>
                    <a:pt x="49" y="111"/>
                    <a:pt x="46" y="109"/>
                    <a:pt x="39" y="102"/>
                  </a:cubicBezTo>
                  <a:cubicBezTo>
                    <a:pt x="32" y="96"/>
                    <a:pt x="23" y="98"/>
                    <a:pt x="28" y="91"/>
                  </a:cubicBezTo>
                  <a:cubicBezTo>
                    <a:pt x="33" y="84"/>
                    <a:pt x="38" y="83"/>
                    <a:pt x="32" y="80"/>
                  </a:cubicBezTo>
                  <a:cubicBezTo>
                    <a:pt x="26" y="78"/>
                    <a:pt x="6" y="79"/>
                    <a:pt x="8" y="70"/>
                  </a:cubicBezTo>
                  <a:cubicBezTo>
                    <a:pt x="11" y="60"/>
                    <a:pt x="22" y="53"/>
                    <a:pt x="11" y="43"/>
                  </a:cubicBezTo>
                  <a:cubicBezTo>
                    <a:pt x="6" y="38"/>
                    <a:pt x="2" y="32"/>
                    <a:pt x="0" y="26"/>
                  </a:cubicBezTo>
                  <a:cubicBezTo>
                    <a:pt x="3" y="24"/>
                    <a:pt x="6" y="22"/>
                    <a:pt x="11" y="19"/>
                  </a:cubicBezTo>
                  <a:cubicBezTo>
                    <a:pt x="16" y="16"/>
                    <a:pt x="15" y="16"/>
                    <a:pt x="22" y="16"/>
                  </a:cubicBezTo>
                  <a:cubicBezTo>
                    <a:pt x="29" y="16"/>
                    <a:pt x="25" y="13"/>
                    <a:pt x="33" y="15"/>
                  </a:cubicBezTo>
                  <a:cubicBezTo>
                    <a:pt x="41" y="18"/>
                    <a:pt x="48" y="18"/>
                    <a:pt x="51" y="22"/>
                  </a:cubicBezTo>
                  <a:cubicBezTo>
                    <a:pt x="54" y="26"/>
                    <a:pt x="55" y="24"/>
                    <a:pt x="62" y="33"/>
                  </a:cubicBezTo>
                  <a:cubicBezTo>
                    <a:pt x="68" y="42"/>
                    <a:pt x="70" y="43"/>
                    <a:pt x="73" y="43"/>
                  </a:cubicBezTo>
                  <a:cubicBezTo>
                    <a:pt x="75" y="43"/>
                    <a:pt x="80" y="42"/>
                    <a:pt x="82" y="42"/>
                  </a:cubicBezTo>
                  <a:cubicBezTo>
                    <a:pt x="82" y="42"/>
                    <a:pt x="82" y="42"/>
                    <a:pt x="82" y="42"/>
                  </a:cubicBezTo>
                  <a:cubicBezTo>
                    <a:pt x="83" y="45"/>
                    <a:pt x="106" y="45"/>
                    <a:pt x="108" y="43"/>
                  </a:cubicBezTo>
                  <a:cubicBezTo>
                    <a:pt x="109" y="42"/>
                    <a:pt x="106" y="41"/>
                    <a:pt x="104" y="34"/>
                  </a:cubicBezTo>
                  <a:cubicBezTo>
                    <a:pt x="103" y="27"/>
                    <a:pt x="105" y="24"/>
                    <a:pt x="110" y="21"/>
                  </a:cubicBezTo>
                  <a:cubicBezTo>
                    <a:pt x="114" y="18"/>
                    <a:pt x="119" y="22"/>
                    <a:pt x="120" y="15"/>
                  </a:cubicBezTo>
                  <a:cubicBezTo>
                    <a:pt x="121" y="8"/>
                    <a:pt x="122" y="11"/>
                    <a:pt x="127" y="7"/>
                  </a:cubicBezTo>
                  <a:cubicBezTo>
                    <a:pt x="131" y="4"/>
                    <a:pt x="136" y="0"/>
                    <a:pt x="142" y="4"/>
                  </a:cubicBezTo>
                  <a:cubicBezTo>
                    <a:pt x="147" y="9"/>
                    <a:pt x="146" y="13"/>
                    <a:pt x="154" y="14"/>
                  </a:cubicBezTo>
                  <a:cubicBezTo>
                    <a:pt x="162" y="16"/>
                    <a:pt x="168" y="14"/>
                    <a:pt x="170" y="19"/>
                  </a:cubicBezTo>
                  <a:cubicBezTo>
                    <a:pt x="172" y="24"/>
                    <a:pt x="174" y="31"/>
                    <a:pt x="177" y="37"/>
                  </a:cubicBezTo>
                  <a:cubicBezTo>
                    <a:pt x="180" y="43"/>
                    <a:pt x="186" y="47"/>
                    <a:pt x="196" y="46"/>
                  </a:cubicBezTo>
                  <a:cubicBezTo>
                    <a:pt x="206" y="46"/>
                    <a:pt x="214" y="39"/>
                    <a:pt x="219" y="47"/>
                  </a:cubicBezTo>
                  <a:cubicBezTo>
                    <a:pt x="224" y="54"/>
                    <a:pt x="227" y="68"/>
                    <a:pt x="234" y="73"/>
                  </a:cubicBezTo>
                  <a:cubicBezTo>
                    <a:pt x="241" y="77"/>
                    <a:pt x="231" y="74"/>
                    <a:pt x="244" y="81"/>
                  </a:cubicBezTo>
                  <a:cubicBezTo>
                    <a:pt x="257" y="89"/>
                    <a:pt x="261" y="91"/>
                    <a:pt x="268" y="95"/>
                  </a:cubicBezTo>
                  <a:cubicBezTo>
                    <a:pt x="275" y="100"/>
                    <a:pt x="272" y="100"/>
                    <a:pt x="282" y="106"/>
                  </a:cubicBezTo>
                  <a:cubicBezTo>
                    <a:pt x="293" y="112"/>
                    <a:pt x="295" y="113"/>
                    <a:pt x="303" y="118"/>
                  </a:cubicBezTo>
                  <a:cubicBezTo>
                    <a:pt x="311" y="123"/>
                    <a:pt x="312" y="127"/>
                    <a:pt x="319" y="128"/>
                  </a:cubicBezTo>
                  <a:cubicBezTo>
                    <a:pt x="327" y="129"/>
                    <a:pt x="331" y="127"/>
                    <a:pt x="338" y="132"/>
                  </a:cubicBezTo>
                  <a:cubicBezTo>
                    <a:pt x="346" y="136"/>
                    <a:pt x="348" y="140"/>
                    <a:pt x="348" y="142"/>
                  </a:cubicBezTo>
                  <a:cubicBezTo>
                    <a:pt x="347" y="144"/>
                    <a:pt x="340" y="148"/>
                    <a:pt x="347" y="151"/>
                  </a:cubicBezTo>
                  <a:cubicBezTo>
                    <a:pt x="348" y="151"/>
                    <a:pt x="349" y="152"/>
                    <a:pt x="350" y="15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94">
              <a:extLst>
                <a:ext uri="{FF2B5EF4-FFF2-40B4-BE49-F238E27FC236}">
                  <a16:creationId xmlns:a16="http://schemas.microsoft.com/office/drawing/2014/main" id="{ECA0D3FA-AC6A-1139-4974-DBCBFB3F2898}"/>
                </a:ext>
              </a:extLst>
            </p:cNvPr>
            <p:cNvSpPr>
              <a:spLocks/>
            </p:cNvSpPr>
            <p:nvPr/>
          </p:nvSpPr>
          <p:spPr bwMode="auto">
            <a:xfrm>
              <a:off x="3303" y="1282"/>
              <a:ext cx="255" cy="138"/>
            </a:xfrm>
            <a:custGeom>
              <a:avLst/>
              <a:gdLst>
                <a:gd name="T0" fmla="*/ 399 w 426"/>
                <a:gd name="T1" fmla="*/ 147 h 231"/>
                <a:gd name="T2" fmla="*/ 370 w 426"/>
                <a:gd name="T3" fmla="*/ 147 h 231"/>
                <a:gd name="T4" fmla="*/ 366 w 426"/>
                <a:gd name="T5" fmla="*/ 138 h 231"/>
                <a:gd name="T6" fmla="*/ 354 w 426"/>
                <a:gd name="T7" fmla="*/ 131 h 231"/>
                <a:gd name="T8" fmla="*/ 340 w 426"/>
                <a:gd name="T9" fmla="*/ 142 h 231"/>
                <a:gd name="T10" fmla="*/ 332 w 426"/>
                <a:gd name="T11" fmla="*/ 153 h 231"/>
                <a:gd name="T12" fmla="*/ 315 w 426"/>
                <a:gd name="T13" fmla="*/ 164 h 231"/>
                <a:gd name="T14" fmla="*/ 320 w 426"/>
                <a:gd name="T15" fmla="*/ 182 h 231"/>
                <a:gd name="T16" fmla="*/ 323 w 426"/>
                <a:gd name="T17" fmla="*/ 223 h 231"/>
                <a:gd name="T18" fmla="*/ 315 w 426"/>
                <a:gd name="T19" fmla="*/ 231 h 231"/>
                <a:gd name="T20" fmla="*/ 296 w 426"/>
                <a:gd name="T21" fmla="*/ 227 h 231"/>
                <a:gd name="T22" fmla="*/ 293 w 426"/>
                <a:gd name="T23" fmla="*/ 217 h 231"/>
                <a:gd name="T24" fmla="*/ 264 w 426"/>
                <a:gd name="T25" fmla="*/ 203 h 231"/>
                <a:gd name="T26" fmla="*/ 227 w 426"/>
                <a:gd name="T27" fmla="*/ 181 h 231"/>
                <a:gd name="T28" fmla="*/ 189 w 426"/>
                <a:gd name="T29" fmla="*/ 156 h 231"/>
                <a:gd name="T30" fmla="*/ 164 w 426"/>
                <a:gd name="T31" fmla="*/ 122 h 231"/>
                <a:gd name="T32" fmla="*/ 122 w 426"/>
                <a:gd name="T33" fmla="*/ 112 h 231"/>
                <a:gd name="T34" fmla="*/ 99 w 426"/>
                <a:gd name="T35" fmla="*/ 89 h 231"/>
                <a:gd name="T36" fmla="*/ 72 w 426"/>
                <a:gd name="T37" fmla="*/ 82 h 231"/>
                <a:gd name="T38" fmla="*/ 55 w 426"/>
                <a:gd name="T39" fmla="*/ 96 h 231"/>
                <a:gd name="T40" fmla="*/ 53 w 426"/>
                <a:gd name="T41" fmla="*/ 118 h 231"/>
                <a:gd name="T42" fmla="*/ 27 w 426"/>
                <a:gd name="T43" fmla="*/ 117 h 231"/>
                <a:gd name="T44" fmla="*/ 50 w 426"/>
                <a:gd name="T45" fmla="*/ 0 h 231"/>
                <a:gd name="T46" fmla="*/ 55 w 426"/>
                <a:gd name="T47" fmla="*/ 8 h 231"/>
                <a:gd name="T48" fmla="*/ 68 w 426"/>
                <a:gd name="T49" fmla="*/ 35 h 231"/>
                <a:gd name="T50" fmla="*/ 67 w 426"/>
                <a:gd name="T51" fmla="*/ 13 h 231"/>
                <a:gd name="T52" fmla="*/ 79 w 426"/>
                <a:gd name="T53" fmla="*/ 9 h 231"/>
                <a:gd name="T54" fmla="*/ 78 w 426"/>
                <a:gd name="T55" fmla="*/ 36 h 231"/>
                <a:gd name="T56" fmla="*/ 99 w 426"/>
                <a:gd name="T57" fmla="*/ 41 h 231"/>
                <a:gd name="T58" fmla="*/ 114 w 426"/>
                <a:gd name="T59" fmla="*/ 26 h 231"/>
                <a:gd name="T60" fmla="*/ 129 w 426"/>
                <a:gd name="T61" fmla="*/ 37 h 231"/>
                <a:gd name="T62" fmla="*/ 166 w 426"/>
                <a:gd name="T63" fmla="*/ 54 h 231"/>
                <a:gd name="T64" fmla="*/ 209 w 426"/>
                <a:gd name="T65" fmla="*/ 52 h 231"/>
                <a:gd name="T66" fmla="*/ 241 w 426"/>
                <a:gd name="T67" fmla="*/ 69 h 231"/>
                <a:gd name="T68" fmla="*/ 256 w 426"/>
                <a:gd name="T69" fmla="*/ 97 h 231"/>
                <a:gd name="T70" fmla="*/ 282 w 426"/>
                <a:gd name="T71" fmla="*/ 122 h 231"/>
                <a:gd name="T72" fmla="*/ 306 w 426"/>
                <a:gd name="T73" fmla="*/ 129 h 231"/>
                <a:gd name="T74" fmla="*/ 318 w 426"/>
                <a:gd name="T75" fmla="*/ 131 h 231"/>
                <a:gd name="T76" fmla="*/ 341 w 426"/>
                <a:gd name="T77" fmla="*/ 103 h 231"/>
                <a:gd name="T78" fmla="*/ 368 w 426"/>
                <a:gd name="T79" fmla="*/ 91 h 231"/>
                <a:gd name="T80" fmla="*/ 363 w 426"/>
                <a:gd name="T81" fmla="*/ 113 h 231"/>
                <a:gd name="T82" fmla="*/ 382 w 426"/>
                <a:gd name="T83" fmla="*/ 112 h 231"/>
                <a:gd name="T84" fmla="*/ 418 w 426"/>
                <a:gd name="T85" fmla="*/ 1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231">
                  <a:moveTo>
                    <a:pt x="414" y="137"/>
                  </a:moveTo>
                  <a:cubicBezTo>
                    <a:pt x="409" y="140"/>
                    <a:pt x="404" y="142"/>
                    <a:pt x="399" y="147"/>
                  </a:cubicBezTo>
                  <a:cubicBezTo>
                    <a:pt x="393" y="152"/>
                    <a:pt x="389" y="146"/>
                    <a:pt x="383" y="147"/>
                  </a:cubicBezTo>
                  <a:cubicBezTo>
                    <a:pt x="379" y="147"/>
                    <a:pt x="374" y="147"/>
                    <a:pt x="370" y="147"/>
                  </a:cubicBezTo>
                  <a:cubicBezTo>
                    <a:pt x="369" y="146"/>
                    <a:pt x="368" y="145"/>
                    <a:pt x="367" y="145"/>
                  </a:cubicBezTo>
                  <a:cubicBezTo>
                    <a:pt x="361" y="141"/>
                    <a:pt x="364" y="141"/>
                    <a:pt x="366" y="138"/>
                  </a:cubicBezTo>
                  <a:cubicBezTo>
                    <a:pt x="369" y="135"/>
                    <a:pt x="370" y="132"/>
                    <a:pt x="367" y="127"/>
                  </a:cubicBezTo>
                  <a:cubicBezTo>
                    <a:pt x="364" y="123"/>
                    <a:pt x="360" y="127"/>
                    <a:pt x="354" y="131"/>
                  </a:cubicBezTo>
                  <a:cubicBezTo>
                    <a:pt x="348" y="136"/>
                    <a:pt x="347" y="132"/>
                    <a:pt x="342" y="131"/>
                  </a:cubicBezTo>
                  <a:cubicBezTo>
                    <a:pt x="336" y="130"/>
                    <a:pt x="338" y="140"/>
                    <a:pt x="340" y="142"/>
                  </a:cubicBezTo>
                  <a:cubicBezTo>
                    <a:pt x="342" y="145"/>
                    <a:pt x="340" y="147"/>
                    <a:pt x="338" y="147"/>
                  </a:cubicBezTo>
                  <a:cubicBezTo>
                    <a:pt x="336" y="147"/>
                    <a:pt x="331" y="148"/>
                    <a:pt x="332" y="153"/>
                  </a:cubicBezTo>
                  <a:cubicBezTo>
                    <a:pt x="334" y="158"/>
                    <a:pt x="327" y="158"/>
                    <a:pt x="324" y="165"/>
                  </a:cubicBezTo>
                  <a:cubicBezTo>
                    <a:pt x="321" y="171"/>
                    <a:pt x="321" y="166"/>
                    <a:pt x="315" y="164"/>
                  </a:cubicBezTo>
                  <a:cubicBezTo>
                    <a:pt x="310" y="162"/>
                    <a:pt x="304" y="163"/>
                    <a:pt x="300" y="170"/>
                  </a:cubicBezTo>
                  <a:cubicBezTo>
                    <a:pt x="297" y="176"/>
                    <a:pt x="311" y="180"/>
                    <a:pt x="320" y="182"/>
                  </a:cubicBezTo>
                  <a:cubicBezTo>
                    <a:pt x="329" y="184"/>
                    <a:pt x="325" y="191"/>
                    <a:pt x="330" y="201"/>
                  </a:cubicBezTo>
                  <a:cubicBezTo>
                    <a:pt x="336" y="211"/>
                    <a:pt x="327" y="213"/>
                    <a:pt x="323" y="223"/>
                  </a:cubicBezTo>
                  <a:cubicBezTo>
                    <a:pt x="322" y="227"/>
                    <a:pt x="322" y="230"/>
                    <a:pt x="323" y="231"/>
                  </a:cubicBezTo>
                  <a:cubicBezTo>
                    <a:pt x="321" y="231"/>
                    <a:pt x="318" y="231"/>
                    <a:pt x="315" y="231"/>
                  </a:cubicBezTo>
                  <a:cubicBezTo>
                    <a:pt x="312" y="230"/>
                    <a:pt x="311" y="229"/>
                    <a:pt x="304" y="228"/>
                  </a:cubicBezTo>
                  <a:cubicBezTo>
                    <a:pt x="300" y="227"/>
                    <a:pt x="299" y="228"/>
                    <a:pt x="296" y="227"/>
                  </a:cubicBezTo>
                  <a:cubicBezTo>
                    <a:pt x="295" y="227"/>
                    <a:pt x="293" y="226"/>
                    <a:pt x="292" y="226"/>
                  </a:cubicBezTo>
                  <a:cubicBezTo>
                    <a:pt x="285" y="223"/>
                    <a:pt x="292" y="219"/>
                    <a:pt x="293" y="217"/>
                  </a:cubicBezTo>
                  <a:cubicBezTo>
                    <a:pt x="293" y="215"/>
                    <a:pt x="291" y="211"/>
                    <a:pt x="283" y="207"/>
                  </a:cubicBezTo>
                  <a:cubicBezTo>
                    <a:pt x="276" y="202"/>
                    <a:pt x="272" y="204"/>
                    <a:pt x="264" y="203"/>
                  </a:cubicBezTo>
                  <a:cubicBezTo>
                    <a:pt x="257" y="202"/>
                    <a:pt x="256" y="198"/>
                    <a:pt x="248" y="193"/>
                  </a:cubicBezTo>
                  <a:cubicBezTo>
                    <a:pt x="240" y="188"/>
                    <a:pt x="238" y="187"/>
                    <a:pt x="227" y="181"/>
                  </a:cubicBezTo>
                  <a:cubicBezTo>
                    <a:pt x="217" y="175"/>
                    <a:pt x="220" y="175"/>
                    <a:pt x="213" y="170"/>
                  </a:cubicBezTo>
                  <a:cubicBezTo>
                    <a:pt x="206" y="166"/>
                    <a:pt x="202" y="164"/>
                    <a:pt x="189" y="156"/>
                  </a:cubicBezTo>
                  <a:cubicBezTo>
                    <a:pt x="176" y="149"/>
                    <a:pt x="186" y="152"/>
                    <a:pt x="179" y="148"/>
                  </a:cubicBezTo>
                  <a:cubicBezTo>
                    <a:pt x="172" y="143"/>
                    <a:pt x="169" y="129"/>
                    <a:pt x="164" y="122"/>
                  </a:cubicBezTo>
                  <a:cubicBezTo>
                    <a:pt x="159" y="114"/>
                    <a:pt x="151" y="121"/>
                    <a:pt x="141" y="121"/>
                  </a:cubicBezTo>
                  <a:cubicBezTo>
                    <a:pt x="131" y="122"/>
                    <a:pt x="125" y="118"/>
                    <a:pt x="122" y="112"/>
                  </a:cubicBezTo>
                  <a:cubicBezTo>
                    <a:pt x="119" y="106"/>
                    <a:pt x="117" y="99"/>
                    <a:pt x="115" y="94"/>
                  </a:cubicBezTo>
                  <a:cubicBezTo>
                    <a:pt x="113" y="89"/>
                    <a:pt x="107" y="91"/>
                    <a:pt x="99" y="89"/>
                  </a:cubicBezTo>
                  <a:cubicBezTo>
                    <a:pt x="91" y="88"/>
                    <a:pt x="92" y="84"/>
                    <a:pt x="87" y="79"/>
                  </a:cubicBezTo>
                  <a:cubicBezTo>
                    <a:pt x="81" y="75"/>
                    <a:pt x="76" y="79"/>
                    <a:pt x="72" y="82"/>
                  </a:cubicBezTo>
                  <a:cubicBezTo>
                    <a:pt x="67" y="86"/>
                    <a:pt x="66" y="83"/>
                    <a:pt x="65" y="90"/>
                  </a:cubicBezTo>
                  <a:cubicBezTo>
                    <a:pt x="64" y="97"/>
                    <a:pt x="59" y="93"/>
                    <a:pt x="55" y="96"/>
                  </a:cubicBezTo>
                  <a:cubicBezTo>
                    <a:pt x="50" y="99"/>
                    <a:pt x="48" y="102"/>
                    <a:pt x="49" y="109"/>
                  </a:cubicBezTo>
                  <a:cubicBezTo>
                    <a:pt x="51" y="116"/>
                    <a:pt x="54" y="117"/>
                    <a:pt x="53" y="118"/>
                  </a:cubicBezTo>
                  <a:cubicBezTo>
                    <a:pt x="51" y="120"/>
                    <a:pt x="28" y="120"/>
                    <a:pt x="27" y="117"/>
                  </a:cubicBezTo>
                  <a:cubicBezTo>
                    <a:pt x="27" y="117"/>
                    <a:pt x="27" y="117"/>
                    <a:pt x="27" y="117"/>
                  </a:cubicBezTo>
                  <a:cubicBezTo>
                    <a:pt x="26" y="110"/>
                    <a:pt x="8" y="30"/>
                    <a:pt x="4" y="20"/>
                  </a:cubicBezTo>
                  <a:cubicBezTo>
                    <a:pt x="0" y="9"/>
                    <a:pt x="40" y="2"/>
                    <a:pt x="50" y="0"/>
                  </a:cubicBezTo>
                  <a:cubicBezTo>
                    <a:pt x="52" y="0"/>
                    <a:pt x="54" y="0"/>
                    <a:pt x="57" y="1"/>
                  </a:cubicBezTo>
                  <a:cubicBezTo>
                    <a:pt x="55" y="3"/>
                    <a:pt x="55" y="6"/>
                    <a:pt x="55" y="8"/>
                  </a:cubicBezTo>
                  <a:cubicBezTo>
                    <a:pt x="56" y="14"/>
                    <a:pt x="52" y="9"/>
                    <a:pt x="57" y="21"/>
                  </a:cubicBezTo>
                  <a:cubicBezTo>
                    <a:pt x="62" y="33"/>
                    <a:pt x="65" y="36"/>
                    <a:pt x="68" y="35"/>
                  </a:cubicBezTo>
                  <a:cubicBezTo>
                    <a:pt x="72" y="34"/>
                    <a:pt x="74" y="27"/>
                    <a:pt x="72" y="24"/>
                  </a:cubicBezTo>
                  <a:cubicBezTo>
                    <a:pt x="71" y="21"/>
                    <a:pt x="69" y="19"/>
                    <a:pt x="67" y="13"/>
                  </a:cubicBezTo>
                  <a:cubicBezTo>
                    <a:pt x="66" y="10"/>
                    <a:pt x="66" y="7"/>
                    <a:pt x="65" y="4"/>
                  </a:cubicBezTo>
                  <a:cubicBezTo>
                    <a:pt x="69" y="5"/>
                    <a:pt x="74" y="7"/>
                    <a:pt x="79" y="9"/>
                  </a:cubicBezTo>
                  <a:cubicBezTo>
                    <a:pt x="80" y="13"/>
                    <a:pt x="82" y="19"/>
                    <a:pt x="81" y="23"/>
                  </a:cubicBezTo>
                  <a:cubicBezTo>
                    <a:pt x="79" y="28"/>
                    <a:pt x="78" y="34"/>
                    <a:pt x="78" y="36"/>
                  </a:cubicBezTo>
                  <a:cubicBezTo>
                    <a:pt x="78" y="38"/>
                    <a:pt x="75" y="37"/>
                    <a:pt x="82" y="41"/>
                  </a:cubicBezTo>
                  <a:cubicBezTo>
                    <a:pt x="94" y="42"/>
                    <a:pt x="91" y="41"/>
                    <a:pt x="99" y="41"/>
                  </a:cubicBezTo>
                  <a:cubicBezTo>
                    <a:pt x="107" y="41"/>
                    <a:pt x="107" y="33"/>
                    <a:pt x="110" y="30"/>
                  </a:cubicBezTo>
                  <a:cubicBezTo>
                    <a:pt x="111" y="28"/>
                    <a:pt x="113" y="27"/>
                    <a:pt x="114" y="26"/>
                  </a:cubicBezTo>
                  <a:cubicBezTo>
                    <a:pt x="116" y="26"/>
                    <a:pt x="116" y="27"/>
                    <a:pt x="116" y="27"/>
                  </a:cubicBezTo>
                  <a:cubicBezTo>
                    <a:pt x="116" y="27"/>
                    <a:pt x="121" y="29"/>
                    <a:pt x="129" y="37"/>
                  </a:cubicBezTo>
                  <a:cubicBezTo>
                    <a:pt x="137" y="45"/>
                    <a:pt x="141" y="48"/>
                    <a:pt x="149" y="55"/>
                  </a:cubicBezTo>
                  <a:cubicBezTo>
                    <a:pt x="157" y="61"/>
                    <a:pt x="162" y="56"/>
                    <a:pt x="166" y="54"/>
                  </a:cubicBezTo>
                  <a:cubicBezTo>
                    <a:pt x="170" y="51"/>
                    <a:pt x="180" y="55"/>
                    <a:pt x="194" y="55"/>
                  </a:cubicBezTo>
                  <a:cubicBezTo>
                    <a:pt x="207" y="55"/>
                    <a:pt x="204" y="56"/>
                    <a:pt x="209" y="52"/>
                  </a:cubicBezTo>
                  <a:cubicBezTo>
                    <a:pt x="214" y="49"/>
                    <a:pt x="214" y="50"/>
                    <a:pt x="225" y="59"/>
                  </a:cubicBezTo>
                  <a:cubicBezTo>
                    <a:pt x="235" y="68"/>
                    <a:pt x="234" y="69"/>
                    <a:pt x="241" y="69"/>
                  </a:cubicBezTo>
                  <a:cubicBezTo>
                    <a:pt x="248" y="69"/>
                    <a:pt x="245" y="75"/>
                    <a:pt x="248" y="85"/>
                  </a:cubicBezTo>
                  <a:cubicBezTo>
                    <a:pt x="252" y="95"/>
                    <a:pt x="250" y="95"/>
                    <a:pt x="256" y="97"/>
                  </a:cubicBezTo>
                  <a:cubicBezTo>
                    <a:pt x="262" y="99"/>
                    <a:pt x="263" y="104"/>
                    <a:pt x="267" y="115"/>
                  </a:cubicBezTo>
                  <a:cubicBezTo>
                    <a:pt x="271" y="126"/>
                    <a:pt x="275" y="121"/>
                    <a:pt x="282" y="122"/>
                  </a:cubicBezTo>
                  <a:cubicBezTo>
                    <a:pt x="289" y="124"/>
                    <a:pt x="294" y="120"/>
                    <a:pt x="299" y="120"/>
                  </a:cubicBezTo>
                  <a:cubicBezTo>
                    <a:pt x="303" y="120"/>
                    <a:pt x="305" y="122"/>
                    <a:pt x="306" y="129"/>
                  </a:cubicBezTo>
                  <a:cubicBezTo>
                    <a:pt x="306" y="136"/>
                    <a:pt x="312" y="136"/>
                    <a:pt x="319" y="136"/>
                  </a:cubicBezTo>
                  <a:cubicBezTo>
                    <a:pt x="326" y="137"/>
                    <a:pt x="319" y="135"/>
                    <a:pt x="318" y="131"/>
                  </a:cubicBezTo>
                  <a:cubicBezTo>
                    <a:pt x="317" y="126"/>
                    <a:pt x="324" y="124"/>
                    <a:pt x="325" y="116"/>
                  </a:cubicBezTo>
                  <a:cubicBezTo>
                    <a:pt x="325" y="108"/>
                    <a:pt x="336" y="108"/>
                    <a:pt x="341" y="103"/>
                  </a:cubicBezTo>
                  <a:cubicBezTo>
                    <a:pt x="346" y="99"/>
                    <a:pt x="355" y="94"/>
                    <a:pt x="363" y="92"/>
                  </a:cubicBezTo>
                  <a:cubicBezTo>
                    <a:pt x="365" y="92"/>
                    <a:pt x="366" y="92"/>
                    <a:pt x="368" y="91"/>
                  </a:cubicBezTo>
                  <a:cubicBezTo>
                    <a:pt x="375" y="91"/>
                    <a:pt x="360" y="103"/>
                    <a:pt x="352" y="107"/>
                  </a:cubicBezTo>
                  <a:cubicBezTo>
                    <a:pt x="344" y="112"/>
                    <a:pt x="357" y="112"/>
                    <a:pt x="363" y="113"/>
                  </a:cubicBezTo>
                  <a:cubicBezTo>
                    <a:pt x="369" y="114"/>
                    <a:pt x="366" y="117"/>
                    <a:pt x="371" y="119"/>
                  </a:cubicBezTo>
                  <a:cubicBezTo>
                    <a:pt x="377" y="121"/>
                    <a:pt x="381" y="117"/>
                    <a:pt x="382" y="112"/>
                  </a:cubicBezTo>
                  <a:cubicBezTo>
                    <a:pt x="384" y="106"/>
                    <a:pt x="391" y="116"/>
                    <a:pt x="398" y="124"/>
                  </a:cubicBezTo>
                  <a:cubicBezTo>
                    <a:pt x="406" y="133"/>
                    <a:pt x="410" y="127"/>
                    <a:pt x="418" y="129"/>
                  </a:cubicBezTo>
                  <a:cubicBezTo>
                    <a:pt x="426" y="131"/>
                    <a:pt x="418" y="135"/>
                    <a:pt x="414" y="13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95">
              <a:extLst>
                <a:ext uri="{FF2B5EF4-FFF2-40B4-BE49-F238E27FC236}">
                  <a16:creationId xmlns:a16="http://schemas.microsoft.com/office/drawing/2014/main" id="{110F11A3-9013-4116-7F75-43B974F23D6A}"/>
                </a:ext>
              </a:extLst>
            </p:cNvPr>
            <p:cNvSpPr>
              <a:spLocks/>
            </p:cNvSpPr>
            <p:nvPr/>
          </p:nvSpPr>
          <p:spPr bwMode="auto">
            <a:xfrm>
              <a:off x="3481" y="1355"/>
              <a:ext cx="120" cy="76"/>
            </a:xfrm>
            <a:custGeom>
              <a:avLst/>
              <a:gdLst>
                <a:gd name="T0" fmla="*/ 196 w 200"/>
                <a:gd name="T1" fmla="*/ 107 h 126"/>
                <a:gd name="T2" fmla="*/ 189 w 200"/>
                <a:gd name="T3" fmla="*/ 106 h 126"/>
                <a:gd name="T4" fmla="*/ 180 w 200"/>
                <a:gd name="T5" fmla="*/ 102 h 126"/>
                <a:gd name="T6" fmla="*/ 169 w 200"/>
                <a:gd name="T7" fmla="*/ 108 h 126"/>
                <a:gd name="T8" fmla="*/ 160 w 200"/>
                <a:gd name="T9" fmla="*/ 103 h 126"/>
                <a:gd name="T10" fmla="*/ 146 w 200"/>
                <a:gd name="T11" fmla="*/ 105 h 126"/>
                <a:gd name="T12" fmla="*/ 131 w 200"/>
                <a:gd name="T13" fmla="*/ 115 h 126"/>
                <a:gd name="T14" fmla="*/ 113 w 200"/>
                <a:gd name="T15" fmla="*/ 115 h 126"/>
                <a:gd name="T16" fmla="*/ 111 w 200"/>
                <a:gd name="T17" fmla="*/ 89 h 126"/>
                <a:gd name="T18" fmla="*/ 101 w 200"/>
                <a:gd name="T19" fmla="*/ 83 h 126"/>
                <a:gd name="T20" fmla="*/ 96 w 200"/>
                <a:gd name="T21" fmla="*/ 75 h 126"/>
                <a:gd name="T22" fmla="*/ 80 w 200"/>
                <a:gd name="T23" fmla="*/ 82 h 126"/>
                <a:gd name="T24" fmla="*/ 82 w 200"/>
                <a:gd name="T25" fmla="*/ 96 h 126"/>
                <a:gd name="T26" fmla="*/ 73 w 200"/>
                <a:gd name="T27" fmla="*/ 98 h 126"/>
                <a:gd name="T28" fmla="*/ 61 w 200"/>
                <a:gd name="T29" fmla="*/ 102 h 126"/>
                <a:gd name="T30" fmla="*/ 61 w 200"/>
                <a:gd name="T31" fmla="*/ 112 h 126"/>
                <a:gd name="T32" fmla="*/ 48 w 200"/>
                <a:gd name="T33" fmla="*/ 106 h 126"/>
                <a:gd name="T34" fmla="*/ 35 w 200"/>
                <a:gd name="T35" fmla="*/ 114 h 126"/>
                <a:gd name="T36" fmla="*/ 26 w 200"/>
                <a:gd name="T37" fmla="*/ 108 h 126"/>
                <a:gd name="T38" fmla="*/ 26 w 200"/>
                <a:gd name="T39" fmla="*/ 100 h 126"/>
                <a:gd name="T40" fmla="*/ 33 w 200"/>
                <a:gd name="T41" fmla="*/ 78 h 126"/>
                <a:gd name="T42" fmla="*/ 23 w 200"/>
                <a:gd name="T43" fmla="*/ 59 h 126"/>
                <a:gd name="T44" fmla="*/ 3 w 200"/>
                <a:gd name="T45" fmla="*/ 47 h 126"/>
                <a:gd name="T46" fmla="*/ 18 w 200"/>
                <a:gd name="T47" fmla="*/ 41 h 126"/>
                <a:gd name="T48" fmla="*/ 27 w 200"/>
                <a:gd name="T49" fmla="*/ 42 h 126"/>
                <a:gd name="T50" fmla="*/ 35 w 200"/>
                <a:gd name="T51" fmla="*/ 30 h 126"/>
                <a:gd name="T52" fmla="*/ 41 w 200"/>
                <a:gd name="T53" fmla="*/ 24 h 126"/>
                <a:gd name="T54" fmla="*/ 43 w 200"/>
                <a:gd name="T55" fmla="*/ 19 h 126"/>
                <a:gd name="T56" fmla="*/ 45 w 200"/>
                <a:gd name="T57" fmla="*/ 8 h 126"/>
                <a:gd name="T58" fmla="*/ 57 w 200"/>
                <a:gd name="T59" fmla="*/ 8 h 126"/>
                <a:gd name="T60" fmla="*/ 70 w 200"/>
                <a:gd name="T61" fmla="*/ 4 h 126"/>
                <a:gd name="T62" fmla="*/ 69 w 200"/>
                <a:gd name="T63" fmla="*/ 15 h 126"/>
                <a:gd name="T64" fmla="*/ 70 w 200"/>
                <a:gd name="T65" fmla="*/ 22 h 126"/>
                <a:gd name="T66" fmla="*/ 73 w 200"/>
                <a:gd name="T67" fmla="*/ 24 h 126"/>
                <a:gd name="T68" fmla="*/ 77 w 200"/>
                <a:gd name="T69" fmla="*/ 31 h 126"/>
                <a:gd name="T70" fmla="*/ 67 w 200"/>
                <a:gd name="T71" fmla="*/ 29 h 126"/>
                <a:gd name="T72" fmla="*/ 52 w 200"/>
                <a:gd name="T73" fmla="*/ 28 h 126"/>
                <a:gd name="T74" fmla="*/ 44 w 200"/>
                <a:gd name="T75" fmla="*/ 38 h 126"/>
                <a:gd name="T76" fmla="*/ 61 w 200"/>
                <a:gd name="T77" fmla="*/ 43 h 126"/>
                <a:gd name="T78" fmla="*/ 77 w 200"/>
                <a:gd name="T79" fmla="*/ 43 h 126"/>
                <a:gd name="T80" fmla="*/ 91 w 200"/>
                <a:gd name="T81" fmla="*/ 45 h 126"/>
                <a:gd name="T82" fmla="*/ 99 w 200"/>
                <a:gd name="T83" fmla="*/ 43 h 126"/>
                <a:gd name="T84" fmla="*/ 117 w 200"/>
                <a:gd name="T85" fmla="*/ 53 h 126"/>
                <a:gd name="T86" fmla="*/ 143 w 200"/>
                <a:gd name="T87" fmla="*/ 46 h 126"/>
                <a:gd name="T88" fmla="*/ 152 w 200"/>
                <a:gd name="T89" fmla="*/ 45 h 126"/>
                <a:gd name="T90" fmla="*/ 152 w 200"/>
                <a:gd name="T91" fmla="*/ 46 h 126"/>
                <a:gd name="T92" fmla="*/ 149 w 200"/>
                <a:gd name="T93" fmla="*/ 53 h 126"/>
                <a:gd name="T94" fmla="*/ 156 w 200"/>
                <a:gd name="T95" fmla="*/ 67 h 126"/>
                <a:gd name="T96" fmla="*/ 166 w 200"/>
                <a:gd name="T97" fmla="*/ 70 h 126"/>
                <a:gd name="T98" fmla="*/ 178 w 200"/>
                <a:gd name="T99" fmla="*/ 71 h 126"/>
                <a:gd name="T100" fmla="*/ 183 w 200"/>
                <a:gd name="T101" fmla="*/ 81 h 126"/>
                <a:gd name="T102" fmla="*/ 193 w 200"/>
                <a:gd name="T103" fmla="*/ 95 h 126"/>
                <a:gd name="T104" fmla="*/ 196 w 200"/>
                <a:gd name="T105"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26">
                  <a:moveTo>
                    <a:pt x="196" y="107"/>
                  </a:moveTo>
                  <a:cubicBezTo>
                    <a:pt x="193" y="107"/>
                    <a:pt x="191" y="106"/>
                    <a:pt x="189" y="106"/>
                  </a:cubicBezTo>
                  <a:cubicBezTo>
                    <a:pt x="187" y="103"/>
                    <a:pt x="185" y="100"/>
                    <a:pt x="180" y="102"/>
                  </a:cubicBezTo>
                  <a:cubicBezTo>
                    <a:pt x="175" y="104"/>
                    <a:pt x="177" y="109"/>
                    <a:pt x="169" y="108"/>
                  </a:cubicBezTo>
                  <a:cubicBezTo>
                    <a:pt x="162" y="107"/>
                    <a:pt x="165" y="106"/>
                    <a:pt x="160" y="103"/>
                  </a:cubicBezTo>
                  <a:cubicBezTo>
                    <a:pt x="156" y="99"/>
                    <a:pt x="151" y="100"/>
                    <a:pt x="146" y="105"/>
                  </a:cubicBezTo>
                  <a:cubicBezTo>
                    <a:pt x="141" y="110"/>
                    <a:pt x="139" y="111"/>
                    <a:pt x="131" y="115"/>
                  </a:cubicBezTo>
                  <a:cubicBezTo>
                    <a:pt x="123" y="119"/>
                    <a:pt x="117" y="126"/>
                    <a:pt x="113" y="115"/>
                  </a:cubicBezTo>
                  <a:cubicBezTo>
                    <a:pt x="109" y="105"/>
                    <a:pt x="114" y="89"/>
                    <a:pt x="111" y="89"/>
                  </a:cubicBezTo>
                  <a:cubicBezTo>
                    <a:pt x="107" y="89"/>
                    <a:pt x="102" y="89"/>
                    <a:pt x="101" y="83"/>
                  </a:cubicBezTo>
                  <a:cubicBezTo>
                    <a:pt x="101" y="77"/>
                    <a:pt x="101" y="75"/>
                    <a:pt x="96" y="75"/>
                  </a:cubicBezTo>
                  <a:cubicBezTo>
                    <a:pt x="91" y="76"/>
                    <a:pt x="81" y="77"/>
                    <a:pt x="80" y="82"/>
                  </a:cubicBezTo>
                  <a:cubicBezTo>
                    <a:pt x="78" y="88"/>
                    <a:pt x="84" y="92"/>
                    <a:pt x="82" y="96"/>
                  </a:cubicBezTo>
                  <a:cubicBezTo>
                    <a:pt x="79" y="99"/>
                    <a:pt x="77" y="101"/>
                    <a:pt x="73" y="98"/>
                  </a:cubicBezTo>
                  <a:cubicBezTo>
                    <a:pt x="70" y="96"/>
                    <a:pt x="59" y="95"/>
                    <a:pt x="61" y="102"/>
                  </a:cubicBezTo>
                  <a:cubicBezTo>
                    <a:pt x="64" y="109"/>
                    <a:pt x="65" y="113"/>
                    <a:pt x="61" y="112"/>
                  </a:cubicBezTo>
                  <a:cubicBezTo>
                    <a:pt x="58" y="110"/>
                    <a:pt x="52" y="101"/>
                    <a:pt x="48" y="106"/>
                  </a:cubicBezTo>
                  <a:cubicBezTo>
                    <a:pt x="45" y="111"/>
                    <a:pt x="42" y="118"/>
                    <a:pt x="35" y="114"/>
                  </a:cubicBezTo>
                  <a:cubicBezTo>
                    <a:pt x="31" y="111"/>
                    <a:pt x="27" y="111"/>
                    <a:pt x="26" y="108"/>
                  </a:cubicBezTo>
                  <a:cubicBezTo>
                    <a:pt x="25" y="107"/>
                    <a:pt x="25" y="104"/>
                    <a:pt x="26" y="100"/>
                  </a:cubicBezTo>
                  <a:cubicBezTo>
                    <a:pt x="30" y="90"/>
                    <a:pt x="39" y="88"/>
                    <a:pt x="33" y="78"/>
                  </a:cubicBezTo>
                  <a:cubicBezTo>
                    <a:pt x="28" y="68"/>
                    <a:pt x="32" y="61"/>
                    <a:pt x="23" y="59"/>
                  </a:cubicBezTo>
                  <a:cubicBezTo>
                    <a:pt x="14" y="57"/>
                    <a:pt x="0" y="53"/>
                    <a:pt x="3" y="47"/>
                  </a:cubicBezTo>
                  <a:cubicBezTo>
                    <a:pt x="7" y="40"/>
                    <a:pt x="13" y="39"/>
                    <a:pt x="18" y="41"/>
                  </a:cubicBezTo>
                  <a:cubicBezTo>
                    <a:pt x="24" y="43"/>
                    <a:pt x="24" y="48"/>
                    <a:pt x="27" y="42"/>
                  </a:cubicBezTo>
                  <a:cubicBezTo>
                    <a:pt x="30" y="35"/>
                    <a:pt x="37" y="35"/>
                    <a:pt x="35" y="30"/>
                  </a:cubicBezTo>
                  <a:cubicBezTo>
                    <a:pt x="34" y="25"/>
                    <a:pt x="39" y="24"/>
                    <a:pt x="41" y="24"/>
                  </a:cubicBezTo>
                  <a:cubicBezTo>
                    <a:pt x="43" y="24"/>
                    <a:pt x="45" y="22"/>
                    <a:pt x="43" y="19"/>
                  </a:cubicBezTo>
                  <a:cubicBezTo>
                    <a:pt x="41" y="17"/>
                    <a:pt x="39" y="7"/>
                    <a:pt x="45" y="8"/>
                  </a:cubicBezTo>
                  <a:cubicBezTo>
                    <a:pt x="50" y="9"/>
                    <a:pt x="51" y="13"/>
                    <a:pt x="57" y="8"/>
                  </a:cubicBezTo>
                  <a:cubicBezTo>
                    <a:pt x="63" y="4"/>
                    <a:pt x="67" y="0"/>
                    <a:pt x="70" y="4"/>
                  </a:cubicBezTo>
                  <a:cubicBezTo>
                    <a:pt x="73" y="9"/>
                    <a:pt x="72" y="12"/>
                    <a:pt x="69" y="15"/>
                  </a:cubicBezTo>
                  <a:cubicBezTo>
                    <a:pt x="67" y="18"/>
                    <a:pt x="64" y="18"/>
                    <a:pt x="70" y="22"/>
                  </a:cubicBezTo>
                  <a:cubicBezTo>
                    <a:pt x="71" y="22"/>
                    <a:pt x="72" y="23"/>
                    <a:pt x="73" y="24"/>
                  </a:cubicBezTo>
                  <a:cubicBezTo>
                    <a:pt x="77" y="27"/>
                    <a:pt x="80" y="30"/>
                    <a:pt x="77" y="31"/>
                  </a:cubicBezTo>
                  <a:cubicBezTo>
                    <a:pt x="72" y="32"/>
                    <a:pt x="72" y="31"/>
                    <a:pt x="67" y="29"/>
                  </a:cubicBezTo>
                  <a:cubicBezTo>
                    <a:pt x="62" y="27"/>
                    <a:pt x="55" y="26"/>
                    <a:pt x="52" y="28"/>
                  </a:cubicBezTo>
                  <a:cubicBezTo>
                    <a:pt x="48" y="31"/>
                    <a:pt x="40" y="33"/>
                    <a:pt x="44" y="38"/>
                  </a:cubicBezTo>
                  <a:cubicBezTo>
                    <a:pt x="48" y="43"/>
                    <a:pt x="52" y="44"/>
                    <a:pt x="61" y="43"/>
                  </a:cubicBezTo>
                  <a:cubicBezTo>
                    <a:pt x="70" y="42"/>
                    <a:pt x="71" y="40"/>
                    <a:pt x="77" y="43"/>
                  </a:cubicBezTo>
                  <a:cubicBezTo>
                    <a:pt x="84" y="45"/>
                    <a:pt x="87" y="48"/>
                    <a:pt x="91" y="45"/>
                  </a:cubicBezTo>
                  <a:cubicBezTo>
                    <a:pt x="95" y="42"/>
                    <a:pt x="94" y="40"/>
                    <a:pt x="99" y="43"/>
                  </a:cubicBezTo>
                  <a:cubicBezTo>
                    <a:pt x="104" y="46"/>
                    <a:pt x="112" y="55"/>
                    <a:pt x="117" y="53"/>
                  </a:cubicBezTo>
                  <a:cubicBezTo>
                    <a:pt x="121" y="50"/>
                    <a:pt x="138" y="47"/>
                    <a:pt x="143" y="46"/>
                  </a:cubicBezTo>
                  <a:cubicBezTo>
                    <a:pt x="147" y="45"/>
                    <a:pt x="150" y="45"/>
                    <a:pt x="152" y="45"/>
                  </a:cubicBezTo>
                  <a:cubicBezTo>
                    <a:pt x="152" y="46"/>
                    <a:pt x="152" y="46"/>
                    <a:pt x="152" y="46"/>
                  </a:cubicBezTo>
                  <a:cubicBezTo>
                    <a:pt x="149" y="48"/>
                    <a:pt x="147" y="49"/>
                    <a:pt x="149" y="53"/>
                  </a:cubicBezTo>
                  <a:cubicBezTo>
                    <a:pt x="151" y="58"/>
                    <a:pt x="151" y="65"/>
                    <a:pt x="156" y="67"/>
                  </a:cubicBezTo>
                  <a:cubicBezTo>
                    <a:pt x="160" y="70"/>
                    <a:pt x="161" y="71"/>
                    <a:pt x="166" y="70"/>
                  </a:cubicBezTo>
                  <a:cubicBezTo>
                    <a:pt x="171" y="68"/>
                    <a:pt x="175" y="68"/>
                    <a:pt x="178" y="71"/>
                  </a:cubicBezTo>
                  <a:cubicBezTo>
                    <a:pt x="181" y="75"/>
                    <a:pt x="181" y="75"/>
                    <a:pt x="183" y="81"/>
                  </a:cubicBezTo>
                  <a:cubicBezTo>
                    <a:pt x="185" y="88"/>
                    <a:pt x="190" y="88"/>
                    <a:pt x="193" y="95"/>
                  </a:cubicBezTo>
                  <a:cubicBezTo>
                    <a:pt x="197" y="102"/>
                    <a:pt x="200" y="107"/>
                    <a:pt x="196" y="10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96">
              <a:extLst>
                <a:ext uri="{FF2B5EF4-FFF2-40B4-BE49-F238E27FC236}">
                  <a16:creationId xmlns:a16="http://schemas.microsoft.com/office/drawing/2014/main" id="{71648EF5-703C-15CE-DB6F-0DE4733EBAC4}"/>
                </a:ext>
              </a:extLst>
            </p:cNvPr>
            <p:cNvSpPr>
              <a:spLocks/>
            </p:cNvSpPr>
            <p:nvPr/>
          </p:nvSpPr>
          <p:spPr bwMode="auto">
            <a:xfrm>
              <a:off x="3505" y="1318"/>
              <a:ext cx="144" cy="70"/>
            </a:xfrm>
            <a:custGeom>
              <a:avLst/>
              <a:gdLst>
                <a:gd name="T0" fmla="*/ 233 w 240"/>
                <a:gd name="T1" fmla="*/ 38 h 118"/>
                <a:gd name="T2" fmla="*/ 219 w 240"/>
                <a:gd name="T3" fmla="*/ 45 h 118"/>
                <a:gd name="T4" fmla="*/ 203 w 240"/>
                <a:gd name="T5" fmla="*/ 54 h 118"/>
                <a:gd name="T6" fmla="*/ 196 w 240"/>
                <a:gd name="T7" fmla="*/ 63 h 118"/>
                <a:gd name="T8" fmla="*/ 170 w 240"/>
                <a:gd name="T9" fmla="*/ 67 h 118"/>
                <a:gd name="T10" fmla="*/ 164 w 240"/>
                <a:gd name="T11" fmla="*/ 84 h 118"/>
                <a:gd name="T12" fmla="*/ 148 w 240"/>
                <a:gd name="T13" fmla="*/ 84 h 118"/>
                <a:gd name="T14" fmla="*/ 141 w 240"/>
                <a:gd name="T15" fmla="*/ 78 h 118"/>
                <a:gd name="T16" fmla="*/ 129 w 240"/>
                <a:gd name="T17" fmla="*/ 82 h 118"/>
                <a:gd name="T18" fmla="*/ 118 w 240"/>
                <a:gd name="T19" fmla="*/ 89 h 118"/>
                <a:gd name="T20" fmla="*/ 111 w 240"/>
                <a:gd name="T21" fmla="*/ 100 h 118"/>
                <a:gd name="T22" fmla="*/ 112 w 240"/>
                <a:gd name="T23" fmla="*/ 108 h 118"/>
                <a:gd name="T24" fmla="*/ 103 w 240"/>
                <a:gd name="T25" fmla="*/ 109 h 118"/>
                <a:gd name="T26" fmla="*/ 77 w 240"/>
                <a:gd name="T27" fmla="*/ 116 h 118"/>
                <a:gd name="T28" fmla="*/ 59 w 240"/>
                <a:gd name="T29" fmla="*/ 106 h 118"/>
                <a:gd name="T30" fmla="*/ 51 w 240"/>
                <a:gd name="T31" fmla="*/ 108 h 118"/>
                <a:gd name="T32" fmla="*/ 37 w 240"/>
                <a:gd name="T33" fmla="*/ 106 h 118"/>
                <a:gd name="T34" fmla="*/ 21 w 240"/>
                <a:gd name="T35" fmla="*/ 106 h 118"/>
                <a:gd name="T36" fmla="*/ 4 w 240"/>
                <a:gd name="T37" fmla="*/ 101 h 118"/>
                <a:gd name="T38" fmla="*/ 12 w 240"/>
                <a:gd name="T39" fmla="*/ 91 h 118"/>
                <a:gd name="T40" fmla="*/ 27 w 240"/>
                <a:gd name="T41" fmla="*/ 92 h 118"/>
                <a:gd name="T42" fmla="*/ 37 w 240"/>
                <a:gd name="T43" fmla="*/ 94 h 118"/>
                <a:gd name="T44" fmla="*/ 33 w 240"/>
                <a:gd name="T45" fmla="*/ 87 h 118"/>
                <a:gd name="T46" fmla="*/ 46 w 240"/>
                <a:gd name="T47" fmla="*/ 87 h 118"/>
                <a:gd name="T48" fmla="*/ 62 w 240"/>
                <a:gd name="T49" fmla="*/ 87 h 118"/>
                <a:gd name="T50" fmla="*/ 77 w 240"/>
                <a:gd name="T51" fmla="*/ 77 h 118"/>
                <a:gd name="T52" fmla="*/ 81 w 240"/>
                <a:gd name="T53" fmla="*/ 69 h 118"/>
                <a:gd name="T54" fmla="*/ 61 w 240"/>
                <a:gd name="T55" fmla="*/ 64 h 118"/>
                <a:gd name="T56" fmla="*/ 45 w 240"/>
                <a:gd name="T57" fmla="*/ 52 h 118"/>
                <a:gd name="T58" fmla="*/ 34 w 240"/>
                <a:gd name="T59" fmla="*/ 59 h 118"/>
                <a:gd name="T60" fmla="*/ 26 w 240"/>
                <a:gd name="T61" fmla="*/ 53 h 118"/>
                <a:gd name="T62" fmla="*/ 15 w 240"/>
                <a:gd name="T63" fmla="*/ 47 h 118"/>
                <a:gd name="T64" fmla="*/ 31 w 240"/>
                <a:gd name="T65" fmla="*/ 31 h 118"/>
                <a:gd name="T66" fmla="*/ 26 w 240"/>
                <a:gd name="T67" fmla="*/ 32 h 118"/>
                <a:gd name="T68" fmla="*/ 27 w 240"/>
                <a:gd name="T69" fmla="*/ 21 h 118"/>
                <a:gd name="T70" fmla="*/ 62 w 240"/>
                <a:gd name="T71" fmla="*/ 18 h 118"/>
                <a:gd name="T72" fmla="*/ 79 w 240"/>
                <a:gd name="T73" fmla="*/ 23 h 118"/>
                <a:gd name="T74" fmla="*/ 78 w 240"/>
                <a:gd name="T75" fmla="*/ 10 h 118"/>
                <a:gd name="T76" fmla="*/ 89 w 240"/>
                <a:gd name="T77" fmla="*/ 2 h 118"/>
                <a:gd name="T78" fmla="*/ 113 w 240"/>
                <a:gd name="T79" fmla="*/ 13 h 118"/>
                <a:gd name="T80" fmla="*/ 131 w 240"/>
                <a:gd name="T81" fmla="*/ 14 h 118"/>
                <a:gd name="T82" fmla="*/ 178 w 240"/>
                <a:gd name="T83" fmla="*/ 14 h 118"/>
                <a:gd name="T84" fmla="*/ 207 w 240"/>
                <a:gd name="T85" fmla="*/ 19 h 118"/>
                <a:gd name="T86" fmla="*/ 228 w 240"/>
                <a:gd name="T87" fmla="*/ 27 h 118"/>
                <a:gd name="T88" fmla="*/ 236 w 240"/>
                <a:gd name="T89" fmla="*/ 30 h 118"/>
                <a:gd name="T90" fmla="*/ 233 w 240"/>
                <a:gd name="T9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18">
                  <a:moveTo>
                    <a:pt x="233" y="38"/>
                  </a:moveTo>
                  <a:cubicBezTo>
                    <a:pt x="229" y="41"/>
                    <a:pt x="226" y="42"/>
                    <a:pt x="219" y="45"/>
                  </a:cubicBezTo>
                  <a:cubicBezTo>
                    <a:pt x="211" y="48"/>
                    <a:pt x="204" y="47"/>
                    <a:pt x="203" y="54"/>
                  </a:cubicBezTo>
                  <a:cubicBezTo>
                    <a:pt x="202" y="60"/>
                    <a:pt x="207" y="61"/>
                    <a:pt x="196" y="63"/>
                  </a:cubicBezTo>
                  <a:cubicBezTo>
                    <a:pt x="186" y="66"/>
                    <a:pt x="171" y="58"/>
                    <a:pt x="170" y="67"/>
                  </a:cubicBezTo>
                  <a:cubicBezTo>
                    <a:pt x="169" y="76"/>
                    <a:pt x="172" y="83"/>
                    <a:pt x="164" y="84"/>
                  </a:cubicBezTo>
                  <a:cubicBezTo>
                    <a:pt x="155" y="86"/>
                    <a:pt x="150" y="93"/>
                    <a:pt x="148" y="84"/>
                  </a:cubicBezTo>
                  <a:cubicBezTo>
                    <a:pt x="146" y="76"/>
                    <a:pt x="144" y="76"/>
                    <a:pt x="141" y="78"/>
                  </a:cubicBezTo>
                  <a:cubicBezTo>
                    <a:pt x="137" y="81"/>
                    <a:pt x="131" y="80"/>
                    <a:pt x="129" y="82"/>
                  </a:cubicBezTo>
                  <a:cubicBezTo>
                    <a:pt x="127" y="84"/>
                    <a:pt x="123" y="86"/>
                    <a:pt x="118" y="89"/>
                  </a:cubicBezTo>
                  <a:cubicBezTo>
                    <a:pt x="113" y="92"/>
                    <a:pt x="111" y="96"/>
                    <a:pt x="111" y="100"/>
                  </a:cubicBezTo>
                  <a:cubicBezTo>
                    <a:pt x="112" y="104"/>
                    <a:pt x="114" y="106"/>
                    <a:pt x="112" y="108"/>
                  </a:cubicBezTo>
                  <a:cubicBezTo>
                    <a:pt x="110" y="108"/>
                    <a:pt x="107" y="108"/>
                    <a:pt x="103" y="109"/>
                  </a:cubicBezTo>
                  <a:cubicBezTo>
                    <a:pt x="98" y="110"/>
                    <a:pt x="81" y="113"/>
                    <a:pt x="77" y="116"/>
                  </a:cubicBezTo>
                  <a:cubicBezTo>
                    <a:pt x="72" y="118"/>
                    <a:pt x="64" y="109"/>
                    <a:pt x="59" y="106"/>
                  </a:cubicBezTo>
                  <a:cubicBezTo>
                    <a:pt x="54" y="103"/>
                    <a:pt x="55" y="105"/>
                    <a:pt x="51" y="108"/>
                  </a:cubicBezTo>
                  <a:cubicBezTo>
                    <a:pt x="47" y="111"/>
                    <a:pt x="44" y="108"/>
                    <a:pt x="37" y="106"/>
                  </a:cubicBezTo>
                  <a:cubicBezTo>
                    <a:pt x="31" y="103"/>
                    <a:pt x="30" y="105"/>
                    <a:pt x="21" y="106"/>
                  </a:cubicBezTo>
                  <a:cubicBezTo>
                    <a:pt x="12" y="107"/>
                    <a:pt x="8" y="106"/>
                    <a:pt x="4" y="101"/>
                  </a:cubicBezTo>
                  <a:cubicBezTo>
                    <a:pt x="0" y="96"/>
                    <a:pt x="8" y="94"/>
                    <a:pt x="12" y="91"/>
                  </a:cubicBezTo>
                  <a:cubicBezTo>
                    <a:pt x="15" y="89"/>
                    <a:pt x="22" y="90"/>
                    <a:pt x="27" y="92"/>
                  </a:cubicBezTo>
                  <a:cubicBezTo>
                    <a:pt x="32" y="94"/>
                    <a:pt x="32" y="95"/>
                    <a:pt x="37" y="94"/>
                  </a:cubicBezTo>
                  <a:cubicBezTo>
                    <a:pt x="40" y="93"/>
                    <a:pt x="37" y="90"/>
                    <a:pt x="33" y="87"/>
                  </a:cubicBezTo>
                  <a:cubicBezTo>
                    <a:pt x="37" y="87"/>
                    <a:pt x="42" y="87"/>
                    <a:pt x="46" y="87"/>
                  </a:cubicBezTo>
                  <a:cubicBezTo>
                    <a:pt x="52" y="86"/>
                    <a:pt x="56" y="92"/>
                    <a:pt x="62" y="87"/>
                  </a:cubicBezTo>
                  <a:cubicBezTo>
                    <a:pt x="67" y="82"/>
                    <a:pt x="72" y="80"/>
                    <a:pt x="77" y="77"/>
                  </a:cubicBezTo>
                  <a:cubicBezTo>
                    <a:pt x="81" y="75"/>
                    <a:pt x="89" y="71"/>
                    <a:pt x="81" y="69"/>
                  </a:cubicBezTo>
                  <a:cubicBezTo>
                    <a:pt x="73" y="67"/>
                    <a:pt x="69" y="73"/>
                    <a:pt x="61" y="64"/>
                  </a:cubicBezTo>
                  <a:cubicBezTo>
                    <a:pt x="54" y="56"/>
                    <a:pt x="47" y="46"/>
                    <a:pt x="45" y="52"/>
                  </a:cubicBezTo>
                  <a:cubicBezTo>
                    <a:pt x="44" y="57"/>
                    <a:pt x="40" y="61"/>
                    <a:pt x="34" y="59"/>
                  </a:cubicBezTo>
                  <a:cubicBezTo>
                    <a:pt x="29" y="57"/>
                    <a:pt x="32" y="54"/>
                    <a:pt x="26" y="53"/>
                  </a:cubicBezTo>
                  <a:cubicBezTo>
                    <a:pt x="20" y="52"/>
                    <a:pt x="7" y="52"/>
                    <a:pt x="15" y="47"/>
                  </a:cubicBezTo>
                  <a:cubicBezTo>
                    <a:pt x="23" y="43"/>
                    <a:pt x="38" y="31"/>
                    <a:pt x="31" y="31"/>
                  </a:cubicBezTo>
                  <a:cubicBezTo>
                    <a:pt x="29" y="32"/>
                    <a:pt x="28" y="32"/>
                    <a:pt x="26" y="32"/>
                  </a:cubicBezTo>
                  <a:cubicBezTo>
                    <a:pt x="26" y="31"/>
                    <a:pt x="27" y="28"/>
                    <a:pt x="27" y="21"/>
                  </a:cubicBezTo>
                  <a:cubicBezTo>
                    <a:pt x="27" y="10"/>
                    <a:pt x="56" y="18"/>
                    <a:pt x="62" y="18"/>
                  </a:cubicBezTo>
                  <a:cubicBezTo>
                    <a:pt x="69" y="18"/>
                    <a:pt x="71" y="24"/>
                    <a:pt x="79" y="23"/>
                  </a:cubicBezTo>
                  <a:cubicBezTo>
                    <a:pt x="87" y="22"/>
                    <a:pt x="79" y="18"/>
                    <a:pt x="78" y="10"/>
                  </a:cubicBezTo>
                  <a:cubicBezTo>
                    <a:pt x="77" y="1"/>
                    <a:pt x="84" y="5"/>
                    <a:pt x="89" y="2"/>
                  </a:cubicBezTo>
                  <a:cubicBezTo>
                    <a:pt x="93" y="0"/>
                    <a:pt x="103" y="6"/>
                    <a:pt x="113" y="13"/>
                  </a:cubicBezTo>
                  <a:cubicBezTo>
                    <a:pt x="124" y="20"/>
                    <a:pt x="123" y="18"/>
                    <a:pt x="131" y="14"/>
                  </a:cubicBezTo>
                  <a:cubicBezTo>
                    <a:pt x="139" y="11"/>
                    <a:pt x="152" y="15"/>
                    <a:pt x="178" y="14"/>
                  </a:cubicBezTo>
                  <a:cubicBezTo>
                    <a:pt x="203" y="14"/>
                    <a:pt x="197" y="15"/>
                    <a:pt x="207" y="19"/>
                  </a:cubicBezTo>
                  <a:cubicBezTo>
                    <a:pt x="216" y="23"/>
                    <a:pt x="212" y="23"/>
                    <a:pt x="228" y="27"/>
                  </a:cubicBezTo>
                  <a:cubicBezTo>
                    <a:pt x="232" y="29"/>
                    <a:pt x="234" y="29"/>
                    <a:pt x="236" y="30"/>
                  </a:cubicBezTo>
                  <a:cubicBezTo>
                    <a:pt x="240" y="34"/>
                    <a:pt x="237" y="36"/>
                    <a:pt x="233" y="3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097">
              <a:extLst>
                <a:ext uri="{FF2B5EF4-FFF2-40B4-BE49-F238E27FC236}">
                  <a16:creationId xmlns:a16="http://schemas.microsoft.com/office/drawing/2014/main" id="{DE241034-A6B8-F01C-1525-0939C2110BFE}"/>
                </a:ext>
              </a:extLst>
            </p:cNvPr>
            <p:cNvSpPr>
              <a:spLocks/>
            </p:cNvSpPr>
            <p:nvPr/>
          </p:nvSpPr>
          <p:spPr bwMode="auto">
            <a:xfrm>
              <a:off x="3700" y="1534"/>
              <a:ext cx="123" cy="69"/>
            </a:xfrm>
            <a:custGeom>
              <a:avLst/>
              <a:gdLst>
                <a:gd name="T0" fmla="*/ 206 w 206"/>
                <a:gd name="T1" fmla="*/ 105 h 114"/>
                <a:gd name="T2" fmla="*/ 197 w 206"/>
                <a:gd name="T3" fmla="*/ 114 h 114"/>
                <a:gd name="T4" fmla="*/ 183 w 206"/>
                <a:gd name="T5" fmla="*/ 112 h 114"/>
                <a:gd name="T6" fmla="*/ 167 w 206"/>
                <a:gd name="T7" fmla="*/ 108 h 114"/>
                <a:gd name="T8" fmla="*/ 142 w 206"/>
                <a:gd name="T9" fmla="*/ 103 h 114"/>
                <a:gd name="T10" fmla="*/ 128 w 206"/>
                <a:gd name="T11" fmla="*/ 100 h 114"/>
                <a:gd name="T12" fmla="*/ 113 w 206"/>
                <a:gd name="T13" fmla="*/ 88 h 114"/>
                <a:gd name="T14" fmla="*/ 89 w 206"/>
                <a:gd name="T15" fmla="*/ 84 h 114"/>
                <a:gd name="T16" fmla="*/ 71 w 206"/>
                <a:gd name="T17" fmla="*/ 80 h 114"/>
                <a:gd name="T18" fmla="*/ 38 w 206"/>
                <a:gd name="T19" fmla="*/ 68 h 114"/>
                <a:gd name="T20" fmla="*/ 7 w 206"/>
                <a:gd name="T21" fmla="*/ 50 h 114"/>
                <a:gd name="T22" fmla="*/ 1 w 206"/>
                <a:gd name="T23" fmla="*/ 41 h 114"/>
                <a:gd name="T24" fmla="*/ 5 w 206"/>
                <a:gd name="T25" fmla="*/ 23 h 114"/>
                <a:gd name="T26" fmla="*/ 16 w 206"/>
                <a:gd name="T27" fmla="*/ 10 h 114"/>
                <a:gd name="T28" fmla="*/ 17 w 206"/>
                <a:gd name="T29" fmla="*/ 9 h 114"/>
                <a:gd name="T30" fmla="*/ 22 w 206"/>
                <a:gd name="T31" fmla="*/ 9 h 114"/>
                <a:gd name="T32" fmla="*/ 33 w 206"/>
                <a:gd name="T33" fmla="*/ 1 h 114"/>
                <a:gd name="T34" fmla="*/ 55 w 206"/>
                <a:gd name="T35" fmla="*/ 14 h 114"/>
                <a:gd name="T36" fmla="*/ 77 w 206"/>
                <a:gd name="T37" fmla="*/ 29 h 114"/>
                <a:gd name="T38" fmla="*/ 92 w 206"/>
                <a:gd name="T39" fmla="*/ 33 h 114"/>
                <a:gd name="T40" fmla="*/ 106 w 206"/>
                <a:gd name="T41" fmla="*/ 46 h 114"/>
                <a:gd name="T42" fmla="*/ 118 w 206"/>
                <a:gd name="T43" fmla="*/ 51 h 114"/>
                <a:gd name="T44" fmla="*/ 122 w 206"/>
                <a:gd name="T45" fmla="*/ 58 h 114"/>
                <a:gd name="T46" fmla="*/ 139 w 206"/>
                <a:gd name="T47" fmla="*/ 64 h 114"/>
                <a:gd name="T48" fmla="*/ 148 w 206"/>
                <a:gd name="T49" fmla="*/ 68 h 114"/>
                <a:gd name="T50" fmla="*/ 154 w 206"/>
                <a:gd name="T51" fmla="*/ 70 h 114"/>
                <a:gd name="T52" fmla="*/ 163 w 206"/>
                <a:gd name="T53" fmla="*/ 66 h 114"/>
                <a:gd name="T54" fmla="*/ 172 w 206"/>
                <a:gd name="T55" fmla="*/ 71 h 114"/>
                <a:gd name="T56" fmla="*/ 198 w 206"/>
                <a:gd name="T57" fmla="*/ 71 h 114"/>
                <a:gd name="T58" fmla="*/ 201 w 206"/>
                <a:gd name="T59" fmla="*/ 71 h 114"/>
                <a:gd name="T60" fmla="*/ 200 w 206"/>
                <a:gd name="T61" fmla="*/ 85 h 114"/>
                <a:gd name="T62" fmla="*/ 204 w 206"/>
                <a:gd name="T63" fmla="*/ 98 h 114"/>
                <a:gd name="T64" fmla="*/ 206 w 206"/>
                <a:gd name="T65"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14">
                  <a:moveTo>
                    <a:pt x="206" y="105"/>
                  </a:moveTo>
                  <a:cubicBezTo>
                    <a:pt x="206" y="109"/>
                    <a:pt x="204" y="113"/>
                    <a:pt x="197" y="114"/>
                  </a:cubicBezTo>
                  <a:cubicBezTo>
                    <a:pt x="190" y="114"/>
                    <a:pt x="185" y="113"/>
                    <a:pt x="183" y="112"/>
                  </a:cubicBezTo>
                  <a:cubicBezTo>
                    <a:pt x="181" y="111"/>
                    <a:pt x="177" y="111"/>
                    <a:pt x="167" y="108"/>
                  </a:cubicBezTo>
                  <a:cubicBezTo>
                    <a:pt x="158" y="105"/>
                    <a:pt x="152" y="106"/>
                    <a:pt x="142" y="103"/>
                  </a:cubicBezTo>
                  <a:cubicBezTo>
                    <a:pt x="132" y="101"/>
                    <a:pt x="135" y="103"/>
                    <a:pt x="128" y="100"/>
                  </a:cubicBezTo>
                  <a:cubicBezTo>
                    <a:pt x="121" y="96"/>
                    <a:pt x="119" y="92"/>
                    <a:pt x="113" y="88"/>
                  </a:cubicBezTo>
                  <a:cubicBezTo>
                    <a:pt x="106" y="83"/>
                    <a:pt x="100" y="83"/>
                    <a:pt x="89" y="84"/>
                  </a:cubicBezTo>
                  <a:cubicBezTo>
                    <a:pt x="78" y="85"/>
                    <a:pt x="81" y="84"/>
                    <a:pt x="71" y="80"/>
                  </a:cubicBezTo>
                  <a:cubicBezTo>
                    <a:pt x="61" y="75"/>
                    <a:pt x="50" y="72"/>
                    <a:pt x="38" y="68"/>
                  </a:cubicBezTo>
                  <a:cubicBezTo>
                    <a:pt x="27" y="65"/>
                    <a:pt x="14" y="53"/>
                    <a:pt x="7" y="50"/>
                  </a:cubicBezTo>
                  <a:cubicBezTo>
                    <a:pt x="0" y="47"/>
                    <a:pt x="0" y="43"/>
                    <a:pt x="1" y="41"/>
                  </a:cubicBezTo>
                  <a:cubicBezTo>
                    <a:pt x="2" y="39"/>
                    <a:pt x="4" y="30"/>
                    <a:pt x="5" y="23"/>
                  </a:cubicBezTo>
                  <a:cubicBezTo>
                    <a:pt x="6" y="17"/>
                    <a:pt x="9" y="11"/>
                    <a:pt x="16" y="10"/>
                  </a:cubicBezTo>
                  <a:cubicBezTo>
                    <a:pt x="16" y="10"/>
                    <a:pt x="17" y="10"/>
                    <a:pt x="17" y="9"/>
                  </a:cubicBezTo>
                  <a:cubicBezTo>
                    <a:pt x="19" y="10"/>
                    <a:pt x="21" y="10"/>
                    <a:pt x="22" y="9"/>
                  </a:cubicBezTo>
                  <a:cubicBezTo>
                    <a:pt x="25" y="7"/>
                    <a:pt x="28" y="2"/>
                    <a:pt x="33" y="1"/>
                  </a:cubicBezTo>
                  <a:cubicBezTo>
                    <a:pt x="38" y="0"/>
                    <a:pt x="47" y="8"/>
                    <a:pt x="55" y="14"/>
                  </a:cubicBezTo>
                  <a:cubicBezTo>
                    <a:pt x="62" y="20"/>
                    <a:pt x="72" y="19"/>
                    <a:pt x="77" y="29"/>
                  </a:cubicBezTo>
                  <a:cubicBezTo>
                    <a:pt x="83" y="38"/>
                    <a:pt x="85" y="33"/>
                    <a:pt x="92" y="33"/>
                  </a:cubicBezTo>
                  <a:cubicBezTo>
                    <a:pt x="99" y="33"/>
                    <a:pt x="101" y="37"/>
                    <a:pt x="106" y="46"/>
                  </a:cubicBezTo>
                  <a:cubicBezTo>
                    <a:pt x="110" y="55"/>
                    <a:pt x="110" y="50"/>
                    <a:pt x="118" y="51"/>
                  </a:cubicBezTo>
                  <a:cubicBezTo>
                    <a:pt x="127" y="52"/>
                    <a:pt x="122" y="53"/>
                    <a:pt x="122" y="58"/>
                  </a:cubicBezTo>
                  <a:cubicBezTo>
                    <a:pt x="122" y="64"/>
                    <a:pt x="136" y="59"/>
                    <a:pt x="139" y="64"/>
                  </a:cubicBezTo>
                  <a:cubicBezTo>
                    <a:pt x="142" y="68"/>
                    <a:pt x="144" y="69"/>
                    <a:pt x="148" y="68"/>
                  </a:cubicBezTo>
                  <a:cubicBezTo>
                    <a:pt x="152" y="67"/>
                    <a:pt x="150" y="66"/>
                    <a:pt x="154" y="70"/>
                  </a:cubicBezTo>
                  <a:cubicBezTo>
                    <a:pt x="158" y="74"/>
                    <a:pt x="158" y="69"/>
                    <a:pt x="163" y="66"/>
                  </a:cubicBezTo>
                  <a:cubicBezTo>
                    <a:pt x="168" y="62"/>
                    <a:pt x="170" y="67"/>
                    <a:pt x="172" y="71"/>
                  </a:cubicBezTo>
                  <a:cubicBezTo>
                    <a:pt x="175" y="74"/>
                    <a:pt x="188" y="73"/>
                    <a:pt x="198" y="71"/>
                  </a:cubicBezTo>
                  <a:cubicBezTo>
                    <a:pt x="199" y="71"/>
                    <a:pt x="200" y="71"/>
                    <a:pt x="201" y="71"/>
                  </a:cubicBezTo>
                  <a:cubicBezTo>
                    <a:pt x="206" y="72"/>
                    <a:pt x="200" y="78"/>
                    <a:pt x="200" y="85"/>
                  </a:cubicBezTo>
                  <a:cubicBezTo>
                    <a:pt x="200" y="93"/>
                    <a:pt x="201" y="91"/>
                    <a:pt x="204" y="98"/>
                  </a:cubicBezTo>
                  <a:cubicBezTo>
                    <a:pt x="206" y="104"/>
                    <a:pt x="206" y="100"/>
                    <a:pt x="206" y="10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98">
              <a:extLst>
                <a:ext uri="{FF2B5EF4-FFF2-40B4-BE49-F238E27FC236}">
                  <a16:creationId xmlns:a16="http://schemas.microsoft.com/office/drawing/2014/main" id="{9C55F163-ECCB-BF7C-AEA4-76E08E579486}"/>
                </a:ext>
              </a:extLst>
            </p:cNvPr>
            <p:cNvSpPr>
              <a:spLocks/>
            </p:cNvSpPr>
            <p:nvPr/>
          </p:nvSpPr>
          <p:spPr bwMode="auto">
            <a:xfrm>
              <a:off x="3831" y="1568"/>
              <a:ext cx="53" cy="30"/>
            </a:xfrm>
            <a:custGeom>
              <a:avLst/>
              <a:gdLst>
                <a:gd name="T0" fmla="*/ 81 w 88"/>
                <a:gd name="T1" fmla="*/ 43 h 50"/>
                <a:gd name="T2" fmla="*/ 65 w 88"/>
                <a:gd name="T3" fmla="*/ 45 h 50"/>
                <a:gd name="T4" fmla="*/ 46 w 88"/>
                <a:gd name="T5" fmla="*/ 45 h 50"/>
                <a:gd name="T6" fmla="*/ 36 w 88"/>
                <a:gd name="T7" fmla="*/ 45 h 50"/>
                <a:gd name="T8" fmla="*/ 24 w 88"/>
                <a:gd name="T9" fmla="*/ 47 h 50"/>
                <a:gd name="T10" fmla="*/ 15 w 88"/>
                <a:gd name="T11" fmla="*/ 42 h 50"/>
                <a:gd name="T12" fmla="*/ 3 w 88"/>
                <a:gd name="T13" fmla="*/ 39 h 50"/>
                <a:gd name="T14" fmla="*/ 0 w 88"/>
                <a:gd name="T15" fmla="*/ 32 h 50"/>
                <a:gd name="T16" fmla="*/ 2 w 88"/>
                <a:gd name="T17" fmla="*/ 27 h 50"/>
                <a:gd name="T18" fmla="*/ 8 w 88"/>
                <a:gd name="T19" fmla="*/ 18 h 50"/>
                <a:gd name="T20" fmla="*/ 14 w 88"/>
                <a:gd name="T21" fmla="*/ 9 h 50"/>
                <a:gd name="T22" fmla="*/ 26 w 88"/>
                <a:gd name="T23" fmla="*/ 2 h 50"/>
                <a:gd name="T24" fmla="*/ 34 w 88"/>
                <a:gd name="T25" fmla="*/ 8 h 50"/>
                <a:gd name="T26" fmla="*/ 46 w 88"/>
                <a:gd name="T27" fmla="*/ 11 h 50"/>
                <a:gd name="T28" fmla="*/ 64 w 88"/>
                <a:gd name="T29" fmla="*/ 11 h 50"/>
                <a:gd name="T30" fmla="*/ 70 w 88"/>
                <a:gd name="T31" fmla="*/ 17 h 50"/>
                <a:gd name="T32" fmla="*/ 68 w 88"/>
                <a:gd name="T33" fmla="*/ 23 h 50"/>
                <a:gd name="T34" fmla="*/ 78 w 88"/>
                <a:gd name="T35" fmla="*/ 29 h 50"/>
                <a:gd name="T36" fmla="*/ 78 w 88"/>
                <a:gd name="T37" fmla="*/ 35 h 50"/>
                <a:gd name="T38" fmla="*/ 81 w 88"/>
                <a:gd name="T3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0">
                  <a:moveTo>
                    <a:pt x="81" y="43"/>
                  </a:moveTo>
                  <a:cubicBezTo>
                    <a:pt x="73" y="45"/>
                    <a:pt x="71" y="43"/>
                    <a:pt x="65" y="45"/>
                  </a:cubicBezTo>
                  <a:cubicBezTo>
                    <a:pt x="59" y="48"/>
                    <a:pt x="48" y="46"/>
                    <a:pt x="46" y="45"/>
                  </a:cubicBezTo>
                  <a:cubicBezTo>
                    <a:pt x="43" y="43"/>
                    <a:pt x="39" y="42"/>
                    <a:pt x="36" y="45"/>
                  </a:cubicBezTo>
                  <a:cubicBezTo>
                    <a:pt x="33" y="48"/>
                    <a:pt x="31" y="50"/>
                    <a:pt x="24" y="47"/>
                  </a:cubicBezTo>
                  <a:cubicBezTo>
                    <a:pt x="18" y="43"/>
                    <a:pt x="22" y="41"/>
                    <a:pt x="15" y="42"/>
                  </a:cubicBezTo>
                  <a:cubicBezTo>
                    <a:pt x="8" y="42"/>
                    <a:pt x="4" y="43"/>
                    <a:pt x="3" y="39"/>
                  </a:cubicBezTo>
                  <a:cubicBezTo>
                    <a:pt x="2" y="35"/>
                    <a:pt x="3" y="36"/>
                    <a:pt x="0" y="32"/>
                  </a:cubicBezTo>
                  <a:cubicBezTo>
                    <a:pt x="0" y="31"/>
                    <a:pt x="0" y="32"/>
                    <a:pt x="2" y="27"/>
                  </a:cubicBezTo>
                  <a:cubicBezTo>
                    <a:pt x="5" y="20"/>
                    <a:pt x="4" y="22"/>
                    <a:pt x="8" y="18"/>
                  </a:cubicBezTo>
                  <a:cubicBezTo>
                    <a:pt x="11" y="13"/>
                    <a:pt x="9" y="13"/>
                    <a:pt x="14" y="9"/>
                  </a:cubicBezTo>
                  <a:cubicBezTo>
                    <a:pt x="19" y="6"/>
                    <a:pt x="23" y="0"/>
                    <a:pt x="26" y="2"/>
                  </a:cubicBezTo>
                  <a:cubicBezTo>
                    <a:pt x="28" y="4"/>
                    <a:pt x="30" y="6"/>
                    <a:pt x="34" y="8"/>
                  </a:cubicBezTo>
                  <a:cubicBezTo>
                    <a:pt x="39" y="10"/>
                    <a:pt x="39" y="10"/>
                    <a:pt x="46" y="11"/>
                  </a:cubicBezTo>
                  <a:cubicBezTo>
                    <a:pt x="53" y="12"/>
                    <a:pt x="62" y="10"/>
                    <a:pt x="64" y="11"/>
                  </a:cubicBezTo>
                  <a:cubicBezTo>
                    <a:pt x="65" y="12"/>
                    <a:pt x="68" y="16"/>
                    <a:pt x="70" y="17"/>
                  </a:cubicBezTo>
                  <a:cubicBezTo>
                    <a:pt x="67" y="19"/>
                    <a:pt x="66" y="21"/>
                    <a:pt x="68" y="23"/>
                  </a:cubicBezTo>
                  <a:cubicBezTo>
                    <a:pt x="70" y="25"/>
                    <a:pt x="76" y="28"/>
                    <a:pt x="78" y="29"/>
                  </a:cubicBezTo>
                  <a:cubicBezTo>
                    <a:pt x="80" y="30"/>
                    <a:pt x="78" y="33"/>
                    <a:pt x="78" y="35"/>
                  </a:cubicBezTo>
                  <a:cubicBezTo>
                    <a:pt x="79" y="38"/>
                    <a:pt x="88" y="42"/>
                    <a:pt x="81" y="4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99">
              <a:extLst>
                <a:ext uri="{FF2B5EF4-FFF2-40B4-BE49-F238E27FC236}">
                  <a16:creationId xmlns:a16="http://schemas.microsoft.com/office/drawing/2014/main" id="{A07B4939-F206-B866-EF03-F0CA566F4C45}"/>
                </a:ext>
              </a:extLst>
            </p:cNvPr>
            <p:cNvSpPr>
              <a:spLocks/>
            </p:cNvSpPr>
            <p:nvPr/>
          </p:nvSpPr>
          <p:spPr bwMode="auto">
            <a:xfrm>
              <a:off x="3826" y="1599"/>
              <a:ext cx="79" cy="92"/>
            </a:xfrm>
            <a:custGeom>
              <a:avLst/>
              <a:gdLst>
                <a:gd name="T0" fmla="*/ 127 w 132"/>
                <a:gd name="T1" fmla="*/ 148 h 153"/>
                <a:gd name="T2" fmla="*/ 121 w 132"/>
                <a:gd name="T3" fmla="*/ 148 h 153"/>
                <a:gd name="T4" fmla="*/ 116 w 132"/>
                <a:gd name="T5" fmla="*/ 153 h 153"/>
                <a:gd name="T6" fmla="*/ 113 w 132"/>
                <a:gd name="T7" fmla="*/ 148 h 153"/>
                <a:gd name="T8" fmla="*/ 106 w 132"/>
                <a:gd name="T9" fmla="*/ 129 h 153"/>
                <a:gd name="T10" fmla="*/ 99 w 132"/>
                <a:gd name="T11" fmla="*/ 119 h 153"/>
                <a:gd name="T12" fmla="*/ 92 w 132"/>
                <a:gd name="T13" fmla="*/ 105 h 153"/>
                <a:gd name="T14" fmla="*/ 82 w 132"/>
                <a:gd name="T15" fmla="*/ 112 h 153"/>
                <a:gd name="T16" fmla="*/ 73 w 132"/>
                <a:gd name="T17" fmla="*/ 109 h 153"/>
                <a:gd name="T18" fmla="*/ 68 w 132"/>
                <a:gd name="T19" fmla="*/ 113 h 153"/>
                <a:gd name="T20" fmla="*/ 74 w 132"/>
                <a:gd name="T21" fmla="*/ 123 h 153"/>
                <a:gd name="T22" fmla="*/ 72 w 132"/>
                <a:gd name="T23" fmla="*/ 128 h 153"/>
                <a:gd name="T24" fmla="*/ 66 w 132"/>
                <a:gd name="T25" fmla="*/ 132 h 153"/>
                <a:gd name="T26" fmla="*/ 62 w 132"/>
                <a:gd name="T27" fmla="*/ 131 h 153"/>
                <a:gd name="T28" fmla="*/ 57 w 132"/>
                <a:gd name="T29" fmla="*/ 130 h 153"/>
                <a:gd name="T30" fmla="*/ 54 w 132"/>
                <a:gd name="T31" fmla="*/ 134 h 153"/>
                <a:gd name="T32" fmla="*/ 47 w 132"/>
                <a:gd name="T33" fmla="*/ 135 h 153"/>
                <a:gd name="T34" fmla="*/ 45 w 132"/>
                <a:gd name="T35" fmla="*/ 137 h 153"/>
                <a:gd name="T36" fmla="*/ 41 w 132"/>
                <a:gd name="T37" fmla="*/ 137 h 153"/>
                <a:gd name="T38" fmla="*/ 36 w 132"/>
                <a:gd name="T39" fmla="*/ 138 h 153"/>
                <a:gd name="T40" fmla="*/ 36 w 132"/>
                <a:gd name="T41" fmla="*/ 131 h 153"/>
                <a:gd name="T42" fmla="*/ 38 w 132"/>
                <a:gd name="T43" fmla="*/ 120 h 153"/>
                <a:gd name="T44" fmla="*/ 32 w 132"/>
                <a:gd name="T45" fmla="*/ 110 h 153"/>
                <a:gd name="T46" fmla="*/ 31 w 132"/>
                <a:gd name="T47" fmla="*/ 96 h 153"/>
                <a:gd name="T48" fmla="*/ 24 w 132"/>
                <a:gd name="T49" fmla="*/ 86 h 153"/>
                <a:gd name="T50" fmla="*/ 19 w 132"/>
                <a:gd name="T51" fmla="*/ 77 h 153"/>
                <a:gd name="T52" fmla="*/ 21 w 132"/>
                <a:gd name="T53" fmla="*/ 64 h 153"/>
                <a:gd name="T54" fmla="*/ 2 w 132"/>
                <a:gd name="T55" fmla="*/ 53 h 153"/>
                <a:gd name="T56" fmla="*/ 10 w 132"/>
                <a:gd name="T57" fmla="*/ 45 h 153"/>
                <a:gd name="T58" fmla="*/ 21 w 132"/>
                <a:gd name="T59" fmla="*/ 39 h 153"/>
                <a:gd name="T60" fmla="*/ 23 w 132"/>
                <a:gd name="T61" fmla="*/ 35 h 153"/>
                <a:gd name="T62" fmla="*/ 13 w 132"/>
                <a:gd name="T63" fmla="*/ 29 h 153"/>
                <a:gd name="T64" fmla="*/ 0 w 132"/>
                <a:gd name="T65" fmla="*/ 19 h 153"/>
                <a:gd name="T66" fmla="*/ 3 w 132"/>
                <a:gd name="T67" fmla="*/ 8 h 153"/>
                <a:gd name="T68" fmla="*/ 6 w 132"/>
                <a:gd name="T69" fmla="*/ 3 h 153"/>
                <a:gd name="T70" fmla="*/ 13 w 132"/>
                <a:gd name="T71" fmla="*/ 6 h 153"/>
                <a:gd name="T72" fmla="*/ 20 w 132"/>
                <a:gd name="T73" fmla="*/ 7 h 153"/>
                <a:gd name="T74" fmla="*/ 28 w 132"/>
                <a:gd name="T75" fmla="*/ 15 h 153"/>
                <a:gd name="T76" fmla="*/ 33 w 132"/>
                <a:gd name="T77" fmla="*/ 17 h 153"/>
                <a:gd name="T78" fmla="*/ 37 w 132"/>
                <a:gd name="T79" fmla="*/ 11 h 153"/>
                <a:gd name="T80" fmla="*/ 43 w 132"/>
                <a:gd name="T81" fmla="*/ 19 h 153"/>
                <a:gd name="T82" fmla="*/ 44 w 132"/>
                <a:gd name="T83" fmla="*/ 36 h 153"/>
                <a:gd name="T84" fmla="*/ 103 w 132"/>
                <a:gd name="T85" fmla="*/ 41 h 153"/>
                <a:gd name="T86" fmla="*/ 108 w 132"/>
                <a:gd name="T87" fmla="*/ 48 h 153"/>
                <a:gd name="T88" fmla="*/ 102 w 132"/>
                <a:gd name="T89" fmla="*/ 60 h 153"/>
                <a:gd name="T90" fmla="*/ 96 w 132"/>
                <a:gd name="T91" fmla="*/ 66 h 153"/>
                <a:gd name="T92" fmla="*/ 85 w 132"/>
                <a:gd name="T93" fmla="*/ 74 h 153"/>
                <a:gd name="T94" fmla="*/ 86 w 132"/>
                <a:gd name="T95" fmla="*/ 91 h 153"/>
                <a:gd name="T96" fmla="*/ 97 w 132"/>
                <a:gd name="T97" fmla="*/ 100 h 153"/>
                <a:gd name="T98" fmla="*/ 101 w 132"/>
                <a:gd name="T99" fmla="*/ 91 h 153"/>
                <a:gd name="T100" fmla="*/ 109 w 132"/>
                <a:gd name="T101" fmla="*/ 80 h 153"/>
                <a:gd name="T102" fmla="*/ 113 w 132"/>
                <a:gd name="T103" fmla="*/ 95 h 153"/>
                <a:gd name="T104" fmla="*/ 121 w 132"/>
                <a:gd name="T105" fmla="*/ 112 h 153"/>
                <a:gd name="T106" fmla="*/ 124 w 132"/>
                <a:gd name="T107" fmla="*/ 129 h 153"/>
                <a:gd name="T108" fmla="*/ 127 w 132"/>
                <a:gd name="T109"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53">
                  <a:moveTo>
                    <a:pt x="127" y="148"/>
                  </a:moveTo>
                  <a:cubicBezTo>
                    <a:pt x="122" y="147"/>
                    <a:pt x="121" y="145"/>
                    <a:pt x="121" y="148"/>
                  </a:cubicBezTo>
                  <a:cubicBezTo>
                    <a:pt x="120" y="150"/>
                    <a:pt x="117" y="152"/>
                    <a:pt x="116" y="153"/>
                  </a:cubicBezTo>
                  <a:cubicBezTo>
                    <a:pt x="115" y="152"/>
                    <a:pt x="114" y="150"/>
                    <a:pt x="113" y="148"/>
                  </a:cubicBezTo>
                  <a:cubicBezTo>
                    <a:pt x="109" y="141"/>
                    <a:pt x="107" y="130"/>
                    <a:pt x="106" y="129"/>
                  </a:cubicBezTo>
                  <a:cubicBezTo>
                    <a:pt x="106" y="127"/>
                    <a:pt x="103" y="126"/>
                    <a:pt x="99" y="119"/>
                  </a:cubicBezTo>
                  <a:cubicBezTo>
                    <a:pt x="95" y="111"/>
                    <a:pt x="97" y="101"/>
                    <a:pt x="92" y="105"/>
                  </a:cubicBezTo>
                  <a:cubicBezTo>
                    <a:pt x="88" y="109"/>
                    <a:pt x="85" y="116"/>
                    <a:pt x="82" y="112"/>
                  </a:cubicBezTo>
                  <a:cubicBezTo>
                    <a:pt x="80" y="109"/>
                    <a:pt x="74" y="102"/>
                    <a:pt x="73" y="109"/>
                  </a:cubicBezTo>
                  <a:cubicBezTo>
                    <a:pt x="71" y="116"/>
                    <a:pt x="68" y="103"/>
                    <a:pt x="68" y="113"/>
                  </a:cubicBezTo>
                  <a:cubicBezTo>
                    <a:pt x="68" y="123"/>
                    <a:pt x="73" y="118"/>
                    <a:pt x="74" y="123"/>
                  </a:cubicBezTo>
                  <a:cubicBezTo>
                    <a:pt x="76" y="127"/>
                    <a:pt x="73" y="129"/>
                    <a:pt x="72" y="128"/>
                  </a:cubicBezTo>
                  <a:cubicBezTo>
                    <a:pt x="71" y="127"/>
                    <a:pt x="69" y="131"/>
                    <a:pt x="66" y="132"/>
                  </a:cubicBezTo>
                  <a:cubicBezTo>
                    <a:pt x="64" y="134"/>
                    <a:pt x="63" y="133"/>
                    <a:pt x="62" y="131"/>
                  </a:cubicBezTo>
                  <a:cubicBezTo>
                    <a:pt x="61" y="129"/>
                    <a:pt x="59" y="127"/>
                    <a:pt x="57" y="130"/>
                  </a:cubicBezTo>
                  <a:cubicBezTo>
                    <a:pt x="56" y="133"/>
                    <a:pt x="58" y="136"/>
                    <a:pt x="54" y="134"/>
                  </a:cubicBezTo>
                  <a:cubicBezTo>
                    <a:pt x="50" y="133"/>
                    <a:pt x="47" y="134"/>
                    <a:pt x="47" y="135"/>
                  </a:cubicBezTo>
                  <a:cubicBezTo>
                    <a:pt x="47" y="136"/>
                    <a:pt x="46" y="138"/>
                    <a:pt x="45" y="137"/>
                  </a:cubicBezTo>
                  <a:cubicBezTo>
                    <a:pt x="43" y="135"/>
                    <a:pt x="42" y="135"/>
                    <a:pt x="41" y="137"/>
                  </a:cubicBezTo>
                  <a:cubicBezTo>
                    <a:pt x="40" y="139"/>
                    <a:pt x="38" y="139"/>
                    <a:pt x="36" y="138"/>
                  </a:cubicBezTo>
                  <a:cubicBezTo>
                    <a:pt x="37" y="136"/>
                    <a:pt x="35" y="137"/>
                    <a:pt x="36" y="131"/>
                  </a:cubicBezTo>
                  <a:cubicBezTo>
                    <a:pt x="38" y="125"/>
                    <a:pt x="43" y="126"/>
                    <a:pt x="38" y="120"/>
                  </a:cubicBezTo>
                  <a:cubicBezTo>
                    <a:pt x="33" y="113"/>
                    <a:pt x="33" y="120"/>
                    <a:pt x="32" y="110"/>
                  </a:cubicBezTo>
                  <a:cubicBezTo>
                    <a:pt x="32" y="99"/>
                    <a:pt x="35" y="102"/>
                    <a:pt x="31" y="96"/>
                  </a:cubicBezTo>
                  <a:cubicBezTo>
                    <a:pt x="26" y="89"/>
                    <a:pt x="29" y="89"/>
                    <a:pt x="24" y="86"/>
                  </a:cubicBezTo>
                  <a:cubicBezTo>
                    <a:pt x="18" y="83"/>
                    <a:pt x="17" y="83"/>
                    <a:pt x="19" y="77"/>
                  </a:cubicBezTo>
                  <a:cubicBezTo>
                    <a:pt x="21" y="70"/>
                    <a:pt x="29" y="69"/>
                    <a:pt x="21" y="64"/>
                  </a:cubicBezTo>
                  <a:cubicBezTo>
                    <a:pt x="13" y="60"/>
                    <a:pt x="2" y="58"/>
                    <a:pt x="2" y="53"/>
                  </a:cubicBezTo>
                  <a:cubicBezTo>
                    <a:pt x="3" y="48"/>
                    <a:pt x="8" y="47"/>
                    <a:pt x="10" y="45"/>
                  </a:cubicBezTo>
                  <a:cubicBezTo>
                    <a:pt x="11" y="43"/>
                    <a:pt x="18" y="39"/>
                    <a:pt x="21" y="39"/>
                  </a:cubicBezTo>
                  <a:cubicBezTo>
                    <a:pt x="25" y="39"/>
                    <a:pt x="29" y="38"/>
                    <a:pt x="23" y="35"/>
                  </a:cubicBezTo>
                  <a:cubicBezTo>
                    <a:pt x="17" y="32"/>
                    <a:pt x="18" y="32"/>
                    <a:pt x="13" y="29"/>
                  </a:cubicBezTo>
                  <a:cubicBezTo>
                    <a:pt x="7" y="25"/>
                    <a:pt x="0" y="25"/>
                    <a:pt x="0" y="19"/>
                  </a:cubicBezTo>
                  <a:cubicBezTo>
                    <a:pt x="0" y="13"/>
                    <a:pt x="0" y="10"/>
                    <a:pt x="3" y="8"/>
                  </a:cubicBezTo>
                  <a:cubicBezTo>
                    <a:pt x="5" y="6"/>
                    <a:pt x="4" y="0"/>
                    <a:pt x="6" y="3"/>
                  </a:cubicBezTo>
                  <a:cubicBezTo>
                    <a:pt x="9" y="5"/>
                    <a:pt x="9" y="5"/>
                    <a:pt x="13" y="6"/>
                  </a:cubicBezTo>
                  <a:cubicBezTo>
                    <a:pt x="17" y="8"/>
                    <a:pt x="18" y="5"/>
                    <a:pt x="20" y="7"/>
                  </a:cubicBezTo>
                  <a:cubicBezTo>
                    <a:pt x="22" y="10"/>
                    <a:pt x="25" y="13"/>
                    <a:pt x="28" y="15"/>
                  </a:cubicBezTo>
                  <a:cubicBezTo>
                    <a:pt x="30" y="16"/>
                    <a:pt x="31" y="19"/>
                    <a:pt x="33" y="17"/>
                  </a:cubicBezTo>
                  <a:cubicBezTo>
                    <a:pt x="35" y="14"/>
                    <a:pt x="36" y="10"/>
                    <a:pt x="37" y="11"/>
                  </a:cubicBezTo>
                  <a:cubicBezTo>
                    <a:pt x="38" y="12"/>
                    <a:pt x="41" y="11"/>
                    <a:pt x="43" y="19"/>
                  </a:cubicBezTo>
                  <a:cubicBezTo>
                    <a:pt x="45" y="28"/>
                    <a:pt x="40" y="33"/>
                    <a:pt x="44" y="36"/>
                  </a:cubicBezTo>
                  <a:cubicBezTo>
                    <a:pt x="49" y="39"/>
                    <a:pt x="101" y="41"/>
                    <a:pt x="103" y="41"/>
                  </a:cubicBezTo>
                  <a:cubicBezTo>
                    <a:pt x="106" y="41"/>
                    <a:pt x="112" y="46"/>
                    <a:pt x="108" y="48"/>
                  </a:cubicBezTo>
                  <a:cubicBezTo>
                    <a:pt x="104" y="50"/>
                    <a:pt x="103" y="56"/>
                    <a:pt x="102" y="60"/>
                  </a:cubicBezTo>
                  <a:cubicBezTo>
                    <a:pt x="102" y="64"/>
                    <a:pt x="101" y="64"/>
                    <a:pt x="96" y="66"/>
                  </a:cubicBezTo>
                  <a:cubicBezTo>
                    <a:pt x="90" y="68"/>
                    <a:pt x="85" y="68"/>
                    <a:pt x="85" y="74"/>
                  </a:cubicBezTo>
                  <a:cubicBezTo>
                    <a:pt x="85" y="80"/>
                    <a:pt x="81" y="87"/>
                    <a:pt x="86" y="91"/>
                  </a:cubicBezTo>
                  <a:cubicBezTo>
                    <a:pt x="90" y="95"/>
                    <a:pt x="95" y="100"/>
                    <a:pt x="97" y="100"/>
                  </a:cubicBezTo>
                  <a:cubicBezTo>
                    <a:pt x="100" y="101"/>
                    <a:pt x="99" y="96"/>
                    <a:pt x="101" y="91"/>
                  </a:cubicBezTo>
                  <a:cubicBezTo>
                    <a:pt x="102" y="85"/>
                    <a:pt x="105" y="77"/>
                    <a:pt x="109" y="80"/>
                  </a:cubicBezTo>
                  <a:cubicBezTo>
                    <a:pt x="114" y="83"/>
                    <a:pt x="111" y="88"/>
                    <a:pt x="113" y="95"/>
                  </a:cubicBezTo>
                  <a:cubicBezTo>
                    <a:pt x="115" y="101"/>
                    <a:pt x="119" y="104"/>
                    <a:pt x="121" y="112"/>
                  </a:cubicBezTo>
                  <a:cubicBezTo>
                    <a:pt x="124" y="120"/>
                    <a:pt x="123" y="121"/>
                    <a:pt x="124" y="129"/>
                  </a:cubicBezTo>
                  <a:cubicBezTo>
                    <a:pt x="125" y="137"/>
                    <a:pt x="132" y="149"/>
                    <a:pt x="127" y="14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00">
              <a:extLst>
                <a:ext uri="{FF2B5EF4-FFF2-40B4-BE49-F238E27FC236}">
                  <a16:creationId xmlns:a16="http://schemas.microsoft.com/office/drawing/2014/main" id="{D988A26B-0DCE-5979-B1E9-F24B39A0510D}"/>
                </a:ext>
              </a:extLst>
            </p:cNvPr>
            <p:cNvSpPr>
              <a:spLocks/>
            </p:cNvSpPr>
            <p:nvPr/>
          </p:nvSpPr>
          <p:spPr bwMode="auto">
            <a:xfrm>
              <a:off x="3895" y="1566"/>
              <a:ext cx="132" cy="313"/>
            </a:xfrm>
            <a:custGeom>
              <a:avLst/>
              <a:gdLst>
                <a:gd name="T0" fmla="*/ 216 w 219"/>
                <a:gd name="T1" fmla="*/ 202 h 521"/>
                <a:gd name="T2" fmla="*/ 203 w 219"/>
                <a:gd name="T3" fmla="*/ 219 h 521"/>
                <a:gd name="T4" fmla="*/ 196 w 219"/>
                <a:gd name="T5" fmla="*/ 229 h 521"/>
                <a:gd name="T6" fmla="*/ 181 w 219"/>
                <a:gd name="T7" fmla="*/ 236 h 521"/>
                <a:gd name="T8" fmla="*/ 163 w 219"/>
                <a:gd name="T9" fmla="*/ 249 h 521"/>
                <a:gd name="T10" fmla="*/ 146 w 219"/>
                <a:gd name="T11" fmla="*/ 263 h 521"/>
                <a:gd name="T12" fmla="*/ 141 w 219"/>
                <a:gd name="T13" fmla="*/ 283 h 521"/>
                <a:gd name="T14" fmla="*/ 156 w 219"/>
                <a:gd name="T15" fmla="*/ 312 h 521"/>
                <a:gd name="T16" fmla="*/ 181 w 219"/>
                <a:gd name="T17" fmla="*/ 342 h 521"/>
                <a:gd name="T18" fmla="*/ 176 w 219"/>
                <a:gd name="T19" fmla="*/ 353 h 521"/>
                <a:gd name="T20" fmla="*/ 170 w 219"/>
                <a:gd name="T21" fmla="*/ 380 h 521"/>
                <a:gd name="T22" fmla="*/ 195 w 219"/>
                <a:gd name="T23" fmla="*/ 418 h 521"/>
                <a:gd name="T24" fmla="*/ 209 w 219"/>
                <a:gd name="T25" fmla="*/ 456 h 521"/>
                <a:gd name="T26" fmla="*/ 202 w 219"/>
                <a:gd name="T27" fmla="*/ 490 h 521"/>
                <a:gd name="T28" fmla="*/ 192 w 219"/>
                <a:gd name="T29" fmla="*/ 519 h 521"/>
                <a:gd name="T30" fmla="*/ 189 w 219"/>
                <a:gd name="T31" fmla="*/ 508 h 521"/>
                <a:gd name="T32" fmla="*/ 191 w 219"/>
                <a:gd name="T33" fmla="*/ 476 h 521"/>
                <a:gd name="T34" fmla="*/ 188 w 219"/>
                <a:gd name="T35" fmla="*/ 451 h 521"/>
                <a:gd name="T36" fmla="*/ 181 w 219"/>
                <a:gd name="T37" fmla="*/ 421 h 521"/>
                <a:gd name="T38" fmla="*/ 163 w 219"/>
                <a:gd name="T39" fmla="*/ 389 h 521"/>
                <a:gd name="T40" fmla="*/ 157 w 219"/>
                <a:gd name="T41" fmla="*/ 358 h 521"/>
                <a:gd name="T42" fmla="*/ 141 w 219"/>
                <a:gd name="T43" fmla="*/ 329 h 521"/>
                <a:gd name="T44" fmla="*/ 130 w 219"/>
                <a:gd name="T45" fmla="*/ 316 h 521"/>
                <a:gd name="T46" fmla="*/ 123 w 219"/>
                <a:gd name="T47" fmla="*/ 336 h 521"/>
                <a:gd name="T48" fmla="*/ 108 w 219"/>
                <a:gd name="T49" fmla="*/ 350 h 521"/>
                <a:gd name="T50" fmla="*/ 96 w 219"/>
                <a:gd name="T51" fmla="*/ 360 h 521"/>
                <a:gd name="T52" fmla="*/ 87 w 219"/>
                <a:gd name="T53" fmla="*/ 357 h 521"/>
                <a:gd name="T54" fmla="*/ 73 w 219"/>
                <a:gd name="T55" fmla="*/ 351 h 521"/>
                <a:gd name="T56" fmla="*/ 70 w 219"/>
                <a:gd name="T57" fmla="*/ 326 h 521"/>
                <a:gd name="T58" fmla="*/ 64 w 219"/>
                <a:gd name="T59" fmla="*/ 286 h 521"/>
                <a:gd name="T60" fmla="*/ 46 w 219"/>
                <a:gd name="T61" fmla="*/ 276 h 521"/>
                <a:gd name="T62" fmla="*/ 44 w 219"/>
                <a:gd name="T63" fmla="*/ 262 h 521"/>
                <a:gd name="T64" fmla="*/ 43 w 219"/>
                <a:gd name="T65" fmla="*/ 245 h 521"/>
                <a:gd name="T66" fmla="*/ 25 w 219"/>
                <a:gd name="T67" fmla="*/ 238 h 521"/>
                <a:gd name="T68" fmla="*/ 8 w 219"/>
                <a:gd name="T69" fmla="*/ 223 h 521"/>
                <a:gd name="T70" fmla="*/ 0 w 219"/>
                <a:gd name="T71" fmla="*/ 208 h 521"/>
                <a:gd name="T72" fmla="*/ 11 w 219"/>
                <a:gd name="T73" fmla="*/ 203 h 521"/>
                <a:gd name="T74" fmla="*/ 7 w 219"/>
                <a:gd name="T75" fmla="*/ 179 h 521"/>
                <a:gd name="T76" fmla="*/ 18 w 219"/>
                <a:gd name="T77" fmla="*/ 182 h 521"/>
                <a:gd name="T78" fmla="*/ 21 w 219"/>
                <a:gd name="T79" fmla="*/ 170 h 521"/>
                <a:gd name="T80" fmla="*/ 20 w 219"/>
                <a:gd name="T81" fmla="*/ 154 h 521"/>
                <a:gd name="T82" fmla="*/ 19 w 219"/>
                <a:gd name="T83" fmla="*/ 127 h 521"/>
                <a:gd name="T84" fmla="*/ 39 w 219"/>
                <a:gd name="T85" fmla="*/ 130 h 521"/>
                <a:gd name="T86" fmla="*/ 46 w 219"/>
                <a:gd name="T87" fmla="*/ 94 h 521"/>
                <a:gd name="T88" fmla="*/ 52 w 219"/>
                <a:gd name="T89" fmla="*/ 65 h 521"/>
                <a:gd name="T90" fmla="*/ 65 w 219"/>
                <a:gd name="T91" fmla="*/ 45 h 521"/>
                <a:gd name="T92" fmla="*/ 94 w 219"/>
                <a:gd name="T93" fmla="*/ 40 h 521"/>
                <a:gd name="T94" fmla="*/ 95 w 219"/>
                <a:gd name="T95" fmla="*/ 7 h 521"/>
                <a:gd name="T96" fmla="*/ 108 w 219"/>
                <a:gd name="T97" fmla="*/ 5 h 521"/>
                <a:gd name="T98" fmla="*/ 122 w 219"/>
                <a:gd name="T99" fmla="*/ 30 h 521"/>
                <a:gd name="T100" fmla="*/ 136 w 219"/>
                <a:gd name="T101" fmla="*/ 57 h 521"/>
                <a:gd name="T102" fmla="*/ 123 w 219"/>
                <a:gd name="T103" fmla="*/ 94 h 521"/>
                <a:gd name="T104" fmla="*/ 122 w 219"/>
                <a:gd name="T105" fmla="*/ 128 h 521"/>
                <a:gd name="T106" fmla="*/ 148 w 219"/>
                <a:gd name="T107" fmla="*/ 126 h 521"/>
                <a:gd name="T108" fmla="*/ 160 w 219"/>
                <a:gd name="T109" fmla="*/ 149 h 521"/>
                <a:gd name="T110" fmla="*/ 171 w 219"/>
                <a:gd name="T111" fmla="*/ 173 h 521"/>
                <a:gd name="T112" fmla="*/ 191 w 219"/>
                <a:gd name="T113" fmla="*/ 186 h 521"/>
                <a:gd name="T114" fmla="*/ 207 w 219"/>
                <a:gd name="T115" fmla="*/ 198 h 521"/>
                <a:gd name="T116" fmla="*/ 218 w 219"/>
                <a:gd name="T117"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521">
                  <a:moveTo>
                    <a:pt x="218" y="199"/>
                  </a:moveTo>
                  <a:cubicBezTo>
                    <a:pt x="218" y="200"/>
                    <a:pt x="217" y="201"/>
                    <a:pt x="216" y="202"/>
                  </a:cubicBezTo>
                  <a:cubicBezTo>
                    <a:pt x="212" y="206"/>
                    <a:pt x="206" y="212"/>
                    <a:pt x="206" y="213"/>
                  </a:cubicBezTo>
                  <a:cubicBezTo>
                    <a:pt x="206" y="214"/>
                    <a:pt x="205" y="218"/>
                    <a:pt x="203" y="219"/>
                  </a:cubicBezTo>
                  <a:cubicBezTo>
                    <a:pt x="200" y="221"/>
                    <a:pt x="197" y="227"/>
                    <a:pt x="197" y="228"/>
                  </a:cubicBezTo>
                  <a:cubicBezTo>
                    <a:pt x="197" y="228"/>
                    <a:pt x="197" y="229"/>
                    <a:pt x="196" y="229"/>
                  </a:cubicBezTo>
                  <a:cubicBezTo>
                    <a:pt x="195" y="229"/>
                    <a:pt x="193" y="229"/>
                    <a:pt x="190" y="230"/>
                  </a:cubicBezTo>
                  <a:cubicBezTo>
                    <a:pt x="185" y="231"/>
                    <a:pt x="182" y="234"/>
                    <a:pt x="181" y="236"/>
                  </a:cubicBezTo>
                  <a:cubicBezTo>
                    <a:pt x="180" y="238"/>
                    <a:pt x="174" y="241"/>
                    <a:pt x="174" y="243"/>
                  </a:cubicBezTo>
                  <a:cubicBezTo>
                    <a:pt x="173" y="245"/>
                    <a:pt x="167" y="247"/>
                    <a:pt x="163" y="249"/>
                  </a:cubicBezTo>
                  <a:cubicBezTo>
                    <a:pt x="159" y="251"/>
                    <a:pt x="156" y="242"/>
                    <a:pt x="151" y="248"/>
                  </a:cubicBezTo>
                  <a:cubicBezTo>
                    <a:pt x="147" y="253"/>
                    <a:pt x="145" y="259"/>
                    <a:pt x="146" y="263"/>
                  </a:cubicBezTo>
                  <a:cubicBezTo>
                    <a:pt x="147" y="267"/>
                    <a:pt x="146" y="270"/>
                    <a:pt x="146" y="276"/>
                  </a:cubicBezTo>
                  <a:cubicBezTo>
                    <a:pt x="147" y="281"/>
                    <a:pt x="136" y="279"/>
                    <a:pt x="141" y="283"/>
                  </a:cubicBezTo>
                  <a:cubicBezTo>
                    <a:pt x="146" y="287"/>
                    <a:pt x="149" y="297"/>
                    <a:pt x="150" y="299"/>
                  </a:cubicBezTo>
                  <a:cubicBezTo>
                    <a:pt x="151" y="301"/>
                    <a:pt x="145" y="304"/>
                    <a:pt x="156" y="312"/>
                  </a:cubicBezTo>
                  <a:cubicBezTo>
                    <a:pt x="166" y="320"/>
                    <a:pt x="174" y="328"/>
                    <a:pt x="175" y="332"/>
                  </a:cubicBezTo>
                  <a:cubicBezTo>
                    <a:pt x="176" y="336"/>
                    <a:pt x="177" y="341"/>
                    <a:pt x="181" y="342"/>
                  </a:cubicBezTo>
                  <a:cubicBezTo>
                    <a:pt x="184" y="342"/>
                    <a:pt x="186" y="338"/>
                    <a:pt x="184" y="342"/>
                  </a:cubicBezTo>
                  <a:cubicBezTo>
                    <a:pt x="182" y="347"/>
                    <a:pt x="176" y="350"/>
                    <a:pt x="176" y="353"/>
                  </a:cubicBezTo>
                  <a:cubicBezTo>
                    <a:pt x="176" y="356"/>
                    <a:pt x="180" y="361"/>
                    <a:pt x="179" y="364"/>
                  </a:cubicBezTo>
                  <a:cubicBezTo>
                    <a:pt x="178" y="366"/>
                    <a:pt x="169" y="373"/>
                    <a:pt x="170" y="380"/>
                  </a:cubicBezTo>
                  <a:cubicBezTo>
                    <a:pt x="172" y="386"/>
                    <a:pt x="180" y="393"/>
                    <a:pt x="184" y="397"/>
                  </a:cubicBezTo>
                  <a:cubicBezTo>
                    <a:pt x="187" y="401"/>
                    <a:pt x="194" y="414"/>
                    <a:pt x="195" y="418"/>
                  </a:cubicBezTo>
                  <a:cubicBezTo>
                    <a:pt x="196" y="423"/>
                    <a:pt x="197" y="429"/>
                    <a:pt x="200" y="435"/>
                  </a:cubicBezTo>
                  <a:cubicBezTo>
                    <a:pt x="203" y="441"/>
                    <a:pt x="204" y="450"/>
                    <a:pt x="209" y="456"/>
                  </a:cubicBezTo>
                  <a:cubicBezTo>
                    <a:pt x="213" y="463"/>
                    <a:pt x="212" y="474"/>
                    <a:pt x="210" y="477"/>
                  </a:cubicBezTo>
                  <a:cubicBezTo>
                    <a:pt x="209" y="479"/>
                    <a:pt x="205" y="484"/>
                    <a:pt x="202" y="490"/>
                  </a:cubicBezTo>
                  <a:cubicBezTo>
                    <a:pt x="199" y="495"/>
                    <a:pt x="196" y="500"/>
                    <a:pt x="195" y="506"/>
                  </a:cubicBezTo>
                  <a:cubicBezTo>
                    <a:pt x="194" y="512"/>
                    <a:pt x="195" y="517"/>
                    <a:pt x="192" y="519"/>
                  </a:cubicBezTo>
                  <a:cubicBezTo>
                    <a:pt x="192" y="520"/>
                    <a:pt x="191" y="521"/>
                    <a:pt x="190" y="521"/>
                  </a:cubicBezTo>
                  <a:cubicBezTo>
                    <a:pt x="191" y="516"/>
                    <a:pt x="191" y="515"/>
                    <a:pt x="189" y="508"/>
                  </a:cubicBezTo>
                  <a:cubicBezTo>
                    <a:pt x="186" y="500"/>
                    <a:pt x="192" y="492"/>
                    <a:pt x="192" y="488"/>
                  </a:cubicBezTo>
                  <a:cubicBezTo>
                    <a:pt x="193" y="483"/>
                    <a:pt x="192" y="480"/>
                    <a:pt x="191" y="476"/>
                  </a:cubicBezTo>
                  <a:cubicBezTo>
                    <a:pt x="189" y="471"/>
                    <a:pt x="192" y="471"/>
                    <a:pt x="191" y="464"/>
                  </a:cubicBezTo>
                  <a:cubicBezTo>
                    <a:pt x="189" y="457"/>
                    <a:pt x="187" y="452"/>
                    <a:pt x="188" y="451"/>
                  </a:cubicBezTo>
                  <a:cubicBezTo>
                    <a:pt x="189" y="449"/>
                    <a:pt x="187" y="445"/>
                    <a:pt x="185" y="435"/>
                  </a:cubicBezTo>
                  <a:cubicBezTo>
                    <a:pt x="182" y="426"/>
                    <a:pt x="187" y="428"/>
                    <a:pt x="181" y="421"/>
                  </a:cubicBezTo>
                  <a:cubicBezTo>
                    <a:pt x="175" y="413"/>
                    <a:pt x="178" y="419"/>
                    <a:pt x="173" y="408"/>
                  </a:cubicBezTo>
                  <a:cubicBezTo>
                    <a:pt x="168" y="396"/>
                    <a:pt x="164" y="396"/>
                    <a:pt x="163" y="389"/>
                  </a:cubicBezTo>
                  <a:cubicBezTo>
                    <a:pt x="162" y="382"/>
                    <a:pt x="158" y="388"/>
                    <a:pt x="158" y="376"/>
                  </a:cubicBezTo>
                  <a:cubicBezTo>
                    <a:pt x="158" y="363"/>
                    <a:pt x="163" y="369"/>
                    <a:pt x="157" y="358"/>
                  </a:cubicBezTo>
                  <a:cubicBezTo>
                    <a:pt x="151" y="347"/>
                    <a:pt x="155" y="348"/>
                    <a:pt x="150" y="340"/>
                  </a:cubicBezTo>
                  <a:cubicBezTo>
                    <a:pt x="144" y="332"/>
                    <a:pt x="142" y="332"/>
                    <a:pt x="141" y="329"/>
                  </a:cubicBezTo>
                  <a:cubicBezTo>
                    <a:pt x="140" y="327"/>
                    <a:pt x="136" y="320"/>
                    <a:pt x="135" y="316"/>
                  </a:cubicBezTo>
                  <a:cubicBezTo>
                    <a:pt x="134" y="313"/>
                    <a:pt x="129" y="311"/>
                    <a:pt x="130" y="316"/>
                  </a:cubicBezTo>
                  <a:cubicBezTo>
                    <a:pt x="130" y="321"/>
                    <a:pt x="133" y="331"/>
                    <a:pt x="130" y="332"/>
                  </a:cubicBezTo>
                  <a:cubicBezTo>
                    <a:pt x="128" y="333"/>
                    <a:pt x="127" y="330"/>
                    <a:pt x="123" y="336"/>
                  </a:cubicBezTo>
                  <a:cubicBezTo>
                    <a:pt x="118" y="341"/>
                    <a:pt x="118" y="341"/>
                    <a:pt x="115" y="344"/>
                  </a:cubicBezTo>
                  <a:cubicBezTo>
                    <a:pt x="113" y="347"/>
                    <a:pt x="110" y="346"/>
                    <a:pt x="108" y="350"/>
                  </a:cubicBezTo>
                  <a:cubicBezTo>
                    <a:pt x="106" y="354"/>
                    <a:pt x="103" y="356"/>
                    <a:pt x="103" y="358"/>
                  </a:cubicBezTo>
                  <a:cubicBezTo>
                    <a:pt x="102" y="361"/>
                    <a:pt x="97" y="365"/>
                    <a:pt x="96" y="360"/>
                  </a:cubicBezTo>
                  <a:cubicBezTo>
                    <a:pt x="96" y="355"/>
                    <a:pt x="94" y="352"/>
                    <a:pt x="92" y="354"/>
                  </a:cubicBezTo>
                  <a:cubicBezTo>
                    <a:pt x="90" y="357"/>
                    <a:pt x="89" y="360"/>
                    <a:pt x="87" y="357"/>
                  </a:cubicBezTo>
                  <a:cubicBezTo>
                    <a:pt x="86" y="354"/>
                    <a:pt x="84" y="355"/>
                    <a:pt x="80" y="354"/>
                  </a:cubicBezTo>
                  <a:cubicBezTo>
                    <a:pt x="76" y="353"/>
                    <a:pt x="77" y="355"/>
                    <a:pt x="73" y="351"/>
                  </a:cubicBezTo>
                  <a:cubicBezTo>
                    <a:pt x="69" y="347"/>
                    <a:pt x="67" y="352"/>
                    <a:pt x="68" y="343"/>
                  </a:cubicBezTo>
                  <a:cubicBezTo>
                    <a:pt x="70" y="335"/>
                    <a:pt x="68" y="332"/>
                    <a:pt x="70" y="326"/>
                  </a:cubicBezTo>
                  <a:cubicBezTo>
                    <a:pt x="73" y="319"/>
                    <a:pt x="73" y="302"/>
                    <a:pt x="73" y="300"/>
                  </a:cubicBezTo>
                  <a:cubicBezTo>
                    <a:pt x="72" y="297"/>
                    <a:pt x="70" y="294"/>
                    <a:pt x="64" y="286"/>
                  </a:cubicBezTo>
                  <a:cubicBezTo>
                    <a:pt x="58" y="279"/>
                    <a:pt x="55" y="272"/>
                    <a:pt x="54" y="271"/>
                  </a:cubicBezTo>
                  <a:cubicBezTo>
                    <a:pt x="53" y="270"/>
                    <a:pt x="46" y="278"/>
                    <a:pt x="46" y="276"/>
                  </a:cubicBezTo>
                  <a:cubicBezTo>
                    <a:pt x="45" y="275"/>
                    <a:pt x="40" y="270"/>
                    <a:pt x="42" y="269"/>
                  </a:cubicBezTo>
                  <a:cubicBezTo>
                    <a:pt x="44" y="268"/>
                    <a:pt x="48" y="267"/>
                    <a:pt x="44" y="262"/>
                  </a:cubicBezTo>
                  <a:cubicBezTo>
                    <a:pt x="41" y="257"/>
                    <a:pt x="43" y="252"/>
                    <a:pt x="45" y="250"/>
                  </a:cubicBezTo>
                  <a:cubicBezTo>
                    <a:pt x="47" y="249"/>
                    <a:pt x="51" y="247"/>
                    <a:pt x="43" y="245"/>
                  </a:cubicBezTo>
                  <a:cubicBezTo>
                    <a:pt x="35" y="242"/>
                    <a:pt x="31" y="234"/>
                    <a:pt x="30" y="238"/>
                  </a:cubicBezTo>
                  <a:cubicBezTo>
                    <a:pt x="30" y="241"/>
                    <a:pt x="26" y="243"/>
                    <a:pt x="25" y="238"/>
                  </a:cubicBezTo>
                  <a:cubicBezTo>
                    <a:pt x="24" y="234"/>
                    <a:pt x="20" y="231"/>
                    <a:pt x="16" y="229"/>
                  </a:cubicBezTo>
                  <a:cubicBezTo>
                    <a:pt x="12" y="227"/>
                    <a:pt x="12" y="227"/>
                    <a:pt x="8" y="223"/>
                  </a:cubicBezTo>
                  <a:cubicBezTo>
                    <a:pt x="4" y="219"/>
                    <a:pt x="3" y="218"/>
                    <a:pt x="2" y="213"/>
                  </a:cubicBezTo>
                  <a:cubicBezTo>
                    <a:pt x="2" y="210"/>
                    <a:pt x="1" y="210"/>
                    <a:pt x="0" y="208"/>
                  </a:cubicBezTo>
                  <a:cubicBezTo>
                    <a:pt x="1" y="207"/>
                    <a:pt x="4" y="205"/>
                    <a:pt x="5" y="203"/>
                  </a:cubicBezTo>
                  <a:cubicBezTo>
                    <a:pt x="5" y="200"/>
                    <a:pt x="6" y="202"/>
                    <a:pt x="11" y="203"/>
                  </a:cubicBezTo>
                  <a:cubicBezTo>
                    <a:pt x="16" y="204"/>
                    <a:pt x="9" y="192"/>
                    <a:pt x="8" y="184"/>
                  </a:cubicBezTo>
                  <a:cubicBezTo>
                    <a:pt x="8" y="182"/>
                    <a:pt x="8" y="181"/>
                    <a:pt x="7" y="179"/>
                  </a:cubicBezTo>
                  <a:cubicBezTo>
                    <a:pt x="9" y="180"/>
                    <a:pt x="11" y="180"/>
                    <a:pt x="13" y="181"/>
                  </a:cubicBezTo>
                  <a:cubicBezTo>
                    <a:pt x="15" y="183"/>
                    <a:pt x="18" y="186"/>
                    <a:pt x="18" y="182"/>
                  </a:cubicBezTo>
                  <a:cubicBezTo>
                    <a:pt x="18" y="178"/>
                    <a:pt x="23" y="178"/>
                    <a:pt x="22" y="176"/>
                  </a:cubicBezTo>
                  <a:cubicBezTo>
                    <a:pt x="22" y="173"/>
                    <a:pt x="22" y="172"/>
                    <a:pt x="21" y="170"/>
                  </a:cubicBezTo>
                  <a:cubicBezTo>
                    <a:pt x="19" y="168"/>
                    <a:pt x="18" y="169"/>
                    <a:pt x="19" y="164"/>
                  </a:cubicBezTo>
                  <a:cubicBezTo>
                    <a:pt x="19" y="159"/>
                    <a:pt x="17" y="159"/>
                    <a:pt x="20" y="154"/>
                  </a:cubicBezTo>
                  <a:cubicBezTo>
                    <a:pt x="22" y="149"/>
                    <a:pt x="26" y="149"/>
                    <a:pt x="24" y="143"/>
                  </a:cubicBezTo>
                  <a:cubicBezTo>
                    <a:pt x="21" y="136"/>
                    <a:pt x="14" y="125"/>
                    <a:pt x="19" y="127"/>
                  </a:cubicBezTo>
                  <a:cubicBezTo>
                    <a:pt x="24" y="128"/>
                    <a:pt x="25" y="130"/>
                    <a:pt x="30" y="131"/>
                  </a:cubicBezTo>
                  <a:cubicBezTo>
                    <a:pt x="35" y="132"/>
                    <a:pt x="39" y="138"/>
                    <a:pt x="39" y="130"/>
                  </a:cubicBezTo>
                  <a:cubicBezTo>
                    <a:pt x="38" y="121"/>
                    <a:pt x="42" y="122"/>
                    <a:pt x="46" y="114"/>
                  </a:cubicBezTo>
                  <a:cubicBezTo>
                    <a:pt x="49" y="106"/>
                    <a:pt x="48" y="98"/>
                    <a:pt x="46" y="94"/>
                  </a:cubicBezTo>
                  <a:cubicBezTo>
                    <a:pt x="43" y="90"/>
                    <a:pt x="51" y="85"/>
                    <a:pt x="51" y="79"/>
                  </a:cubicBezTo>
                  <a:cubicBezTo>
                    <a:pt x="52" y="72"/>
                    <a:pt x="55" y="73"/>
                    <a:pt x="52" y="65"/>
                  </a:cubicBezTo>
                  <a:cubicBezTo>
                    <a:pt x="49" y="57"/>
                    <a:pt x="46" y="54"/>
                    <a:pt x="52" y="52"/>
                  </a:cubicBezTo>
                  <a:cubicBezTo>
                    <a:pt x="58" y="49"/>
                    <a:pt x="56" y="52"/>
                    <a:pt x="65" y="45"/>
                  </a:cubicBezTo>
                  <a:cubicBezTo>
                    <a:pt x="74" y="37"/>
                    <a:pt x="73" y="30"/>
                    <a:pt x="82" y="35"/>
                  </a:cubicBezTo>
                  <a:cubicBezTo>
                    <a:pt x="90" y="39"/>
                    <a:pt x="95" y="45"/>
                    <a:pt x="94" y="40"/>
                  </a:cubicBezTo>
                  <a:cubicBezTo>
                    <a:pt x="94" y="35"/>
                    <a:pt x="84" y="27"/>
                    <a:pt x="90" y="21"/>
                  </a:cubicBezTo>
                  <a:cubicBezTo>
                    <a:pt x="96" y="16"/>
                    <a:pt x="102" y="10"/>
                    <a:pt x="95" y="7"/>
                  </a:cubicBezTo>
                  <a:cubicBezTo>
                    <a:pt x="96" y="5"/>
                    <a:pt x="97" y="4"/>
                    <a:pt x="98" y="2"/>
                  </a:cubicBezTo>
                  <a:cubicBezTo>
                    <a:pt x="99" y="0"/>
                    <a:pt x="106" y="2"/>
                    <a:pt x="108" y="5"/>
                  </a:cubicBezTo>
                  <a:cubicBezTo>
                    <a:pt x="110" y="8"/>
                    <a:pt x="120" y="16"/>
                    <a:pt x="120" y="20"/>
                  </a:cubicBezTo>
                  <a:cubicBezTo>
                    <a:pt x="120" y="24"/>
                    <a:pt x="117" y="32"/>
                    <a:pt x="122" y="30"/>
                  </a:cubicBezTo>
                  <a:cubicBezTo>
                    <a:pt x="127" y="28"/>
                    <a:pt x="132" y="26"/>
                    <a:pt x="133" y="33"/>
                  </a:cubicBezTo>
                  <a:cubicBezTo>
                    <a:pt x="135" y="40"/>
                    <a:pt x="131" y="48"/>
                    <a:pt x="136" y="57"/>
                  </a:cubicBezTo>
                  <a:cubicBezTo>
                    <a:pt x="140" y="66"/>
                    <a:pt x="144" y="72"/>
                    <a:pt x="139" y="77"/>
                  </a:cubicBezTo>
                  <a:cubicBezTo>
                    <a:pt x="133" y="82"/>
                    <a:pt x="125" y="87"/>
                    <a:pt x="123" y="94"/>
                  </a:cubicBezTo>
                  <a:cubicBezTo>
                    <a:pt x="121" y="101"/>
                    <a:pt x="117" y="104"/>
                    <a:pt x="119" y="112"/>
                  </a:cubicBezTo>
                  <a:cubicBezTo>
                    <a:pt x="121" y="119"/>
                    <a:pt x="119" y="124"/>
                    <a:pt x="122" y="128"/>
                  </a:cubicBezTo>
                  <a:cubicBezTo>
                    <a:pt x="125" y="132"/>
                    <a:pt x="130" y="128"/>
                    <a:pt x="133" y="126"/>
                  </a:cubicBezTo>
                  <a:cubicBezTo>
                    <a:pt x="137" y="124"/>
                    <a:pt x="146" y="124"/>
                    <a:pt x="148" y="126"/>
                  </a:cubicBezTo>
                  <a:cubicBezTo>
                    <a:pt x="151" y="128"/>
                    <a:pt x="148" y="132"/>
                    <a:pt x="152" y="137"/>
                  </a:cubicBezTo>
                  <a:cubicBezTo>
                    <a:pt x="155" y="142"/>
                    <a:pt x="158" y="142"/>
                    <a:pt x="160" y="149"/>
                  </a:cubicBezTo>
                  <a:cubicBezTo>
                    <a:pt x="163" y="156"/>
                    <a:pt x="174" y="153"/>
                    <a:pt x="174" y="158"/>
                  </a:cubicBezTo>
                  <a:cubicBezTo>
                    <a:pt x="175" y="163"/>
                    <a:pt x="171" y="172"/>
                    <a:pt x="171" y="173"/>
                  </a:cubicBezTo>
                  <a:cubicBezTo>
                    <a:pt x="171" y="175"/>
                    <a:pt x="161" y="183"/>
                    <a:pt x="172" y="182"/>
                  </a:cubicBezTo>
                  <a:cubicBezTo>
                    <a:pt x="183" y="182"/>
                    <a:pt x="191" y="180"/>
                    <a:pt x="191" y="186"/>
                  </a:cubicBezTo>
                  <a:cubicBezTo>
                    <a:pt x="191" y="192"/>
                    <a:pt x="196" y="201"/>
                    <a:pt x="199" y="202"/>
                  </a:cubicBezTo>
                  <a:cubicBezTo>
                    <a:pt x="203" y="203"/>
                    <a:pt x="202" y="202"/>
                    <a:pt x="207" y="198"/>
                  </a:cubicBezTo>
                  <a:cubicBezTo>
                    <a:pt x="213" y="194"/>
                    <a:pt x="216" y="188"/>
                    <a:pt x="218" y="192"/>
                  </a:cubicBezTo>
                  <a:cubicBezTo>
                    <a:pt x="218" y="194"/>
                    <a:pt x="219" y="196"/>
                    <a:pt x="218" y="19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01">
              <a:extLst>
                <a:ext uri="{FF2B5EF4-FFF2-40B4-BE49-F238E27FC236}">
                  <a16:creationId xmlns:a16="http://schemas.microsoft.com/office/drawing/2014/main" id="{FCB0DA68-D377-5525-ABC2-0AF9D71DDC73}"/>
                </a:ext>
              </a:extLst>
            </p:cNvPr>
            <p:cNvSpPr>
              <a:spLocks/>
            </p:cNvSpPr>
            <p:nvPr/>
          </p:nvSpPr>
          <p:spPr bwMode="auto">
            <a:xfrm>
              <a:off x="3977" y="1703"/>
              <a:ext cx="132" cy="250"/>
            </a:xfrm>
            <a:custGeom>
              <a:avLst/>
              <a:gdLst>
                <a:gd name="T0" fmla="*/ 212 w 220"/>
                <a:gd name="T1" fmla="*/ 169 h 416"/>
                <a:gd name="T2" fmla="*/ 198 w 220"/>
                <a:gd name="T3" fmla="*/ 167 h 416"/>
                <a:gd name="T4" fmla="*/ 166 w 220"/>
                <a:gd name="T5" fmla="*/ 167 h 416"/>
                <a:gd name="T6" fmla="*/ 150 w 220"/>
                <a:gd name="T7" fmla="*/ 186 h 416"/>
                <a:gd name="T8" fmla="*/ 145 w 220"/>
                <a:gd name="T9" fmla="*/ 206 h 416"/>
                <a:gd name="T10" fmla="*/ 154 w 220"/>
                <a:gd name="T11" fmla="*/ 227 h 416"/>
                <a:gd name="T12" fmla="*/ 154 w 220"/>
                <a:gd name="T13" fmla="*/ 228 h 416"/>
                <a:gd name="T14" fmla="*/ 141 w 220"/>
                <a:gd name="T15" fmla="*/ 223 h 416"/>
                <a:gd name="T16" fmla="*/ 123 w 220"/>
                <a:gd name="T17" fmla="*/ 216 h 416"/>
                <a:gd name="T18" fmla="*/ 106 w 220"/>
                <a:gd name="T19" fmla="*/ 215 h 416"/>
                <a:gd name="T20" fmla="*/ 106 w 220"/>
                <a:gd name="T21" fmla="*/ 193 h 416"/>
                <a:gd name="T22" fmla="*/ 86 w 220"/>
                <a:gd name="T23" fmla="*/ 195 h 416"/>
                <a:gd name="T24" fmla="*/ 86 w 220"/>
                <a:gd name="T25" fmla="*/ 209 h 416"/>
                <a:gd name="T26" fmla="*/ 87 w 220"/>
                <a:gd name="T27" fmla="*/ 226 h 416"/>
                <a:gd name="T28" fmla="*/ 81 w 220"/>
                <a:gd name="T29" fmla="*/ 246 h 416"/>
                <a:gd name="T30" fmla="*/ 73 w 220"/>
                <a:gd name="T31" fmla="*/ 279 h 416"/>
                <a:gd name="T32" fmla="*/ 72 w 220"/>
                <a:gd name="T33" fmla="*/ 306 h 416"/>
                <a:gd name="T34" fmla="*/ 91 w 220"/>
                <a:gd name="T35" fmla="*/ 311 h 416"/>
                <a:gd name="T36" fmla="*/ 98 w 220"/>
                <a:gd name="T37" fmla="*/ 333 h 416"/>
                <a:gd name="T38" fmla="*/ 105 w 220"/>
                <a:gd name="T39" fmla="*/ 351 h 416"/>
                <a:gd name="T40" fmla="*/ 101 w 220"/>
                <a:gd name="T41" fmla="*/ 358 h 416"/>
                <a:gd name="T42" fmla="*/ 119 w 220"/>
                <a:gd name="T43" fmla="*/ 377 h 416"/>
                <a:gd name="T44" fmla="*/ 141 w 220"/>
                <a:gd name="T45" fmla="*/ 388 h 416"/>
                <a:gd name="T46" fmla="*/ 148 w 220"/>
                <a:gd name="T47" fmla="*/ 403 h 416"/>
                <a:gd name="T48" fmla="*/ 126 w 220"/>
                <a:gd name="T49" fmla="*/ 414 h 416"/>
                <a:gd name="T50" fmla="*/ 120 w 220"/>
                <a:gd name="T51" fmla="*/ 392 h 416"/>
                <a:gd name="T52" fmla="*/ 99 w 220"/>
                <a:gd name="T53" fmla="*/ 391 h 416"/>
                <a:gd name="T54" fmla="*/ 86 w 220"/>
                <a:gd name="T55" fmla="*/ 375 h 416"/>
                <a:gd name="T56" fmla="*/ 77 w 220"/>
                <a:gd name="T57" fmla="*/ 357 h 416"/>
                <a:gd name="T58" fmla="*/ 67 w 220"/>
                <a:gd name="T59" fmla="*/ 349 h 416"/>
                <a:gd name="T60" fmla="*/ 55 w 220"/>
                <a:gd name="T61" fmla="*/ 341 h 416"/>
                <a:gd name="T62" fmla="*/ 51 w 220"/>
                <a:gd name="T63" fmla="*/ 351 h 416"/>
                <a:gd name="T64" fmla="*/ 48 w 220"/>
                <a:gd name="T65" fmla="*/ 325 h 416"/>
                <a:gd name="T66" fmla="*/ 54 w 220"/>
                <a:gd name="T67" fmla="*/ 294 h 416"/>
                <a:gd name="T68" fmla="*/ 56 w 220"/>
                <a:gd name="T69" fmla="*/ 290 h 416"/>
                <a:gd name="T70" fmla="*/ 66 w 220"/>
                <a:gd name="T71" fmla="*/ 261 h 416"/>
                <a:gd name="T72" fmla="*/ 73 w 220"/>
                <a:gd name="T73" fmla="*/ 227 h 416"/>
                <a:gd name="T74" fmla="*/ 59 w 220"/>
                <a:gd name="T75" fmla="*/ 189 h 416"/>
                <a:gd name="T76" fmla="*/ 34 w 220"/>
                <a:gd name="T77" fmla="*/ 151 h 416"/>
                <a:gd name="T78" fmla="*/ 40 w 220"/>
                <a:gd name="T79" fmla="*/ 124 h 416"/>
                <a:gd name="T80" fmla="*/ 45 w 220"/>
                <a:gd name="T81" fmla="*/ 113 h 416"/>
                <a:gd name="T82" fmla="*/ 20 w 220"/>
                <a:gd name="T83" fmla="*/ 83 h 416"/>
                <a:gd name="T84" fmla="*/ 5 w 220"/>
                <a:gd name="T85" fmla="*/ 54 h 416"/>
                <a:gd name="T86" fmla="*/ 10 w 220"/>
                <a:gd name="T87" fmla="*/ 34 h 416"/>
                <a:gd name="T88" fmla="*/ 27 w 220"/>
                <a:gd name="T89" fmla="*/ 20 h 416"/>
                <a:gd name="T90" fmla="*/ 45 w 220"/>
                <a:gd name="T91" fmla="*/ 7 h 416"/>
                <a:gd name="T92" fmla="*/ 60 w 220"/>
                <a:gd name="T93" fmla="*/ 0 h 416"/>
                <a:gd name="T94" fmla="*/ 73 w 220"/>
                <a:gd name="T95" fmla="*/ 6 h 416"/>
                <a:gd name="T96" fmla="*/ 76 w 220"/>
                <a:gd name="T97" fmla="*/ 24 h 416"/>
                <a:gd name="T98" fmla="*/ 95 w 220"/>
                <a:gd name="T99" fmla="*/ 26 h 416"/>
                <a:gd name="T100" fmla="*/ 96 w 220"/>
                <a:gd name="T101" fmla="*/ 54 h 416"/>
                <a:gd name="T102" fmla="*/ 94 w 220"/>
                <a:gd name="T103" fmla="*/ 78 h 416"/>
                <a:gd name="T104" fmla="*/ 111 w 220"/>
                <a:gd name="T105" fmla="*/ 69 h 416"/>
                <a:gd name="T106" fmla="*/ 132 w 220"/>
                <a:gd name="T107" fmla="*/ 70 h 416"/>
                <a:gd name="T108" fmla="*/ 152 w 220"/>
                <a:gd name="T109" fmla="*/ 54 h 416"/>
                <a:gd name="T110" fmla="*/ 189 w 220"/>
                <a:gd name="T111" fmla="*/ 88 h 416"/>
                <a:gd name="T112" fmla="*/ 202 w 220"/>
                <a:gd name="T113" fmla="*/ 119 h 416"/>
                <a:gd name="T114" fmla="*/ 216 w 220"/>
                <a:gd name="T115" fmla="*/ 132 h 416"/>
                <a:gd name="T116" fmla="*/ 218 w 220"/>
                <a:gd name="T117" fmla="*/ 15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416">
                  <a:moveTo>
                    <a:pt x="218" y="157"/>
                  </a:moveTo>
                  <a:cubicBezTo>
                    <a:pt x="216" y="161"/>
                    <a:pt x="217" y="167"/>
                    <a:pt x="212" y="169"/>
                  </a:cubicBezTo>
                  <a:cubicBezTo>
                    <a:pt x="211" y="169"/>
                    <a:pt x="209" y="169"/>
                    <a:pt x="208" y="168"/>
                  </a:cubicBezTo>
                  <a:cubicBezTo>
                    <a:pt x="205" y="167"/>
                    <a:pt x="203" y="166"/>
                    <a:pt x="198" y="167"/>
                  </a:cubicBezTo>
                  <a:cubicBezTo>
                    <a:pt x="191" y="169"/>
                    <a:pt x="185" y="169"/>
                    <a:pt x="180" y="169"/>
                  </a:cubicBezTo>
                  <a:cubicBezTo>
                    <a:pt x="175" y="169"/>
                    <a:pt x="172" y="168"/>
                    <a:pt x="166" y="167"/>
                  </a:cubicBezTo>
                  <a:cubicBezTo>
                    <a:pt x="161" y="167"/>
                    <a:pt x="156" y="170"/>
                    <a:pt x="155" y="174"/>
                  </a:cubicBezTo>
                  <a:cubicBezTo>
                    <a:pt x="154" y="178"/>
                    <a:pt x="153" y="183"/>
                    <a:pt x="150" y="186"/>
                  </a:cubicBezTo>
                  <a:cubicBezTo>
                    <a:pt x="147" y="188"/>
                    <a:pt x="137" y="190"/>
                    <a:pt x="140" y="194"/>
                  </a:cubicBezTo>
                  <a:cubicBezTo>
                    <a:pt x="143" y="199"/>
                    <a:pt x="142" y="200"/>
                    <a:pt x="145" y="206"/>
                  </a:cubicBezTo>
                  <a:cubicBezTo>
                    <a:pt x="148" y="213"/>
                    <a:pt x="149" y="218"/>
                    <a:pt x="151" y="221"/>
                  </a:cubicBezTo>
                  <a:cubicBezTo>
                    <a:pt x="153" y="224"/>
                    <a:pt x="154" y="225"/>
                    <a:pt x="154" y="227"/>
                  </a:cubicBezTo>
                  <a:cubicBezTo>
                    <a:pt x="154" y="227"/>
                    <a:pt x="154" y="228"/>
                    <a:pt x="154" y="228"/>
                  </a:cubicBezTo>
                  <a:cubicBezTo>
                    <a:pt x="154" y="228"/>
                    <a:pt x="154" y="228"/>
                    <a:pt x="154" y="228"/>
                  </a:cubicBezTo>
                  <a:cubicBezTo>
                    <a:pt x="147" y="232"/>
                    <a:pt x="144" y="238"/>
                    <a:pt x="142" y="231"/>
                  </a:cubicBezTo>
                  <a:cubicBezTo>
                    <a:pt x="141" y="223"/>
                    <a:pt x="148" y="223"/>
                    <a:pt x="141" y="223"/>
                  </a:cubicBezTo>
                  <a:cubicBezTo>
                    <a:pt x="134" y="223"/>
                    <a:pt x="133" y="220"/>
                    <a:pt x="131" y="218"/>
                  </a:cubicBezTo>
                  <a:cubicBezTo>
                    <a:pt x="129" y="217"/>
                    <a:pt x="127" y="216"/>
                    <a:pt x="123" y="216"/>
                  </a:cubicBezTo>
                  <a:cubicBezTo>
                    <a:pt x="119" y="217"/>
                    <a:pt x="119" y="216"/>
                    <a:pt x="114" y="216"/>
                  </a:cubicBezTo>
                  <a:cubicBezTo>
                    <a:pt x="108" y="216"/>
                    <a:pt x="106" y="221"/>
                    <a:pt x="106" y="215"/>
                  </a:cubicBezTo>
                  <a:cubicBezTo>
                    <a:pt x="106" y="208"/>
                    <a:pt x="106" y="203"/>
                    <a:pt x="107" y="198"/>
                  </a:cubicBezTo>
                  <a:cubicBezTo>
                    <a:pt x="108" y="194"/>
                    <a:pt x="115" y="193"/>
                    <a:pt x="106" y="193"/>
                  </a:cubicBezTo>
                  <a:cubicBezTo>
                    <a:pt x="98" y="192"/>
                    <a:pt x="95" y="191"/>
                    <a:pt x="92" y="192"/>
                  </a:cubicBezTo>
                  <a:cubicBezTo>
                    <a:pt x="90" y="194"/>
                    <a:pt x="87" y="193"/>
                    <a:pt x="86" y="195"/>
                  </a:cubicBezTo>
                  <a:cubicBezTo>
                    <a:pt x="85" y="198"/>
                    <a:pt x="84" y="200"/>
                    <a:pt x="84" y="202"/>
                  </a:cubicBezTo>
                  <a:cubicBezTo>
                    <a:pt x="84" y="204"/>
                    <a:pt x="86" y="208"/>
                    <a:pt x="86" y="209"/>
                  </a:cubicBezTo>
                  <a:cubicBezTo>
                    <a:pt x="86" y="211"/>
                    <a:pt x="85" y="211"/>
                    <a:pt x="85" y="215"/>
                  </a:cubicBezTo>
                  <a:cubicBezTo>
                    <a:pt x="85" y="220"/>
                    <a:pt x="87" y="224"/>
                    <a:pt x="87" y="226"/>
                  </a:cubicBezTo>
                  <a:cubicBezTo>
                    <a:pt x="87" y="228"/>
                    <a:pt x="87" y="232"/>
                    <a:pt x="85" y="236"/>
                  </a:cubicBezTo>
                  <a:cubicBezTo>
                    <a:pt x="84" y="239"/>
                    <a:pt x="82" y="242"/>
                    <a:pt x="81" y="246"/>
                  </a:cubicBezTo>
                  <a:cubicBezTo>
                    <a:pt x="80" y="250"/>
                    <a:pt x="77" y="255"/>
                    <a:pt x="76" y="259"/>
                  </a:cubicBezTo>
                  <a:cubicBezTo>
                    <a:pt x="75" y="264"/>
                    <a:pt x="73" y="272"/>
                    <a:pt x="73" y="279"/>
                  </a:cubicBezTo>
                  <a:cubicBezTo>
                    <a:pt x="73" y="285"/>
                    <a:pt x="69" y="290"/>
                    <a:pt x="69" y="294"/>
                  </a:cubicBezTo>
                  <a:cubicBezTo>
                    <a:pt x="69" y="297"/>
                    <a:pt x="70" y="303"/>
                    <a:pt x="72" y="306"/>
                  </a:cubicBezTo>
                  <a:cubicBezTo>
                    <a:pt x="74" y="308"/>
                    <a:pt x="80" y="315"/>
                    <a:pt x="83" y="315"/>
                  </a:cubicBezTo>
                  <a:cubicBezTo>
                    <a:pt x="85" y="314"/>
                    <a:pt x="90" y="310"/>
                    <a:pt x="91" y="311"/>
                  </a:cubicBezTo>
                  <a:cubicBezTo>
                    <a:pt x="93" y="313"/>
                    <a:pt x="91" y="320"/>
                    <a:pt x="92" y="323"/>
                  </a:cubicBezTo>
                  <a:cubicBezTo>
                    <a:pt x="93" y="327"/>
                    <a:pt x="95" y="331"/>
                    <a:pt x="98" y="333"/>
                  </a:cubicBezTo>
                  <a:cubicBezTo>
                    <a:pt x="100" y="335"/>
                    <a:pt x="100" y="334"/>
                    <a:pt x="100" y="338"/>
                  </a:cubicBezTo>
                  <a:cubicBezTo>
                    <a:pt x="101" y="342"/>
                    <a:pt x="105" y="349"/>
                    <a:pt x="105" y="351"/>
                  </a:cubicBezTo>
                  <a:cubicBezTo>
                    <a:pt x="105" y="352"/>
                    <a:pt x="104" y="353"/>
                    <a:pt x="104" y="356"/>
                  </a:cubicBezTo>
                  <a:cubicBezTo>
                    <a:pt x="105" y="359"/>
                    <a:pt x="102" y="353"/>
                    <a:pt x="101" y="358"/>
                  </a:cubicBezTo>
                  <a:cubicBezTo>
                    <a:pt x="100" y="363"/>
                    <a:pt x="104" y="366"/>
                    <a:pt x="109" y="368"/>
                  </a:cubicBezTo>
                  <a:cubicBezTo>
                    <a:pt x="114" y="371"/>
                    <a:pt x="115" y="375"/>
                    <a:pt x="119" y="377"/>
                  </a:cubicBezTo>
                  <a:cubicBezTo>
                    <a:pt x="123" y="379"/>
                    <a:pt x="128" y="378"/>
                    <a:pt x="132" y="379"/>
                  </a:cubicBezTo>
                  <a:cubicBezTo>
                    <a:pt x="136" y="380"/>
                    <a:pt x="141" y="386"/>
                    <a:pt x="141" y="388"/>
                  </a:cubicBezTo>
                  <a:cubicBezTo>
                    <a:pt x="142" y="390"/>
                    <a:pt x="146" y="391"/>
                    <a:pt x="150" y="393"/>
                  </a:cubicBezTo>
                  <a:cubicBezTo>
                    <a:pt x="149" y="396"/>
                    <a:pt x="149" y="400"/>
                    <a:pt x="148" y="403"/>
                  </a:cubicBezTo>
                  <a:cubicBezTo>
                    <a:pt x="146" y="409"/>
                    <a:pt x="142" y="409"/>
                    <a:pt x="137" y="406"/>
                  </a:cubicBezTo>
                  <a:cubicBezTo>
                    <a:pt x="133" y="403"/>
                    <a:pt x="134" y="412"/>
                    <a:pt x="126" y="414"/>
                  </a:cubicBezTo>
                  <a:cubicBezTo>
                    <a:pt x="117" y="416"/>
                    <a:pt x="125" y="406"/>
                    <a:pt x="126" y="404"/>
                  </a:cubicBezTo>
                  <a:cubicBezTo>
                    <a:pt x="126" y="401"/>
                    <a:pt x="123" y="394"/>
                    <a:pt x="120" y="392"/>
                  </a:cubicBezTo>
                  <a:cubicBezTo>
                    <a:pt x="117" y="389"/>
                    <a:pt x="108" y="388"/>
                    <a:pt x="102" y="384"/>
                  </a:cubicBezTo>
                  <a:cubicBezTo>
                    <a:pt x="97" y="380"/>
                    <a:pt x="98" y="387"/>
                    <a:pt x="99" y="391"/>
                  </a:cubicBezTo>
                  <a:cubicBezTo>
                    <a:pt x="98" y="389"/>
                    <a:pt x="98" y="387"/>
                    <a:pt x="97" y="385"/>
                  </a:cubicBezTo>
                  <a:cubicBezTo>
                    <a:pt x="96" y="382"/>
                    <a:pt x="86" y="377"/>
                    <a:pt x="86" y="375"/>
                  </a:cubicBezTo>
                  <a:cubicBezTo>
                    <a:pt x="86" y="372"/>
                    <a:pt x="84" y="370"/>
                    <a:pt x="80" y="367"/>
                  </a:cubicBezTo>
                  <a:cubicBezTo>
                    <a:pt x="77" y="364"/>
                    <a:pt x="77" y="360"/>
                    <a:pt x="77" y="357"/>
                  </a:cubicBezTo>
                  <a:cubicBezTo>
                    <a:pt x="77" y="355"/>
                    <a:pt x="73" y="355"/>
                    <a:pt x="71" y="354"/>
                  </a:cubicBezTo>
                  <a:cubicBezTo>
                    <a:pt x="68" y="353"/>
                    <a:pt x="68" y="353"/>
                    <a:pt x="67" y="349"/>
                  </a:cubicBezTo>
                  <a:cubicBezTo>
                    <a:pt x="65" y="344"/>
                    <a:pt x="63" y="343"/>
                    <a:pt x="62" y="341"/>
                  </a:cubicBezTo>
                  <a:cubicBezTo>
                    <a:pt x="61" y="338"/>
                    <a:pt x="55" y="337"/>
                    <a:pt x="55" y="341"/>
                  </a:cubicBezTo>
                  <a:cubicBezTo>
                    <a:pt x="56" y="345"/>
                    <a:pt x="56" y="349"/>
                    <a:pt x="56" y="350"/>
                  </a:cubicBezTo>
                  <a:cubicBezTo>
                    <a:pt x="56" y="351"/>
                    <a:pt x="52" y="359"/>
                    <a:pt x="51" y="351"/>
                  </a:cubicBezTo>
                  <a:cubicBezTo>
                    <a:pt x="50" y="343"/>
                    <a:pt x="51" y="342"/>
                    <a:pt x="49" y="338"/>
                  </a:cubicBezTo>
                  <a:cubicBezTo>
                    <a:pt x="46" y="334"/>
                    <a:pt x="46" y="330"/>
                    <a:pt x="48" y="325"/>
                  </a:cubicBezTo>
                  <a:cubicBezTo>
                    <a:pt x="51" y="320"/>
                    <a:pt x="51" y="321"/>
                    <a:pt x="52" y="311"/>
                  </a:cubicBezTo>
                  <a:cubicBezTo>
                    <a:pt x="53" y="302"/>
                    <a:pt x="53" y="302"/>
                    <a:pt x="54" y="294"/>
                  </a:cubicBezTo>
                  <a:cubicBezTo>
                    <a:pt x="54" y="294"/>
                    <a:pt x="54" y="293"/>
                    <a:pt x="54" y="292"/>
                  </a:cubicBezTo>
                  <a:cubicBezTo>
                    <a:pt x="55" y="292"/>
                    <a:pt x="56" y="291"/>
                    <a:pt x="56" y="290"/>
                  </a:cubicBezTo>
                  <a:cubicBezTo>
                    <a:pt x="59" y="288"/>
                    <a:pt x="58" y="283"/>
                    <a:pt x="59" y="277"/>
                  </a:cubicBezTo>
                  <a:cubicBezTo>
                    <a:pt x="60" y="271"/>
                    <a:pt x="63" y="266"/>
                    <a:pt x="66" y="261"/>
                  </a:cubicBezTo>
                  <a:cubicBezTo>
                    <a:pt x="69" y="255"/>
                    <a:pt x="73" y="250"/>
                    <a:pt x="74" y="248"/>
                  </a:cubicBezTo>
                  <a:cubicBezTo>
                    <a:pt x="76" y="245"/>
                    <a:pt x="77" y="234"/>
                    <a:pt x="73" y="227"/>
                  </a:cubicBezTo>
                  <a:cubicBezTo>
                    <a:pt x="68" y="221"/>
                    <a:pt x="67" y="212"/>
                    <a:pt x="64" y="206"/>
                  </a:cubicBezTo>
                  <a:cubicBezTo>
                    <a:pt x="61" y="200"/>
                    <a:pt x="60" y="194"/>
                    <a:pt x="59" y="189"/>
                  </a:cubicBezTo>
                  <a:cubicBezTo>
                    <a:pt x="58" y="185"/>
                    <a:pt x="51" y="172"/>
                    <a:pt x="48" y="168"/>
                  </a:cubicBezTo>
                  <a:cubicBezTo>
                    <a:pt x="44" y="164"/>
                    <a:pt x="36" y="157"/>
                    <a:pt x="34" y="151"/>
                  </a:cubicBezTo>
                  <a:cubicBezTo>
                    <a:pt x="33" y="144"/>
                    <a:pt x="42" y="137"/>
                    <a:pt x="43" y="135"/>
                  </a:cubicBezTo>
                  <a:cubicBezTo>
                    <a:pt x="44" y="132"/>
                    <a:pt x="40" y="127"/>
                    <a:pt x="40" y="124"/>
                  </a:cubicBezTo>
                  <a:cubicBezTo>
                    <a:pt x="40" y="121"/>
                    <a:pt x="46" y="118"/>
                    <a:pt x="48" y="113"/>
                  </a:cubicBezTo>
                  <a:cubicBezTo>
                    <a:pt x="50" y="109"/>
                    <a:pt x="48" y="113"/>
                    <a:pt x="45" y="113"/>
                  </a:cubicBezTo>
                  <a:cubicBezTo>
                    <a:pt x="41" y="112"/>
                    <a:pt x="40" y="107"/>
                    <a:pt x="39" y="103"/>
                  </a:cubicBezTo>
                  <a:cubicBezTo>
                    <a:pt x="38" y="99"/>
                    <a:pt x="30" y="91"/>
                    <a:pt x="20" y="83"/>
                  </a:cubicBezTo>
                  <a:cubicBezTo>
                    <a:pt x="9" y="75"/>
                    <a:pt x="15" y="72"/>
                    <a:pt x="14" y="70"/>
                  </a:cubicBezTo>
                  <a:cubicBezTo>
                    <a:pt x="13" y="68"/>
                    <a:pt x="10" y="58"/>
                    <a:pt x="5" y="54"/>
                  </a:cubicBezTo>
                  <a:cubicBezTo>
                    <a:pt x="0" y="50"/>
                    <a:pt x="11" y="52"/>
                    <a:pt x="10" y="47"/>
                  </a:cubicBezTo>
                  <a:cubicBezTo>
                    <a:pt x="10" y="41"/>
                    <a:pt x="11" y="38"/>
                    <a:pt x="10" y="34"/>
                  </a:cubicBezTo>
                  <a:cubicBezTo>
                    <a:pt x="9" y="30"/>
                    <a:pt x="11" y="24"/>
                    <a:pt x="15" y="19"/>
                  </a:cubicBezTo>
                  <a:cubicBezTo>
                    <a:pt x="20" y="13"/>
                    <a:pt x="23" y="22"/>
                    <a:pt x="27" y="20"/>
                  </a:cubicBezTo>
                  <a:cubicBezTo>
                    <a:pt x="31" y="18"/>
                    <a:pt x="37" y="16"/>
                    <a:pt x="38" y="14"/>
                  </a:cubicBezTo>
                  <a:cubicBezTo>
                    <a:pt x="38" y="12"/>
                    <a:pt x="44" y="9"/>
                    <a:pt x="45" y="7"/>
                  </a:cubicBezTo>
                  <a:cubicBezTo>
                    <a:pt x="46" y="5"/>
                    <a:pt x="49" y="2"/>
                    <a:pt x="54" y="1"/>
                  </a:cubicBezTo>
                  <a:cubicBezTo>
                    <a:pt x="57" y="0"/>
                    <a:pt x="59" y="0"/>
                    <a:pt x="60" y="0"/>
                  </a:cubicBezTo>
                  <a:cubicBezTo>
                    <a:pt x="62" y="1"/>
                    <a:pt x="62" y="2"/>
                    <a:pt x="64" y="1"/>
                  </a:cubicBezTo>
                  <a:cubicBezTo>
                    <a:pt x="67" y="0"/>
                    <a:pt x="72" y="4"/>
                    <a:pt x="73" y="6"/>
                  </a:cubicBezTo>
                  <a:cubicBezTo>
                    <a:pt x="74" y="8"/>
                    <a:pt x="75" y="13"/>
                    <a:pt x="74" y="15"/>
                  </a:cubicBezTo>
                  <a:cubicBezTo>
                    <a:pt x="73" y="17"/>
                    <a:pt x="75" y="24"/>
                    <a:pt x="76" y="24"/>
                  </a:cubicBezTo>
                  <a:cubicBezTo>
                    <a:pt x="77" y="25"/>
                    <a:pt x="79" y="29"/>
                    <a:pt x="84" y="26"/>
                  </a:cubicBezTo>
                  <a:cubicBezTo>
                    <a:pt x="89" y="23"/>
                    <a:pt x="95" y="23"/>
                    <a:pt x="95" y="26"/>
                  </a:cubicBezTo>
                  <a:cubicBezTo>
                    <a:pt x="96" y="29"/>
                    <a:pt x="94" y="31"/>
                    <a:pt x="96" y="38"/>
                  </a:cubicBezTo>
                  <a:cubicBezTo>
                    <a:pt x="97" y="45"/>
                    <a:pt x="97" y="48"/>
                    <a:pt x="96" y="54"/>
                  </a:cubicBezTo>
                  <a:cubicBezTo>
                    <a:pt x="95" y="60"/>
                    <a:pt x="98" y="62"/>
                    <a:pt x="97" y="65"/>
                  </a:cubicBezTo>
                  <a:cubicBezTo>
                    <a:pt x="96" y="68"/>
                    <a:pt x="92" y="74"/>
                    <a:pt x="94" y="78"/>
                  </a:cubicBezTo>
                  <a:cubicBezTo>
                    <a:pt x="96" y="81"/>
                    <a:pt x="97" y="84"/>
                    <a:pt x="101" y="80"/>
                  </a:cubicBezTo>
                  <a:cubicBezTo>
                    <a:pt x="105" y="76"/>
                    <a:pt x="108" y="76"/>
                    <a:pt x="111" y="69"/>
                  </a:cubicBezTo>
                  <a:cubicBezTo>
                    <a:pt x="114" y="63"/>
                    <a:pt x="117" y="60"/>
                    <a:pt x="121" y="62"/>
                  </a:cubicBezTo>
                  <a:cubicBezTo>
                    <a:pt x="125" y="64"/>
                    <a:pt x="127" y="69"/>
                    <a:pt x="132" y="70"/>
                  </a:cubicBezTo>
                  <a:cubicBezTo>
                    <a:pt x="137" y="70"/>
                    <a:pt x="138" y="71"/>
                    <a:pt x="144" y="66"/>
                  </a:cubicBezTo>
                  <a:cubicBezTo>
                    <a:pt x="150" y="60"/>
                    <a:pt x="145" y="53"/>
                    <a:pt x="152" y="54"/>
                  </a:cubicBezTo>
                  <a:cubicBezTo>
                    <a:pt x="159" y="55"/>
                    <a:pt x="173" y="61"/>
                    <a:pt x="177" y="67"/>
                  </a:cubicBezTo>
                  <a:cubicBezTo>
                    <a:pt x="181" y="73"/>
                    <a:pt x="189" y="81"/>
                    <a:pt x="189" y="88"/>
                  </a:cubicBezTo>
                  <a:cubicBezTo>
                    <a:pt x="190" y="95"/>
                    <a:pt x="190" y="106"/>
                    <a:pt x="192" y="108"/>
                  </a:cubicBezTo>
                  <a:cubicBezTo>
                    <a:pt x="194" y="111"/>
                    <a:pt x="195" y="116"/>
                    <a:pt x="202" y="119"/>
                  </a:cubicBezTo>
                  <a:cubicBezTo>
                    <a:pt x="208" y="122"/>
                    <a:pt x="208" y="125"/>
                    <a:pt x="210" y="127"/>
                  </a:cubicBezTo>
                  <a:cubicBezTo>
                    <a:pt x="211" y="129"/>
                    <a:pt x="217" y="127"/>
                    <a:pt x="216" y="132"/>
                  </a:cubicBezTo>
                  <a:cubicBezTo>
                    <a:pt x="215" y="138"/>
                    <a:pt x="208" y="138"/>
                    <a:pt x="213" y="145"/>
                  </a:cubicBezTo>
                  <a:cubicBezTo>
                    <a:pt x="218" y="152"/>
                    <a:pt x="220" y="154"/>
                    <a:pt x="218" y="15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102">
              <a:extLst>
                <a:ext uri="{FF2B5EF4-FFF2-40B4-BE49-F238E27FC236}">
                  <a16:creationId xmlns:a16="http://schemas.microsoft.com/office/drawing/2014/main" id="{2A7D5558-FF02-1560-7C41-CE2077F88863}"/>
                </a:ext>
              </a:extLst>
            </p:cNvPr>
            <p:cNvSpPr>
              <a:spLocks/>
            </p:cNvSpPr>
            <p:nvPr/>
          </p:nvSpPr>
          <p:spPr bwMode="auto">
            <a:xfrm>
              <a:off x="4059" y="1799"/>
              <a:ext cx="83" cy="71"/>
            </a:xfrm>
            <a:custGeom>
              <a:avLst/>
              <a:gdLst>
                <a:gd name="T0" fmla="*/ 136 w 138"/>
                <a:gd name="T1" fmla="*/ 61 h 119"/>
                <a:gd name="T2" fmla="*/ 129 w 138"/>
                <a:gd name="T3" fmla="*/ 68 h 119"/>
                <a:gd name="T4" fmla="*/ 120 w 138"/>
                <a:gd name="T5" fmla="*/ 73 h 119"/>
                <a:gd name="T6" fmla="*/ 109 w 138"/>
                <a:gd name="T7" fmla="*/ 80 h 119"/>
                <a:gd name="T8" fmla="*/ 107 w 138"/>
                <a:gd name="T9" fmla="*/ 84 h 119"/>
                <a:gd name="T10" fmla="*/ 101 w 138"/>
                <a:gd name="T11" fmla="*/ 83 h 119"/>
                <a:gd name="T12" fmla="*/ 95 w 138"/>
                <a:gd name="T13" fmla="*/ 91 h 119"/>
                <a:gd name="T14" fmla="*/ 102 w 138"/>
                <a:gd name="T15" fmla="*/ 101 h 119"/>
                <a:gd name="T16" fmla="*/ 106 w 138"/>
                <a:gd name="T17" fmla="*/ 108 h 119"/>
                <a:gd name="T18" fmla="*/ 100 w 138"/>
                <a:gd name="T19" fmla="*/ 109 h 119"/>
                <a:gd name="T20" fmla="*/ 91 w 138"/>
                <a:gd name="T21" fmla="*/ 104 h 119"/>
                <a:gd name="T22" fmla="*/ 82 w 138"/>
                <a:gd name="T23" fmla="*/ 107 h 119"/>
                <a:gd name="T24" fmla="*/ 76 w 138"/>
                <a:gd name="T25" fmla="*/ 112 h 119"/>
                <a:gd name="T26" fmla="*/ 69 w 138"/>
                <a:gd name="T27" fmla="*/ 117 h 119"/>
                <a:gd name="T28" fmla="*/ 64 w 138"/>
                <a:gd name="T29" fmla="*/ 119 h 119"/>
                <a:gd name="T30" fmla="*/ 58 w 138"/>
                <a:gd name="T31" fmla="*/ 119 h 119"/>
                <a:gd name="T32" fmla="*/ 52 w 138"/>
                <a:gd name="T33" fmla="*/ 117 h 119"/>
                <a:gd name="T34" fmla="*/ 43 w 138"/>
                <a:gd name="T35" fmla="*/ 116 h 119"/>
                <a:gd name="T36" fmla="*/ 40 w 138"/>
                <a:gd name="T37" fmla="*/ 112 h 119"/>
                <a:gd name="T38" fmla="*/ 42 w 138"/>
                <a:gd name="T39" fmla="*/ 102 h 119"/>
                <a:gd name="T40" fmla="*/ 31 w 138"/>
                <a:gd name="T41" fmla="*/ 107 h 119"/>
                <a:gd name="T42" fmla="*/ 27 w 138"/>
                <a:gd name="T43" fmla="*/ 95 h 119"/>
                <a:gd name="T44" fmla="*/ 23 w 138"/>
                <a:gd name="T45" fmla="*/ 84 h 119"/>
                <a:gd name="T46" fmla="*/ 17 w 138"/>
                <a:gd name="T47" fmla="*/ 69 h 119"/>
                <a:gd name="T48" fmla="*/ 17 w 138"/>
                <a:gd name="T49" fmla="*/ 68 h 119"/>
                <a:gd name="T50" fmla="*/ 14 w 138"/>
                <a:gd name="T51" fmla="*/ 62 h 119"/>
                <a:gd name="T52" fmla="*/ 8 w 138"/>
                <a:gd name="T53" fmla="*/ 47 h 119"/>
                <a:gd name="T54" fmla="*/ 3 w 138"/>
                <a:gd name="T55" fmla="*/ 35 h 119"/>
                <a:gd name="T56" fmla="*/ 13 w 138"/>
                <a:gd name="T57" fmla="*/ 27 h 119"/>
                <a:gd name="T58" fmla="*/ 18 w 138"/>
                <a:gd name="T59" fmla="*/ 15 h 119"/>
                <a:gd name="T60" fmla="*/ 29 w 138"/>
                <a:gd name="T61" fmla="*/ 8 h 119"/>
                <a:gd name="T62" fmla="*/ 43 w 138"/>
                <a:gd name="T63" fmla="*/ 10 h 119"/>
                <a:gd name="T64" fmla="*/ 61 w 138"/>
                <a:gd name="T65" fmla="*/ 8 h 119"/>
                <a:gd name="T66" fmla="*/ 71 w 138"/>
                <a:gd name="T67" fmla="*/ 9 h 119"/>
                <a:gd name="T68" fmla="*/ 72 w 138"/>
                <a:gd name="T69" fmla="*/ 13 h 119"/>
                <a:gd name="T70" fmla="*/ 85 w 138"/>
                <a:gd name="T71" fmla="*/ 18 h 119"/>
                <a:gd name="T72" fmla="*/ 95 w 138"/>
                <a:gd name="T73" fmla="*/ 22 h 119"/>
                <a:gd name="T74" fmla="*/ 92 w 138"/>
                <a:gd name="T75" fmla="*/ 11 h 119"/>
                <a:gd name="T76" fmla="*/ 100 w 138"/>
                <a:gd name="T77" fmla="*/ 7 h 119"/>
                <a:gd name="T78" fmla="*/ 110 w 138"/>
                <a:gd name="T79" fmla="*/ 9 h 119"/>
                <a:gd name="T80" fmla="*/ 118 w 138"/>
                <a:gd name="T81" fmla="*/ 7 h 119"/>
                <a:gd name="T82" fmla="*/ 128 w 138"/>
                <a:gd name="T83" fmla="*/ 1 h 119"/>
                <a:gd name="T84" fmla="*/ 129 w 138"/>
                <a:gd name="T85" fmla="*/ 0 h 119"/>
                <a:gd name="T86" fmla="*/ 129 w 138"/>
                <a:gd name="T87" fmla="*/ 4 h 119"/>
                <a:gd name="T88" fmla="*/ 126 w 138"/>
                <a:gd name="T89" fmla="*/ 14 h 119"/>
                <a:gd name="T90" fmla="*/ 136 w 138"/>
                <a:gd name="T91" fmla="*/ 36 h 119"/>
                <a:gd name="T92" fmla="*/ 134 w 138"/>
                <a:gd name="T93" fmla="*/ 49 h 119"/>
                <a:gd name="T94" fmla="*/ 136 w 138"/>
                <a:gd name="T95"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19">
                  <a:moveTo>
                    <a:pt x="136" y="61"/>
                  </a:moveTo>
                  <a:cubicBezTo>
                    <a:pt x="137" y="65"/>
                    <a:pt x="131" y="68"/>
                    <a:pt x="129" y="68"/>
                  </a:cubicBezTo>
                  <a:cubicBezTo>
                    <a:pt x="127" y="69"/>
                    <a:pt x="124" y="70"/>
                    <a:pt x="120" y="73"/>
                  </a:cubicBezTo>
                  <a:cubicBezTo>
                    <a:pt x="115" y="76"/>
                    <a:pt x="109" y="78"/>
                    <a:pt x="109" y="80"/>
                  </a:cubicBezTo>
                  <a:cubicBezTo>
                    <a:pt x="109" y="83"/>
                    <a:pt x="110" y="85"/>
                    <a:pt x="107" y="84"/>
                  </a:cubicBezTo>
                  <a:cubicBezTo>
                    <a:pt x="105" y="83"/>
                    <a:pt x="103" y="82"/>
                    <a:pt x="101" y="83"/>
                  </a:cubicBezTo>
                  <a:cubicBezTo>
                    <a:pt x="99" y="84"/>
                    <a:pt x="91" y="88"/>
                    <a:pt x="95" y="91"/>
                  </a:cubicBezTo>
                  <a:cubicBezTo>
                    <a:pt x="98" y="94"/>
                    <a:pt x="99" y="97"/>
                    <a:pt x="102" y="101"/>
                  </a:cubicBezTo>
                  <a:cubicBezTo>
                    <a:pt x="106" y="104"/>
                    <a:pt x="109" y="106"/>
                    <a:pt x="106" y="108"/>
                  </a:cubicBezTo>
                  <a:cubicBezTo>
                    <a:pt x="104" y="109"/>
                    <a:pt x="105" y="112"/>
                    <a:pt x="100" y="109"/>
                  </a:cubicBezTo>
                  <a:cubicBezTo>
                    <a:pt x="96" y="106"/>
                    <a:pt x="95" y="102"/>
                    <a:pt x="91" y="104"/>
                  </a:cubicBezTo>
                  <a:cubicBezTo>
                    <a:pt x="87" y="106"/>
                    <a:pt x="84" y="105"/>
                    <a:pt x="82" y="107"/>
                  </a:cubicBezTo>
                  <a:cubicBezTo>
                    <a:pt x="79" y="109"/>
                    <a:pt x="80" y="108"/>
                    <a:pt x="76" y="112"/>
                  </a:cubicBezTo>
                  <a:cubicBezTo>
                    <a:pt x="71" y="116"/>
                    <a:pt x="74" y="116"/>
                    <a:pt x="69" y="117"/>
                  </a:cubicBezTo>
                  <a:cubicBezTo>
                    <a:pt x="67" y="117"/>
                    <a:pt x="65" y="118"/>
                    <a:pt x="64" y="119"/>
                  </a:cubicBezTo>
                  <a:cubicBezTo>
                    <a:pt x="62" y="119"/>
                    <a:pt x="60" y="119"/>
                    <a:pt x="58" y="119"/>
                  </a:cubicBezTo>
                  <a:cubicBezTo>
                    <a:pt x="56" y="119"/>
                    <a:pt x="55" y="116"/>
                    <a:pt x="52" y="117"/>
                  </a:cubicBezTo>
                  <a:cubicBezTo>
                    <a:pt x="49" y="118"/>
                    <a:pt x="45" y="116"/>
                    <a:pt x="43" y="116"/>
                  </a:cubicBezTo>
                  <a:cubicBezTo>
                    <a:pt x="42" y="116"/>
                    <a:pt x="39" y="117"/>
                    <a:pt x="40" y="112"/>
                  </a:cubicBezTo>
                  <a:cubicBezTo>
                    <a:pt x="40" y="107"/>
                    <a:pt x="46" y="100"/>
                    <a:pt x="42" y="102"/>
                  </a:cubicBezTo>
                  <a:cubicBezTo>
                    <a:pt x="37" y="105"/>
                    <a:pt x="32" y="110"/>
                    <a:pt x="31" y="107"/>
                  </a:cubicBezTo>
                  <a:cubicBezTo>
                    <a:pt x="29" y="104"/>
                    <a:pt x="27" y="99"/>
                    <a:pt x="27" y="95"/>
                  </a:cubicBezTo>
                  <a:cubicBezTo>
                    <a:pt x="27" y="90"/>
                    <a:pt x="26" y="91"/>
                    <a:pt x="23" y="84"/>
                  </a:cubicBezTo>
                  <a:cubicBezTo>
                    <a:pt x="19" y="77"/>
                    <a:pt x="23" y="66"/>
                    <a:pt x="17" y="69"/>
                  </a:cubicBezTo>
                  <a:cubicBezTo>
                    <a:pt x="17" y="69"/>
                    <a:pt x="17" y="68"/>
                    <a:pt x="17" y="68"/>
                  </a:cubicBezTo>
                  <a:cubicBezTo>
                    <a:pt x="17" y="66"/>
                    <a:pt x="16" y="65"/>
                    <a:pt x="14" y="62"/>
                  </a:cubicBezTo>
                  <a:cubicBezTo>
                    <a:pt x="12" y="59"/>
                    <a:pt x="11" y="54"/>
                    <a:pt x="8" y="47"/>
                  </a:cubicBezTo>
                  <a:cubicBezTo>
                    <a:pt x="5" y="41"/>
                    <a:pt x="6" y="40"/>
                    <a:pt x="3" y="35"/>
                  </a:cubicBezTo>
                  <a:cubicBezTo>
                    <a:pt x="0" y="31"/>
                    <a:pt x="10" y="29"/>
                    <a:pt x="13" y="27"/>
                  </a:cubicBezTo>
                  <a:cubicBezTo>
                    <a:pt x="16" y="24"/>
                    <a:pt x="17" y="19"/>
                    <a:pt x="18" y="15"/>
                  </a:cubicBezTo>
                  <a:cubicBezTo>
                    <a:pt x="19" y="11"/>
                    <a:pt x="24" y="8"/>
                    <a:pt x="29" y="8"/>
                  </a:cubicBezTo>
                  <a:cubicBezTo>
                    <a:pt x="35" y="9"/>
                    <a:pt x="38" y="10"/>
                    <a:pt x="43" y="10"/>
                  </a:cubicBezTo>
                  <a:cubicBezTo>
                    <a:pt x="48" y="10"/>
                    <a:pt x="54" y="10"/>
                    <a:pt x="61" y="8"/>
                  </a:cubicBezTo>
                  <a:cubicBezTo>
                    <a:pt x="66" y="7"/>
                    <a:pt x="68" y="8"/>
                    <a:pt x="71" y="9"/>
                  </a:cubicBezTo>
                  <a:cubicBezTo>
                    <a:pt x="71" y="10"/>
                    <a:pt x="71" y="12"/>
                    <a:pt x="72" y="13"/>
                  </a:cubicBezTo>
                  <a:cubicBezTo>
                    <a:pt x="72" y="15"/>
                    <a:pt x="79" y="15"/>
                    <a:pt x="85" y="18"/>
                  </a:cubicBezTo>
                  <a:cubicBezTo>
                    <a:pt x="92" y="21"/>
                    <a:pt x="88" y="22"/>
                    <a:pt x="95" y="22"/>
                  </a:cubicBezTo>
                  <a:cubicBezTo>
                    <a:pt x="102" y="22"/>
                    <a:pt x="94" y="17"/>
                    <a:pt x="92" y="11"/>
                  </a:cubicBezTo>
                  <a:cubicBezTo>
                    <a:pt x="90" y="5"/>
                    <a:pt x="95" y="10"/>
                    <a:pt x="100" y="7"/>
                  </a:cubicBezTo>
                  <a:cubicBezTo>
                    <a:pt x="104" y="4"/>
                    <a:pt x="107" y="5"/>
                    <a:pt x="110" y="9"/>
                  </a:cubicBezTo>
                  <a:cubicBezTo>
                    <a:pt x="113" y="14"/>
                    <a:pt x="112" y="10"/>
                    <a:pt x="118" y="7"/>
                  </a:cubicBezTo>
                  <a:cubicBezTo>
                    <a:pt x="124" y="4"/>
                    <a:pt x="126" y="1"/>
                    <a:pt x="128" y="1"/>
                  </a:cubicBezTo>
                  <a:cubicBezTo>
                    <a:pt x="128" y="1"/>
                    <a:pt x="129" y="0"/>
                    <a:pt x="129" y="0"/>
                  </a:cubicBezTo>
                  <a:cubicBezTo>
                    <a:pt x="130" y="1"/>
                    <a:pt x="130" y="2"/>
                    <a:pt x="129" y="4"/>
                  </a:cubicBezTo>
                  <a:cubicBezTo>
                    <a:pt x="128" y="6"/>
                    <a:pt x="124" y="10"/>
                    <a:pt x="126" y="14"/>
                  </a:cubicBezTo>
                  <a:cubicBezTo>
                    <a:pt x="129" y="19"/>
                    <a:pt x="134" y="31"/>
                    <a:pt x="136" y="36"/>
                  </a:cubicBezTo>
                  <a:cubicBezTo>
                    <a:pt x="138" y="42"/>
                    <a:pt x="133" y="45"/>
                    <a:pt x="134" y="49"/>
                  </a:cubicBezTo>
                  <a:cubicBezTo>
                    <a:pt x="135" y="52"/>
                    <a:pt x="136" y="57"/>
                    <a:pt x="136" y="6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103">
              <a:extLst>
                <a:ext uri="{FF2B5EF4-FFF2-40B4-BE49-F238E27FC236}">
                  <a16:creationId xmlns:a16="http://schemas.microsoft.com/office/drawing/2014/main" id="{3D96CB39-05DF-3171-319F-C3AC3AA7E93C}"/>
                </a:ext>
              </a:extLst>
            </p:cNvPr>
            <p:cNvSpPr>
              <a:spLocks/>
            </p:cNvSpPr>
            <p:nvPr/>
          </p:nvSpPr>
          <p:spPr bwMode="auto">
            <a:xfrm>
              <a:off x="4039" y="1654"/>
              <a:ext cx="129" cy="249"/>
            </a:xfrm>
            <a:custGeom>
              <a:avLst/>
              <a:gdLst>
                <a:gd name="T0" fmla="*/ 210 w 214"/>
                <a:gd name="T1" fmla="*/ 305 h 415"/>
                <a:gd name="T2" fmla="*/ 211 w 214"/>
                <a:gd name="T3" fmla="*/ 332 h 415"/>
                <a:gd name="T4" fmla="*/ 193 w 214"/>
                <a:gd name="T5" fmla="*/ 347 h 415"/>
                <a:gd name="T6" fmla="*/ 178 w 214"/>
                <a:gd name="T7" fmla="*/ 357 h 415"/>
                <a:gd name="T8" fmla="*/ 160 w 214"/>
                <a:gd name="T9" fmla="*/ 361 h 415"/>
                <a:gd name="T10" fmla="*/ 150 w 214"/>
                <a:gd name="T11" fmla="*/ 366 h 415"/>
                <a:gd name="T12" fmla="*/ 144 w 214"/>
                <a:gd name="T13" fmla="*/ 372 h 415"/>
                <a:gd name="T14" fmla="*/ 145 w 214"/>
                <a:gd name="T15" fmla="*/ 386 h 415"/>
                <a:gd name="T16" fmla="*/ 132 w 214"/>
                <a:gd name="T17" fmla="*/ 395 h 415"/>
                <a:gd name="T18" fmla="*/ 116 w 214"/>
                <a:gd name="T19" fmla="*/ 414 h 415"/>
                <a:gd name="T20" fmla="*/ 109 w 214"/>
                <a:gd name="T21" fmla="*/ 405 h 415"/>
                <a:gd name="T22" fmla="*/ 113 w 214"/>
                <a:gd name="T23" fmla="*/ 371 h 415"/>
                <a:gd name="T24" fmla="*/ 97 w 214"/>
                <a:gd name="T25" fmla="*/ 360 h 415"/>
                <a:gd name="T26" fmla="*/ 109 w 214"/>
                <a:gd name="T27" fmla="*/ 353 h 415"/>
                <a:gd name="T28" fmla="*/ 124 w 214"/>
                <a:gd name="T29" fmla="*/ 345 h 415"/>
                <a:gd name="T30" fmla="*/ 139 w 214"/>
                <a:gd name="T31" fmla="*/ 349 h 415"/>
                <a:gd name="T32" fmla="*/ 128 w 214"/>
                <a:gd name="T33" fmla="*/ 332 h 415"/>
                <a:gd name="T34" fmla="*/ 140 w 214"/>
                <a:gd name="T35" fmla="*/ 325 h 415"/>
                <a:gd name="T36" fmla="*/ 153 w 214"/>
                <a:gd name="T37" fmla="*/ 314 h 415"/>
                <a:gd name="T38" fmla="*/ 169 w 214"/>
                <a:gd name="T39" fmla="*/ 302 h 415"/>
                <a:gd name="T40" fmla="*/ 169 w 214"/>
                <a:gd name="T41" fmla="*/ 277 h 415"/>
                <a:gd name="T42" fmla="*/ 162 w 214"/>
                <a:gd name="T43" fmla="*/ 245 h 415"/>
                <a:gd name="T44" fmla="*/ 163 w 214"/>
                <a:gd name="T45" fmla="*/ 229 h 415"/>
                <a:gd name="T46" fmla="*/ 157 w 214"/>
                <a:gd name="T47" fmla="*/ 204 h 415"/>
                <a:gd name="T48" fmla="*/ 132 w 214"/>
                <a:gd name="T49" fmla="*/ 184 h 415"/>
                <a:gd name="T50" fmla="*/ 99 w 214"/>
                <a:gd name="T51" fmla="*/ 146 h 415"/>
                <a:gd name="T52" fmla="*/ 75 w 214"/>
                <a:gd name="T53" fmla="*/ 126 h 415"/>
                <a:gd name="T54" fmla="*/ 59 w 214"/>
                <a:gd name="T55" fmla="*/ 104 h 415"/>
                <a:gd name="T56" fmla="*/ 77 w 214"/>
                <a:gd name="T57" fmla="*/ 92 h 415"/>
                <a:gd name="T58" fmla="*/ 70 w 214"/>
                <a:gd name="T59" fmla="*/ 77 h 415"/>
                <a:gd name="T60" fmla="*/ 50 w 214"/>
                <a:gd name="T61" fmla="*/ 69 h 415"/>
                <a:gd name="T62" fmla="*/ 25 w 214"/>
                <a:gd name="T63" fmla="*/ 61 h 415"/>
                <a:gd name="T64" fmla="*/ 15 w 214"/>
                <a:gd name="T65" fmla="*/ 43 h 415"/>
                <a:gd name="T66" fmla="*/ 1 w 214"/>
                <a:gd name="T67" fmla="*/ 26 h 415"/>
                <a:gd name="T68" fmla="*/ 2 w 214"/>
                <a:gd name="T69" fmla="*/ 20 h 415"/>
                <a:gd name="T70" fmla="*/ 24 w 214"/>
                <a:gd name="T71" fmla="*/ 21 h 415"/>
                <a:gd name="T72" fmla="*/ 44 w 214"/>
                <a:gd name="T73" fmla="*/ 21 h 415"/>
                <a:gd name="T74" fmla="*/ 65 w 214"/>
                <a:gd name="T75" fmla="*/ 9 h 415"/>
                <a:gd name="T76" fmla="*/ 80 w 214"/>
                <a:gd name="T77" fmla="*/ 4 h 415"/>
                <a:gd name="T78" fmla="*/ 110 w 214"/>
                <a:gd name="T79" fmla="*/ 13 h 415"/>
                <a:gd name="T80" fmla="*/ 122 w 214"/>
                <a:gd name="T81" fmla="*/ 40 h 415"/>
                <a:gd name="T82" fmla="*/ 146 w 214"/>
                <a:gd name="T83" fmla="*/ 48 h 415"/>
                <a:gd name="T84" fmla="*/ 132 w 214"/>
                <a:gd name="T85" fmla="*/ 64 h 415"/>
                <a:gd name="T86" fmla="*/ 116 w 214"/>
                <a:gd name="T87" fmla="*/ 75 h 415"/>
                <a:gd name="T88" fmla="*/ 109 w 214"/>
                <a:gd name="T89" fmla="*/ 91 h 415"/>
                <a:gd name="T90" fmla="*/ 100 w 214"/>
                <a:gd name="T91" fmla="*/ 117 h 415"/>
                <a:gd name="T92" fmla="*/ 117 w 214"/>
                <a:gd name="T93" fmla="*/ 143 h 415"/>
                <a:gd name="T94" fmla="*/ 135 w 214"/>
                <a:gd name="T95" fmla="*/ 167 h 415"/>
                <a:gd name="T96" fmla="*/ 158 w 214"/>
                <a:gd name="T97" fmla="*/ 188 h 415"/>
                <a:gd name="T98" fmla="*/ 179 w 214"/>
                <a:gd name="T99" fmla="*/ 206 h 415"/>
                <a:gd name="T100" fmla="*/ 195 w 214"/>
                <a:gd name="T101" fmla="*/ 231 h 415"/>
                <a:gd name="T102" fmla="*/ 209 w 214"/>
                <a:gd name="T103" fmla="*/ 263 h 415"/>
                <a:gd name="T104" fmla="*/ 213 w 214"/>
                <a:gd name="T105" fmla="*/ 2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415">
                  <a:moveTo>
                    <a:pt x="213" y="295"/>
                  </a:moveTo>
                  <a:cubicBezTo>
                    <a:pt x="212" y="299"/>
                    <a:pt x="209" y="299"/>
                    <a:pt x="210" y="305"/>
                  </a:cubicBezTo>
                  <a:cubicBezTo>
                    <a:pt x="212" y="310"/>
                    <a:pt x="212" y="315"/>
                    <a:pt x="212" y="320"/>
                  </a:cubicBezTo>
                  <a:cubicBezTo>
                    <a:pt x="212" y="325"/>
                    <a:pt x="214" y="331"/>
                    <a:pt x="211" y="332"/>
                  </a:cubicBezTo>
                  <a:cubicBezTo>
                    <a:pt x="208" y="333"/>
                    <a:pt x="205" y="334"/>
                    <a:pt x="201" y="338"/>
                  </a:cubicBezTo>
                  <a:cubicBezTo>
                    <a:pt x="197" y="342"/>
                    <a:pt x="194" y="345"/>
                    <a:pt x="193" y="347"/>
                  </a:cubicBezTo>
                  <a:cubicBezTo>
                    <a:pt x="192" y="348"/>
                    <a:pt x="185" y="348"/>
                    <a:pt x="185" y="351"/>
                  </a:cubicBezTo>
                  <a:cubicBezTo>
                    <a:pt x="185" y="354"/>
                    <a:pt x="183" y="356"/>
                    <a:pt x="178" y="357"/>
                  </a:cubicBezTo>
                  <a:cubicBezTo>
                    <a:pt x="172" y="358"/>
                    <a:pt x="170" y="359"/>
                    <a:pt x="167" y="361"/>
                  </a:cubicBezTo>
                  <a:cubicBezTo>
                    <a:pt x="165" y="362"/>
                    <a:pt x="163" y="363"/>
                    <a:pt x="160" y="361"/>
                  </a:cubicBezTo>
                  <a:cubicBezTo>
                    <a:pt x="157" y="358"/>
                    <a:pt x="156" y="358"/>
                    <a:pt x="155" y="360"/>
                  </a:cubicBezTo>
                  <a:cubicBezTo>
                    <a:pt x="155" y="362"/>
                    <a:pt x="148" y="364"/>
                    <a:pt x="150" y="366"/>
                  </a:cubicBezTo>
                  <a:cubicBezTo>
                    <a:pt x="152" y="367"/>
                    <a:pt x="159" y="374"/>
                    <a:pt x="154" y="373"/>
                  </a:cubicBezTo>
                  <a:cubicBezTo>
                    <a:pt x="149" y="373"/>
                    <a:pt x="142" y="370"/>
                    <a:pt x="144" y="372"/>
                  </a:cubicBezTo>
                  <a:cubicBezTo>
                    <a:pt x="145" y="374"/>
                    <a:pt x="153" y="381"/>
                    <a:pt x="149" y="381"/>
                  </a:cubicBezTo>
                  <a:cubicBezTo>
                    <a:pt x="145" y="382"/>
                    <a:pt x="147" y="387"/>
                    <a:pt x="145" y="386"/>
                  </a:cubicBezTo>
                  <a:cubicBezTo>
                    <a:pt x="143" y="385"/>
                    <a:pt x="143" y="389"/>
                    <a:pt x="142" y="391"/>
                  </a:cubicBezTo>
                  <a:cubicBezTo>
                    <a:pt x="141" y="394"/>
                    <a:pt x="137" y="393"/>
                    <a:pt x="132" y="395"/>
                  </a:cubicBezTo>
                  <a:cubicBezTo>
                    <a:pt x="127" y="398"/>
                    <a:pt x="124" y="399"/>
                    <a:pt x="122" y="403"/>
                  </a:cubicBezTo>
                  <a:cubicBezTo>
                    <a:pt x="121" y="408"/>
                    <a:pt x="121" y="412"/>
                    <a:pt x="116" y="414"/>
                  </a:cubicBezTo>
                  <a:cubicBezTo>
                    <a:pt x="110" y="415"/>
                    <a:pt x="103" y="409"/>
                    <a:pt x="106" y="409"/>
                  </a:cubicBezTo>
                  <a:cubicBezTo>
                    <a:pt x="108" y="409"/>
                    <a:pt x="111" y="408"/>
                    <a:pt x="109" y="405"/>
                  </a:cubicBezTo>
                  <a:cubicBezTo>
                    <a:pt x="107" y="403"/>
                    <a:pt x="108" y="381"/>
                    <a:pt x="108" y="380"/>
                  </a:cubicBezTo>
                  <a:cubicBezTo>
                    <a:pt x="108" y="379"/>
                    <a:pt x="118" y="373"/>
                    <a:pt x="113" y="371"/>
                  </a:cubicBezTo>
                  <a:cubicBezTo>
                    <a:pt x="107" y="368"/>
                    <a:pt x="99" y="364"/>
                    <a:pt x="99" y="362"/>
                  </a:cubicBezTo>
                  <a:cubicBezTo>
                    <a:pt x="99" y="361"/>
                    <a:pt x="98" y="360"/>
                    <a:pt x="97" y="360"/>
                  </a:cubicBezTo>
                  <a:cubicBezTo>
                    <a:pt x="98" y="359"/>
                    <a:pt x="100" y="358"/>
                    <a:pt x="102" y="358"/>
                  </a:cubicBezTo>
                  <a:cubicBezTo>
                    <a:pt x="107" y="357"/>
                    <a:pt x="104" y="357"/>
                    <a:pt x="109" y="353"/>
                  </a:cubicBezTo>
                  <a:cubicBezTo>
                    <a:pt x="113" y="349"/>
                    <a:pt x="112" y="350"/>
                    <a:pt x="115" y="348"/>
                  </a:cubicBezTo>
                  <a:cubicBezTo>
                    <a:pt x="117" y="346"/>
                    <a:pt x="120" y="347"/>
                    <a:pt x="124" y="345"/>
                  </a:cubicBezTo>
                  <a:cubicBezTo>
                    <a:pt x="128" y="343"/>
                    <a:pt x="129" y="347"/>
                    <a:pt x="133" y="350"/>
                  </a:cubicBezTo>
                  <a:cubicBezTo>
                    <a:pt x="138" y="353"/>
                    <a:pt x="137" y="350"/>
                    <a:pt x="139" y="349"/>
                  </a:cubicBezTo>
                  <a:cubicBezTo>
                    <a:pt x="142" y="347"/>
                    <a:pt x="139" y="345"/>
                    <a:pt x="135" y="342"/>
                  </a:cubicBezTo>
                  <a:cubicBezTo>
                    <a:pt x="132" y="338"/>
                    <a:pt x="131" y="335"/>
                    <a:pt x="128" y="332"/>
                  </a:cubicBezTo>
                  <a:cubicBezTo>
                    <a:pt x="124" y="329"/>
                    <a:pt x="132" y="325"/>
                    <a:pt x="134" y="324"/>
                  </a:cubicBezTo>
                  <a:cubicBezTo>
                    <a:pt x="136" y="323"/>
                    <a:pt x="138" y="324"/>
                    <a:pt x="140" y="325"/>
                  </a:cubicBezTo>
                  <a:cubicBezTo>
                    <a:pt x="143" y="326"/>
                    <a:pt x="142" y="324"/>
                    <a:pt x="142" y="321"/>
                  </a:cubicBezTo>
                  <a:cubicBezTo>
                    <a:pt x="142" y="319"/>
                    <a:pt x="148" y="317"/>
                    <a:pt x="153" y="314"/>
                  </a:cubicBezTo>
                  <a:cubicBezTo>
                    <a:pt x="157" y="311"/>
                    <a:pt x="160" y="310"/>
                    <a:pt x="162" y="309"/>
                  </a:cubicBezTo>
                  <a:cubicBezTo>
                    <a:pt x="164" y="309"/>
                    <a:pt x="170" y="306"/>
                    <a:pt x="169" y="302"/>
                  </a:cubicBezTo>
                  <a:cubicBezTo>
                    <a:pt x="169" y="298"/>
                    <a:pt x="168" y="293"/>
                    <a:pt x="167" y="290"/>
                  </a:cubicBezTo>
                  <a:cubicBezTo>
                    <a:pt x="166" y="286"/>
                    <a:pt x="171" y="283"/>
                    <a:pt x="169" y="277"/>
                  </a:cubicBezTo>
                  <a:cubicBezTo>
                    <a:pt x="167" y="272"/>
                    <a:pt x="162" y="260"/>
                    <a:pt x="159" y="255"/>
                  </a:cubicBezTo>
                  <a:cubicBezTo>
                    <a:pt x="157" y="251"/>
                    <a:pt x="161" y="247"/>
                    <a:pt x="162" y="245"/>
                  </a:cubicBezTo>
                  <a:cubicBezTo>
                    <a:pt x="163" y="243"/>
                    <a:pt x="163" y="242"/>
                    <a:pt x="162" y="241"/>
                  </a:cubicBezTo>
                  <a:cubicBezTo>
                    <a:pt x="163" y="238"/>
                    <a:pt x="163" y="232"/>
                    <a:pt x="163" y="229"/>
                  </a:cubicBezTo>
                  <a:cubicBezTo>
                    <a:pt x="164" y="224"/>
                    <a:pt x="161" y="222"/>
                    <a:pt x="152" y="213"/>
                  </a:cubicBezTo>
                  <a:cubicBezTo>
                    <a:pt x="143" y="204"/>
                    <a:pt x="155" y="207"/>
                    <a:pt x="157" y="204"/>
                  </a:cubicBezTo>
                  <a:cubicBezTo>
                    <a:pt x="158" y="200"/>
                    <a:pt x="147" y="195"/>
                    <a:pt x="138" y="192"/>
                  </a:cubicBezTo>
                  <a:cubicBezTo>
                    <a:pt x="130" y="189"/>
                    <a:pt x="132" y="186"/>
                    <a:pt x="132" y="184"/>
                  </a:cubicBezTo>
                  <a:cubicBezTo>
                    <a:pt x="132" y="181"/>
                    <a:pt x="120" y="169"/>
                    <a:pt x="115" y="164"/>
                  </a:cubicBezTo>
                  <a:cubicBezTo>
                    <a:pt x="110" y="159"/>
                    <a:pt x="104" y="152"/>
                    <a:pt x="99" y="146"/>
                  </a:cubicBezTo>
                  <a:cubicBezTo>
                    <a:pt x="94" y="140"/>
                    <a:pt x="91" y="136"/>
                    <a:pt x="92" y="132"/>
                  </a:cubicBezTo>
                  <a:cubicBezTo>
                    <a:pt x="92" y="128"/>
                    <a:pt x="81" y="128"/>
                    <a:pt x="75" y="126"/>
                  </a:cubicBezTo>
                  <a:cubicBezTo>
                    <a:pt x="70" y="123"/>
                    <a:pt x="67" y="117"/>
                    <a:pt x="61" y="116"/>
                  </a:cubicBezTo>
                  <a:cubicBezTo>
                    <a:pt x="54" y="115"/>
                    <a:pt x="59" y="108"/>
                    <a:pt x="59" y="104"/>
                  </a:cubicBezTo>
                  <a:cubicBezTo>
                    <a:pt x="58" y="101"/>
                    <a:pt x="64" y="102"/>
                    <a:pt x="73" y="102"/>
                  </a:cubicBezTo>
                  <a:cubicBezTo>
                    <a:pt x="81" y="102"/>
                    <a:pt x="76" y="97"/>
                    <a:pt x="77" y="92"/>
                  </a:cubicBezTo>
                  <a:cubicBezTo>
                    <a:pt x="79" y="87"/>
                    <a:pt x="73" y="86"/>
                    <a:pt x="68" y="81"/>
                  </a:cubicBezTo>
                  <a:cubicBezTo>
                    <a:pt x="64" y="77"/>
                    <a:pt x="69" y="79"/>
                    <a:pt x="70" y="77"/>
                  </a:cubicBezTo>
                  <a:cubicBezTo>
                    <a:pt x="71" y="74"/>
                    <a:pt x="65" y="71"/>
                    <a:pt x="59" y="68"/>
                  </a:cubicBezTo>
                  <a:cubicBezTo>
                    <a:pt x="53" y="65"/>
                    <a:pt x="52" y="64"/>
                    <a:pt x="50" y="69"/>
                  </a:cubicBezTo>
                  <a:cubicBezTo>
                    <a:pt x="48" y="74"/>
                    <a:pt x="48" y="75"/>
                    <a:pt x="42" y="75"/>
                  </a:cubicBezTo>
                  <a:cubicBezTo>
                    <a:pt x="36" y="75"/>
                    <a:pt x="31" y="69"/>
                    <a:pt x="25" y="61"/>
                  </a:cubicBezTo>
                  <a:cubicBezTo>
                    <a:pt x="20" y="53"/>
                    <a:pt x="24" y="52"/>
                    <a:pt x="24" y="47"/>
                  </a:cubicBezTo>
                  <a:cubicBezTo>
                    <a:pt x="24" y="42"/>
                    <a:pt x="21" y="46"/>
                    <a:pt x="15" y="43"/>
                  </a:cubicBezTo>
                  <a:cubicBezTo>
                    <a:pt x="9" y="40"/>
                    <a:pt x="10" y="37"/>
                    <a:pt x="6" y="33"/>
                  </a:cubicBezTo>
                  <a:cubicBezTo>
                    <a:pt x="2" y="28"/>
                    <a:pt x="4" y="28"/>
                    <a:pt x="1" y="26"/>
                  </a:cubicBezTo>
                  <a:cubicBezTo>
                    <a:pt x="0" y="26"/>
                    <a:pt x="0" y="26"/>
                    <a:pt x="0" y="25"/>
                  </a:cubicBezTo>
                  <a:cubicBezTo>
                    <a:pt x="0" y="23"/>
                    <a:pt x="0" y="25"/>
                    <a:pt x="2" y="20"/>
                  </a:cubicBezTo>
                  <a:cubicBezTo>
                    <a:pt x="5" y="14"/>
                    <a:pt x="10" y="16"/>
                    <a:pt x="14" y="19"/>
                  </a:cubicBezTo>
                  <a:cubicBezTo>
                    <a:pt x="18" y="21"/>
                    <a:pt x="20" y="25"/>
                    <a:pt x="24" y="21"/>
                  </a:cubicBezTo>
                  <a:cubicBezTo>
                    <a:pt x="29" y="17"/>
                    <a:pt x="36" y="19"/>
                    <a:pt x="37" y="19"/>
                  </a:cubicBezTo>
                  <a:cubicBezTo>
                    <a:pt x="38" y="20"/>
                    <a:pt x="44" y="24"/>
                    <a:pt x="44" y="21"/>
                  </a:cubicBezTo>
                  <a:cubicBezTo>
                    <a:pt x="44" y="17"/>
                    <a:pt x="49" y="15"/>
                    <a:pt x="55" y="16"/>
                  </a:cubicBezTo>
                  <a:cubicBezTo>
                    <a:pt x="62" y="18"/>
                    <a:pt x="65" y="12"/>
                    <a:pt x="65" y="9"/>
                  </a:cubicBezTo>
                  <a:cubicBezTo>
                    <a:pt x="65" y="6"/>
                    <a:pt x="62" y="4"/>
                    <a:pt x="67" y="2"/>
                  </a:cubicBezTo>
                  <a:cubicBezTo>
                    <a:pt x="72" y="1"/>
                    <a:pt x="76" y="0"/>
                    <a:pt x="80" y="4"/>
                  </a:cubicBezTo>
                  <a:cubicBezTo>
                    <a:pt x="84" y="8"/>
                    <a:pt x="86" y="11"/>
                    <a:pt x="96" y="11"/>
                  </a:cubicBezTo>
                  <a:cubicBezTo>
                    <a:pt x="105" y="10"/>
                    <a:pt x="109" y="9"/>
                    <a:pt x="110" y="13"/>
                  </a:cubicBezTo>
                  <a:cubicBezTo>
                    <a:pt x="111" y="17"/>
                    <a:pt x="108" y="17"/>
                    <a:pt x="110" y="24"/>
                  </a:cubicBezTo>
                  <a:cubicBezTo>
                    <a:pt x="112" y="32"/>
                    <a:pt x="118" y="40"/>
                    <a:pt x="122" y="40"/>
                  </a:cubicBezTo>
                  <a:cubicBezTo>
                    <a:pt x="126" y="41"/>
                    <a:pt x="142" y="46"/>
                    <a:pt x="144" y="46"/>
                  </a:cubicBezTo>
                  <a:cubicBezTo>
                    <a:pt x="145" y="46"/>
                    <a:pt x="145" y="47"/>
                    <a:pt x="146" y="48"/>
                  </a:cubicBezTo>
                  <a:cubicBezTo>
                    <a:pt x="143" y="50"/>
                    <a:pt x="138" y="50"/>
                    <a:pt x="138" y="53"/>
                  </a:cubicBezTo>
                  <a:cubicBezTo>
                    <a:pt x="138" y="58"/>
                    <a:pt x="140" y="61"/>
                    <a:pt x="132" y="64"/>
                  </a:cubicBezTo>
                  <a:cubicBezTo>
                    <a:pt x="124" y="68"/>
                    <a:pt x="122" y="64"/>
                    <a:pt x="120" y="68"/>
                  </a:cubicBezTo>
                  <a:cubicBezTo>
                    <a:pt x="118" y="71"/>
                    <a:pt x="116" y="70"/>
                    <a:pt x="116" y="75"/>
                  </a:cubicBezTo>
                  <a:cubicBezTo>
                    <a:pt x="116" y="80"/>
                    <a:pt x="115" y="81"/>
                    <a:pt x="113" y="84"/>
                  </a:cubicBezTo>
                  <a:cubicBezTo>
                    <a:pt x="111" y="87"/>
                    <a:pt x="112" y="87"/>
                    <a:pt x="109" y="91"/>
                  </a:cubicBezTo>
                  <a:cubicBezTo>
                    <a:pt x="106" y="94"/>
                    <a:pt x="104" y="93"/>
                    <a:pt x="103" y="98"/>
                  </a:cubicBezTo>
                  <a:cubicBezTo>
                    <a:pt x="102" y="104"/>
                    <a:pt x="99" y="113"/>
                    <a:pt x="100" y="117"/>
                  </a:cubicBezTo>
                  <a:cubicBezTo>
                    <a:pt x="100" y="121"/>
                    <a:pt x="99" y="124"/>
                    <a:pt x="106" y="129"/>
                  </a:cubicBezTo>
                  <a:cubicBezTo>
                    <a:pt x="112" y="135"/>
                    <a:pt x="113" y="140"/>
                    <a:pt x="117" y="143"/>
                  </a:cubicBezTo>
                  <a:cubicBezTo>
                    <a:pt x="120" y="147"/>
                    <a:pt x="124" y="148"/>
                    <a:pt x="125" y="153"/>
                  </a:cubicBezTo>
                  <a:cubicBezTo>
                    <a:pt x="126" y="159"/>
                    <a:pt x="130" y="164"/>
                    <a:pt x="135" y="167"/>
                  </a:cubicBezTo>
                  <a:cubicBezTo>
                    <a:pt x="139" y="170"/>
                    <a:pt x="142" y="171"/>
                    <a:pt x="148" y="177"/>
                  </a:cubicBezTo>
                  <a:cubicBezTo>
                    <a:pt x="154" y="184"/>
                    <a:pt x="151" y="183"/>
                    <a:pt x="158" y="188"/>
                  </a:cubicBezTo>
                  <a:cubicBezTo>
                    <a:pt x="165" y="193"/>
                    <a:pt x="161" y="191"/>
                    <a:pt x="168" y="197"/>
                  </a:cubicBezTo>
                  <a:cubicBezTo>
                    <a:pt x="175" y="202"/>
                    <a:pt x="177" y="200"/>
                    <a:pt x="179" y="206"/>
                  </a:cubicBezTo>
                  <a:cubicBezTo>
                    <a:pt x="182" y="211"/>
                    <a:pt x="185" y="214"/>
                    <a:pt x="189" y="220"/>
                  </a:cubicBezTo>
                  <a:cubicBezTo>
                    <a:pt x="193" y="226"/>
                    <a:pt x="194" y="223"/>
                    <a:pt x="195" y="231"/>
                  </a:cubicBezTo>
                  <a:cubicBezTo>
                    <a:pt x="197" y="239"/>
                    <a:pt x="202" y="244"/>
                    <a:pt x="204" y="250"/>
                  </a:cubicBezTo>
                  <a:cubicBezTo>
                    <a:pt x="205" y="255"/>
                    <a:pt x="208" y="257"/>
                    <a:pt x="209" y="263"/>
                  </a:cubicBezTo>
                  <a:cubicBezTo>
                    <a:pt x="211" y="269"/>
                    <a:pt x="208" y="267"/>
                    <a:pt x="210" y="276"/>
                  </a:cubicBezTo>
                  <a:cubicBezTo>
                    <a:pt x="213" y="285"/>
                    <a:pt x="214" y="291"/>
                    <a:pt x="213" y="29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104">
              <a:extLst>
                <a:ext uri="{FF2B5EF4-FFF2-40B4-BE49-F238E27FC236}">
                  <a16:creationId xmlns:a16="http://schemas.microsoft.com/office/drawing/2014/main" id="{68C4AFEC-EFDA-644F-1ED7-90D372A2D42D}"/>
                </a:ext>
              </a:extLst>
            </p:cNvPr>
            <p:cNvSpPr>
              <a:spLocks/>
            </p:cNvSpPr>
            <p:nvPr/>
          </p:nvSpPr>
          <p:spPr bwMode="auto">
            <a:xfrm>
              <a:off x="4013" y="1669"/>
              <a:ext cx="125" cy="143"/>
            </a:xfrm>
            <a:custGeom>
              <a:avLst/>
              <a:gdLst>
                <a:gd name="T0" fmla="*/ 206 w 208"/>
                <a:gd name="T1" fmla="*/ 217 h 239"/>
                <a:gd name="T2" fmla="*/ 195 w 208"/>
                <a:gd name="T3" fmla="*/ 224 h 239"/>
                <a:gd name="T4" fmla="*/ 177 w 208"/>
                <a:gd name="T5" fmla="*/ 224 h 239"/>
                <a:gd name="T6" fmla="*/ 172 w 208"/>
                <a:gd name="T7" fmla="*/ 239 h 239"/>
                <a:gd name="T8" fmla="*/ 149 w 208"/>
                <a:gd name="T9" fmla="*/ 230 h 239"/>
                <a:gd name="T10" fmla="*/ 152 w 208"/>
                <a:gd name="T11" fmla="*/ 227 h 239"/>
                <a:gd name="T12" fmla="*/ 153 w 208"/>
                <a:gd name="T13" fmla="*/ 203 h 239"/>
                <a:gd name="T14" fmla="*/ 150 w 208"/>
                <a:gd name="T15" fmla="*/ 185 h 239"/>
                <a:gd name="T16" fmla="*/ 132 w 208"/>
                <a:gd name="T17" fmla="*/ 166 h 239"/>
                <a:gd name="T18" fmla="*/ 117 w 208"/>
                <a:gd name="T19" fmla="*/ 125 h 239"/>
                <a:gd name="T20" fmla="*/ 84 w 208"/>
                <a:gd name="T21" fmla="*/ 124 h 239"/>
                <a:gd name="T22" fmla="*/ 61 w 208"/>
                <a:gd name="T23" fmla="*/ 120 h 239"/>
                <a:gd name="T24" fmla="*/ 41 w 208"/>
                <a:gd name="T25" fmla="*/ 138 h 239"/>
                <a:gd name="T26" fmla="*/ 37 w 208"/>
                <a:gd name="T27" fmla="*/ 123 h 239"/>
                <a:gd name="T28" fmla="*/ 36 w 208"/>
                <a:gd name="T29" fmla="*/ 96 h 239"/>
                <a:gd name="T30" fmla="*/ 24 w 208"/>
                <a:gd name="T31" fmla="*/ 84 h 239"/>
                <a:gd name="T32" fmla="*/ 14 w 208"/>
                <a:gd name="T33" fmla="*/ 73 h 239"/>
                <a:gd name="T34" fmla="*/ 4 w 208"/>
                <a:gd name="T35" fmla="*/ 59 h 239"/>
                <a:gd name="T36" fmla="*/ 1 w 208"/>
                <a:gd name="T37" fmla="*/ 57 h 239"/>
                <a:gd name="T38" fmla="*/ 10 w 208"/>
                <a:gd name="T39" fmla="*/ 42 h 239"/>
                <a:gd name="T40" fmla="*/ 22 w 208"/>
                <a:gd name="T41" fmla="*/ 28 h 239"/>
                <a:gd name="T42" fmla="*/ 32 w 208"/>
                <a:gd name="T43" fmla="*/ 35 h 239"/>
                <a:gd name="T44" fmla="*/ 37 w 208"/>
                <a:gd name="T45" fmla="*/ 23 h 239"/>
                <a:gd name="T46" fmla="*/ 32 w 208"/>
                <a:gd name="T47" fmla="*/ 2 h 239"/>
                <a:gd name="T48" fmla="*/ 45 w 208"/>
                <a:gd name="T49" fmla="*/ 2 h 239"/>
                <a:gd name="T50" fmla="*/ 59 w 208"/>
                <a:gd name="T51" fmla="*/ 19 h 239"/>
                <a:gd name="T52" fmla="*/ 69 w 208"/>
                <a:gd name="T53" fmla="*/ 37 h 239"/>
                <a:gd name="T54" fmla="*/ 94 w 208"/>
                <a:gd name="T55" fmla="*/ 45 h 239"/>
                <a:gd name="T56" fmla="*/ 114 w 208"/>
                <a:gd name="T57" fmla="*/ 53 h 239"/>
                <a:gd name="T58" fmla="*/ 121 w 208"/>
                <a:gd name="T59" fmla="*/ 68 h 239"/>
                <a:gd name="T60" fmla="*/ 103 w 208"/>
                <a:gd name="T61" fmla="*/ 80 h 239"/>
                <a:gd name="T62" fmla="*/ 119 w 208"/>
                <a:gd name="T63" fmla="*/ 102 h 239"/>
                <a:gd name="T64" fmla="*/ 143 w 208"/>
                <a:gd name="T65" fmla="*/ 122 h 239"/>
                <a:gd name="T66" fmla="*/ 176 w 208"/>
                <a:gd name="T67" fmla="*/ 160 h 239"/>
                <a:gd name="T68" fmla="*/ 201 w 208"/>
                <a:gd name="T69" fmla="*/ 180 h 239"/>
                <a:gd name="T70" fmla="*/ 207 w 208"/>
                <a:gd name="T71" fmla="*/ 2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39">
                  <a:moveTo>
                    <a:pt x="207" y="205"/>
                  </a:moveTo>
                  <a:cubicBezTo>
                    <a:pt x="207" y="208"/>
                    <a:pt x="207" y="214"/>
                    <a:pt x="206" y="217"/>
                  </a:cubicBezTo>
                  <a:cubicBezTo>
                    <a:pt x="206" y="217"/>
                    <a:pt x="205" y="218"/>
                    <a:pt x="205" y="218"/>
                  </a:cubicBezTo>
                  <a:cubicBezTo>
                    <a:pt x="203" y="218"/>
                    <a:pt x="201" y="221"/>
                    <a:pt x="195" y="224"/>
                  </a:cubicBezTo>
                  <a:cubicBezTo>
                    <a:pt x="189" y="227"/>
                    <a:pt x="190" y="231"/>
                    <a:pt x="187" y="226"/>
                  </a:cubicBezTo>
                  <a:cubicBezTo>
                    <a:pt x="184" y="222"/>
                    <a:pt x="181" y="221"/>
                    <a:pt x="177" y="224"/>
                  </a:cubicBezTo>
                  <a:cubicBezTo>
                    <a:pt x="172" y="227"/>
                    <a:pt x="167" y="222"/>
                    <a:pt x="169" y="228"/>
                  </a:cubicBezTo>
                  <a:cubicBezTo>
                    <a:pt x="171" y="234"/>
                    <a:pt x="179" y="239"/>
                    <a:pt x="172" y="239"/>
                  </a:cubicBezTo>
                  <a:cubicBezTo>
                    <a:pt x="165" y="239"/>
                    <a:pt x="169" y="238"/>
                    <a:pt x="162" y="235"/>
                  </a:cubicBezTo>
                  <a:cubicBezTo>
                    <a:pt x="156" y="232"/>
                    <a:pt x="149" y="232"/>
                    <a:pt x="149" y="230"/>
                  </a:cubicBezTo>
                  <a:cubicBezTo>
                    <a:pt x="148" y="229"/>
                    <a:pt x="148" y="227"/>
                    <a:pt x="148" y="226"/>
                  </a:cubicBezTo>
                  <a:cubicBezTo>
                    <a:pt x="149" y="227"/>
                    <a:pt x="151" y="227"/>
                    <a:pt x="152" y="227"/>
                  </a:cubicBezTo>
                  <a:cubicBezTo>
                    <a:pt x="157" y="225"/>
                    <a:pt x="156" y="219"/>
                    <a:pt x="158" y="215"/>
                  </a:cubicBezTo>
                  <a:cubicBezTo>
                    <a:pt x="160" y="212"/>
                    <a:pt x="158" y="210"/>
                    <a:pt x="153" y="203"/>
                  </a:cubicBezTo>
                  <a:cubicBezTo>
                    <a:pt x="148" y="196"/>
                    <a:pt x="155" y="196"/>
                    <a:pt x="156" y="190"/>
                  </a:cubicBezTo>
                  <a:cubicBezTo>
                    <a:pt x="157" y="185"/>
                    <a:pt x="151" y="187"/>
                    <a:pt x="150" y="185"/>
                  </a:cubicBezTo>
                  <a:cubicBezTo>
                    <a:pt x="148" y="183"/>
                    <a:pt x="148" y="180"/>
                    <a:pt x="142" y="177"/>
                  </a:cubicBezTo>
                  <a:cubicBezTo>
                    <a:pt x="135" y="174"/>
                    <a:pt x="134" y="169"/>
                    <a:pt x="132" y="166"/>
                  </a:cubicBezTo>
                  <a:cubicBezTo>
                    <a:pt x="130" y="164"/>
                    <a:pt x="130" y="153"/>
                    <a:pt x="129" y="146"/>
                  </a:cubicBezTo>
                  <a:cubicBezTo>
                    <a:pt x="129" y="139"/>
                    <a:pt x="121" y="131"/>
                    <a:pt x="117" y="125"/>
                  </a:cubicBezTo>
                  <a:cubicBezTo>
                    <a:pt x="113" y="119"/>
                    <a:pt x="99" y="113"/>
                    <a:pt x="92" y="112"/>
                  </a:cubicBezTo>
                  <a:cubicBezTo>
                    <a:pt x="85" y="111"/>
                    <a:pt x="90" y="118"/>
                    <a:pt x="84" y="124"/>
                  </a:cubicBezTo>
                  <a:cubicBezTo>
                    <a:pt x="78" y="129"/>
                    <a:pt x="77" y="128"/>
                    <a:pt x="72" y="128"/>
                  </a:cubicBezTo>
                  <a:cubicBezTo>
                    <a:pt x="67" y="127"/>
                    <a:pt x="65" y="122"/>
                    <a:pt x="61" y="120"/>
                  </a:cubicBezTo>
                  <a:cubicBezTo>
                    <a:pt x="57" y="118"/>
                    <a:pt x="54" y="121"/>
                    <a:pt x="51" y="127"/>
                  </a:cubicBezTo>
                  <a:cubicBezTo>
                    <a:pt x="48" y="134"/>
                    <a:pt x="45" y="134"/>
                    <a:pt x="41" y="138"/>
                  </a:cubicBezTo>
                  <a:cubicBezTo>
                    <a:pt x="37" y="142"/>
                    <a:pt x="36" y="139"/>
                    <a:pt x="34" y="136"/>
                  </a:cubicBezTo>
                  <a:cubicBezTo>
                    <a:pt x="32" y="132"/>
                    <a:pt x="36" y="126"/>
                    <a:pt x="37" y="123"/>
                  </a:cubicBezTo>
                  <a:cubicBezTo>
                    <a:pt x="38" y="120"/>
                    <a:pt x="35" y="118"/>
                    <a:pt x="36" y="112"/>
                  </a:cubicBezTo>
                  <a:cubicBezTo>
                    <a:pt x="37" y="106"/>
                    <a:pt x="37" y="103"/>
                    <a:pt x="36" y="96"/>
                  </a:cubicBezTo>
                  <a:cubicBezTo>
                    <a:pt x="34" y="89"/>
                    <a:pt x="36" y="87"/>
                    <a:pt x="35" y="84"/>
                  </a:cubicBezTo>
                  <a:cubicBezTo>
                    <a:pt x="35" y="81"/>
                    <a:pt x="29" y="81"/>
                    <a:pt x="24" y="84"/>
                  </a:cubicBezTo>
                  <a:cubicBezTo>
                    <a:pt x="19" y="87"/>
                    <a:pt x="17" y="83"/>
                    <a:pt x="16" y="82"/>
                  </a:cubicBezTo>
                  <a:cubicBezTo>
                    <a:pt x="15" y="82"/>
                    <a:pt x="13" y="75"/>
                    <a:pt x="14" y="73"/>
                  </a:cubicBezTo>
                  <a:cubicBezTo>
                    <a:pt x="15" y="71"/>
                    <a:pt x="14" y="66"/>
                    <a:pt x="13" y="64"/>
                  </a:cubicBezTo>
                  <a:cubicBezTo>
                    <a:pt x="12" y="62"/>
                    <a:pt x="7" y="58"/>
                    <a:pt x="4" y="59"/>
                  </a:cubicBezTo>
                  <a:cubicBezTo>
                    <a:pt x="2" y="60"/>
                    <a:pt x="2" y="59"/>
                    <a:pt x="0" y="58"/>
                  </a:cubicBezTo>
                  <a:cubicBezTo>
                    <a:pt x="1" y="58"/>
                    <a:pt x="1" y="57"/>
                    <a:pt x="1" y="57"/>
                  </a:cubicBezTo>
                  <a:cubicBezTo>
                    <a:pt x="1" y="56"/>
                    <a:pt x="4" y="50"/>
                    <a:pt x="7" y="48"/>
                  </a:cubicBezTo>
                  <a:cubicBezTo>
                    <a:pt x="9" y="47"/>
                    <a:pt x="10" y="43"/>
                    <a:pt x="10" y="42"/>
                  </a:cubicBezTo>
                  <a:cubicBezTo>
                    <a:pt x="10" y="41"/>
                    <a:pt x="16" y="35"/>
                    <a:pt x="20" y="31"/>
                  </a:cubicBezTo>
                  <a:cubicBezTo>
                    <a:pt x="21" y="30"/>
                    <a:pt x="22" y="29"/>
                    <a:pt x="22" y="28"/>
                  </a:cubicBezTo>
                  <a:cubicBezTo>
                    <a:pt x="23" y="29"/>
                    <a:pt x="24" y="30"/>
                    <a:pt x="25" y="33"/>
                  </a:cubicBezTo>
                  <a:cubicBezTo>
                    <a:pt x="28" y="37"/>
                    <a:pt x="23" y="33"/>
                    <a:pt x="32" y="35"/>
                  </a:cubicBezTo>
                  <a:cubicBezTo>
                    <a:pt x="41" y="38"/>
                    <a:pt x="42" y="38"/>
                    <a:pt x="41" y="34"/>
                  </a:cubicBezTo>
                  <a:cubicBezTo>
                    <a:pt x="40" y="31"/>
                    <a:pt x="36" y="29"/>
                    <a:pt x="37" y="23"/>
                  </a:cubicBezTo>
                  <a:cubicBezTo>
                    <a:pt x="37" y="16"/>
                    <a:pt x="39" y="20"/>
                    <a:pt x="36" y="14"/>
                  </a:cubicBezTo>
                  <a:cubicBezTo>
                    <a:pt x="33" y="9"/>
                    <a:pt x="29" y="4"/>
                    <a:pt x="32" y="2"/>
                  </a:cubicBezTo>
                  <a:cubicBezTo>
                    <a:pt x="35" y="0"/>
                    <a:pt x="40" y="0"/>
                    <a:pt x="44" y="1"/>
                  </a:cubicBezTo>
                  <a:cubicBezTo>
                    <a:pt x="44" y="2"/>
                    <a:pt x="44" y="2"/>
                    <a:pt x="45" y="2"/>
                  </a:cubicBezTo>
                  <a:cubicBezTo>
                    <a:pt x="48" y="4"/>
                    <a:pt x="46" y="4"/>
                    <a:pt x="50" y="9"/>
                  </a:cubicBezTo>
                  <a:cubicBezTo>
                    <a:pt x="54" y="13"/>
                    <a:pt x="53" y="16"/>
                    <a:pt x="59" y="19"/>
                  </a:cubicBezTo>
                  <a:cubicBezTo>
                    <a:pt x="65" y="22"/>
                    <a:pt x="68" y="18"/>
                    <a:pt x="68" y="23"/>
                  </a:cubicBezTo>
                  <a:cubicBezTo>
                    <a:pt x="68" y="28"/>
                    <a:pt x="64" y="29"/>
                    <a:pt x="69" y="37"/>
                  </a:cubicBezTo>
                  <a:cubicBezTo>
                    <a:pt x="75" y="45"/>
                    <a:pt x="80" y="51"/>
                    <a:pt x="86" y="51"/>
                  </a:cubicBezTo>
                  <a:cubicBezTo>
                    <a:pt x="92" y="51"/>
                    <a:pt x="92" y="50"/>
                    <a:pt x="94" y="45"/>
                  </a:cubicBezTo>
                  <a:cubicBezTo>
                    <a:pt x="96" y="40"/>
                    <a:pt x="97" y="41"/>
                    <a:pt x="103" y="44"/>
                  </a:cubicBezTo>
                  <a:cubicBezTo>
                    <a:pt x="109" y="47"/>
                    <a:pt x="115" y="50"/>
                    <a:pt x="114" y="53"/>
                  </a:cubicBezTo>
                  <a:cubicBezTo>
                    <a:pt x="113" y="55"/>
                    <a:pt x="108" y="53"/>
                    <a:pt x="112" y="57"/>
                  </a:cubicBezTo>
                  <a:cubicBezTo>
                    <a:pt x="117" y="62"/>
                    <a:pt x="123" y="63"/>
                    <a:pt x="121" y="68"/>
                  </a:cubicBezTo>
                  <a:cubicBezTo>
                    <a:pt x="120" y="73"/>
                    <a:pt x="125" y="78"/>
                    <a:pt x="117" y="78"/>
                  </a:cubicBezTo>
                  <a:cubicBezTo>
                    <a:pt x="108" y="78"/>
                    <a:pt x="102" y="77"/>
                    <a:pt x="103" y="80"/>
                  </a:cubicBezTo>
                  <a:cubicBezTo>
                    <a:pt x="103" y="84"/>
                    <a:pt x="98" y="91"/>
                    <a:pt x="105" y="92"/>
                  </a:cubicBezTo>
                  <a:cubicBezTo>
                    <a:pt x="111" y="93"/>
                    <a:pt x="114" y="99"/>
                    <a:pt x="119" y="102"/>
                  </a:cubicBezTo>
                  <a:cubicBezTo>
                    <a:pt x="125" y="104"/>
                    <a:pt x="136" y="104"/>
                    <a:pt x="136" y="108"/>
                  </a:cubicBezTo>
                  <a:cubicBezTo>
                    <a:pt x="135" y="112"/>
                    <a:pt x="138" y="116"/>
                    <a:pt x="143" y="122"/>
                  </a:cubicBezTo>
                  <a:cubicBezTo>
                    <a:pt x="148" y="128"/>
                    <a:pt x="154" y="135"/>
                    <a:pt x="159" y="140"/>
                  </a:cubicBezTo>
                  <a:cubicBezTo>
                    <a:pt x="164" y="145"/>
                    <a:pt x="176" y="157"/>
                    <a:pt x="176" y="160"/>
                  </a:cubicBezTo>
                  <a:cubicBezTo>
                    <a:pt x="176" y="162"/>
                    <a:pt x="174" y="165"/>
                    <a:pt x="182" y="168"/>
                  </a:cubicBezTo>
                  <a:cubicBezTo>
                    <a:pt x="191" y="171"/>
                    <a:pt x="202" y="176"/>
                    <a:pt x="201" y="180"/>
                  </a:cubicBezTo>
                  <a:cubicBezTo>
                    <a:pt x="199" y="183"/>
                    <a:pt x="187" y="180"/>
                    <a:pt x="196" y="189"/>
                  </a:cubicBezTo>
                  <a:cubicBezTo>
                    <a:pt x="205" y="198"/>
                    <a:pt x="208" y="200"/>
                    <a:pt x="207" y="20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05">
              <a:extLst>
                <a:ext uri="{FF2B5EF4-FFF2-40B4-BE49-F238E27FC236}">
                  <a16:creationId xmlns:a16="http://schemas.microsoft.com/office/drawing/2014/main" id="{788FC5C4-32D6-9DB2-2A11-D13B99565367}"/>
                </a:ext>
              </a:extLst>
            </p:cNvPr>
            <p:cNvSpPr>
              <a:spLocks/>
            </p:cNvSpPr>
            <p:nvPr/>
          </p:nvSpPr>
          <p:spPr bwMode="auto">
            <a:xfrm>
              <a:off x="4104" y="1758"/>
              <a:ext cx="52" cy="5"/>
            </a:xfrm>
            <a:custGeom>
              <a:avLst/>
              <a:gdLst>
                <a:gd name="T0" fmla="*/ 52 w 52"/>
                <a:gd name="T1" fmla="*/ 4 h 5"/>
                <a:gd name="T2" fmla="*/ 5 w 52"/>
                <a:gd name="T3" fmla="*/ 1 h 5"/>
                <a:gd name="T4" fmla="*/ 6 w 52"/>
                <a:gd name="T5" fmla="*/ 0 h 5"/>
                <a:gd name="T6" fmla="*/ 0 w 52"/>
                <a:gd name="T7" fmla="*/ 2 h 5"/>
                <a:gd name="T8" fmla="*/ 6 w 52"/>
                <a:gd name="T9" fmla="*/ 5 h 5"/>
                <a:gd name="T10" fmla="*/ 5 w 52"/>
                <a:gd name="T11" fmla="*/ 3 h 5"/>
                <a:gd name="T12" fmla="*/ 52 w 52"/>
                <a:gd name="T13" fmla="*/ 5 h 5"/>
                <a:gd name="T14" fmla="*/ 52 w 5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2" y="4"/>
                  </a:moveTo>
                  <a:lnTo>
                    <a:pt x="5" y="1"/>
                  </a:lnTo>
                  <a:lnTo>
                    <a:pt x="6" y="0"/>
                  </a:lnTo>
                  <a:lnTo>
                    <a:pt x="0" y="2"/>
                  </a:lnTo>
                  <a:lnTo>
                    <a:pt x="6" y="5"/>
                  </a:lnTo>
                  <a:lnTo>
                    <a:pt x="5" y="3"/>
                  </a:lnTo>
                  <a:lnTo>
                    <a:pt x="52" y="5"/>
                  </a:lnTo>
                  <a:lnTo>
                    <a:pt x="52" y="4"/>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106">
              <a:extLst>
                <a:ext uri="{FF2B5EF4-FFF2-40B4-BE49-F238E27FC236}">
                  <a16:creationId xmlns:a16="http://schemas.microsoft.com/office/drawing/2014/main" id="{FA5E1F80-54C3-8073-AAC2-DBFB115DFF74}"/>
                </a:ext>
              </a:extLst>
            </p:cNvPr>
            <p:cNvSpPr>
              <a:spLocks/>
            </p:cNvSpPr>
            <p:nvPr/>
          </p:nvSpPr>
          <p:spPr bwMode="auto">
            <a:xfrm>
              <a:off x="4268" y="1322"/>
              <a:ext cx="71" cy="93"/>
            </a:xfrm>
            <a:custGeom>
              <a:avLst/>
              <a:gdLst>
                <a:gd name="T0" fmla="*/ 82 w 119"/>
                <a:gd name="T1" fmla="*/ 93 h 155"/>
                <a:gd name="T2" fmla="*/ 79 w 119"/>
                <a:gd name="T3" fmla="*/ 100 h 155"/>
                <a:gd name="T4" fmla="*/ 86 w 119"/>
                <a:gd name="T5" fmla="*/ 111 h 155"/>
                <a:gd name="T6" fmla="*/ 106 w 119"/>
                <a:gd name="T7" fmla="*/ 120 h 155"/>
                <a:gd name="T8" fmla="*/ 113 w 119"/>
                <a:gd name="T9" fmla="*/ 125 h 155"/>
                <a:gd name="T10" fmla="*/ 112 w 119"/>
                <a:gd name="T11" fmla="*/ 131 h 155"/>
                <a:gd name="T12" fmla="*/ 89 w 119"/>
                <a:gd name="T13" fmla="*/ 134 h 155"/>
                <a:gd name="T14" fmla="*/ 82 w 119"/>
                <a:gd name="T15" fmla="*/ 148 h 155"/>
                <a:gd name="T16" fmla="*/ 82 w 119"/>
                <a:gd name="T17" fmla="*/ 155 h 155"/>
                <a:gd name="T18" fmla="*/ 82 w 119"/>
                <a:gd name="T19" fmla="*/ 155 h 155"/>
                <a:gd name="T20" fmla="*/ 75 w 119"/>
                <a:gd name="T21" fmla="*/ 146 h 155"/>
                <a:gd name="T22" fmla="*/ 70 w 119"/>
                <a:gd name="T23" fmla="*/ 145 h 155"/>
                <a:gd name="T24" fmla="*/ 62 w 119"/>
                <a:gd name="T25" fmla="*/ 148 h 155"/>
                <a:gd name="T26" fmla="*/ 57 w 119"/>
                <a:gd name="T27" fmla="*/ 145 h 155"/>
                <a:gd name="T28" fmla="*/ 52 w 119"/>
                <a:gd name="T29" fmla="*/ 152 h 155"/>
                <a:gd name="T30" fmla="*/ 43 w 119"/>
                <a:gd name="T31" fmla="*/ 146 h 155"/>
                <a:gd name="T32" fmla="*/ 37 w 119"/>
                <a:gd name="T33" fmla="*/ 142 h 155"/>
                <a:gd name="T34" fmla="*/ 36 w 119"/>
                <a:gd name="T35" fmla="*/ 126 h 155"/>
                <a:gd name="T36" fmla="*/ 40 w 119"/>
                <a:gd name="T37" fmla="*/ 119 h 155"/>
                <a:gd name="T38" fmla="*/ 36 w 119"/>
                <a:gd name="T39" fmla="*/ 112 h 155"/>
                <a:gd name="T40" fmla="*/ 25 w 119"/>
                <a:gd name="T41" fmla="*/ 99 h 155"/>
                <a:gd name="T42" fmla="*/ 13 w 119"/>
                <a:gd name="T43" fmla="*/ 95 h 155"/>
                <a:gd name="T44" fmla="*/ 7 w 119"/>
                <a:gd name="T45" fmla="*/ 94 h 155"/>
                <a:gd name="T46" fmla="*/ 0 w 119"/>
                <a:gd name="T47" fmla="*/ 91 h 155"/>
                <a:gd name="T48" fmla="*/ 1 w 119"/>
                <a:gd name="T49" fmla="*/ 84 h 155"/>
                <a:gd name="T50" fmla="*/ 5 w 119"/>
                <a:gd name="T51" fmla="*/ 75 h 155"/>
                <a:gd name="T52" fmla="*/ 22 w 119"/>
                <a:gd name="T53" fmla="*/ 63 h 155"/>
                <a:gd name="T54" fmla="*/ 33 w 119"/>
                <a:gd name="T55" fmla="*/ 43 h 155"/>
                <a:gd name="T56" fmla="*/ 43 w 119"/>
                <a:gd name="T57" fmla="*/ 45 h 155"/>
                <a:gd name="T58" fmla="*/ 56 w 119"/>
                <a:gd name="T59" fmla="*/ 48 h 155"/>
                <a:gd name="T60" fmla="*/ 69 w 119"/>
                <a:gd name="T61" fmla="*/ 45 h 155"/>
                <a:gd name="T62" fmla="*/ 61 w 119"/>
                <a:gd name="T63" fmla="*/ 36 h 155"/>
                <a:gd name="T64" fmla="*/ 69 w 119"/>
                <a:gd name="T65" fmla="*/ 31 h 155"/>
                <a:gd name="T66" fmla="*/ 78 w 119"/>
                <a:gd name="T67" fmla="*/ 27 h 155"/>
                <a:gd name="T68" fmla="*/ 85 w 119"/>
                <a:gd name="T69" fmla="*/ 18 h 155"/>
                <a:gd name="T70" fmla="*/ 85 w 119"/>
                <a:gd name="T71" fmla="*/ 5 h 155"/>
                <a:gd name="T72" fmla="*/ 93 w 119"/>
                <a:gd name="T73" fmla="*/ 8 h 155"/>
                <a:gd name="T74" fmla="*/ 101 w 119"/>
                <a:gd name="T75" fmla="*/ 12 h 155"/>
                <a:gd name="T76" fmla="*/ 101 w 119"/>
                <a:gd name="T77" fmla="*/ 14 h 155"/>
                <a:gd name="T78" fmla="*/ 109 w 119"/>
                <a:gd name="T79" fmla="*/ 20 h 155"/>
                <a:gd name="T80" fmla="*/ 108 w 119"/>
                <a:gd name="T81" fmla="*/ 28 h 155"/>
                <a:gd name="T82" fmla="*/ 101 w 119"/>
                <a:gd name="T83" fmla="*/ 37 h 155"/>
                <a:gd name="T84" fmla="*/ 108 w 119"/>
                <a:gd name="T85" fmla="*/ 50 h 155"/>
                <a:gd name="T86" fmla="*/ 114 w 119"/>
                <a:gd name="T87" fmla="*/ 65 h 155"/>
                <a:gd name="T88" fmla="*/ 100 w 119"/>
                <a:gd name="T89" fmla="*/ 74 h 155"/>
                <a:gd name="T90" fmla="*/ 93 w 119"/>
                <a:gd name="T91" fmla="*/ 85 h 155"/>
                <a:gd name="T92" fmla="*/ 82 w 119"/>
                <a:gd name="T93"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55">
                  <a:moveTo>
                    <a:pt x="82" y="93"/>
                  </a:moveTo>
                  <a:cubicBezTo>
                    <a:pt x="81" y="94"/>
                    <a:pt x="77" y="98"/>
                    <a:pt x="79" y="100"/>
                  </a:cubicBezTo>
                  <a:cubicBezTo>
                    <a:pt x="81" y="103"/>
                    <a:pt x="75" y="105"/>
                    <a:pt x="86" y="111"/>
                  </a:cubicBezTo>
                  <a:cubicBezTo>
                    <a:pt x="97" y="117"/>
                    <a:pt x="99" y="116"/>
                    <a:pt x="106" y="120"/>
                  </a:cubicBezTo>
                  <a:cubicBezTo>
                    <a:pt x="108" y="122"/>
                    <a:pt x="111" y="123"/>
                    <a:pt x="113" y="125"/>
                  </a:cubicBezTo>
                  <a:cubicBezTo>
                    <a:pt x="113" y="126"/>
                    <a:pt x="112" y="128"/>
                    <a:pt x="112" y="131"/>
                  </a:cubicBezTo>
                  <a:cubicBezTo>
                    <a:pt x="110" y="136"/>
                    <a:pt x="98" y="134"/>
                    <a:pt x="89" y="134"/>
                  </a:cubicBezTo>
                  <a:cubicBezTo>
                    <a:pt x="79" y="134"/>
                    <a:pt x="83" y="142"/>
                    <a:pt x="82" y="148"/>
                  </a:cubicBezTo>
                  <a:cubicBezTo>
                    <a:pt x="81" y="152"/>
                    <a:pt x="82" y="154"/>
                    <a:pt x="82" y="155"/>
                  </a:cubicBezTo>
                  <a:cubicBezTo>
                    <a:pt x="82" y="155"/>
                    <a:pt x="82" y="155"/>
                    <a:pt x="82" y="155"/>
                  </a:cubicBezTo>
                  <a:cubicBezTo>
                    <a:pt x="74" y="153"/>
                    <a:pt x="74" y="148"/>
                    <a:pt x="75" y="146"/>
                  </a:cubicBezTo>
                  <a:cubicBezTo>
                    <a:pt x="77" y="145"/>
                    <a:pt x="74" y="141"/>
                    <a:pt x="70" y="145"/>
                  </a:cubicBezTo>
                  <a:cubicBezTo>
                    <a:pt x="66" y="148"/>
                    <a:pt x="65" y="151"/>
                    <a:pt x="62" y="148"/>
                  </a:cubicBezTo>
                  <a:cubicBezTo>
                    <a:pt x="59" y="144"/>
                    <a:pt x="59" y="140"/>
                    <a:pt x="57" y="145"/>
                  </a:cubicBezTo>
                  <a:cubicBezTo>
                    <a:pt x="55" y="150"/>
                    <a:pt x="60" y="155"/>
                    <a:pt x="52" y="152"/>
                  </a:cubicBezTo>
                  <a:cubicBezTo>
                    <a:pt x="44" y="149"/>
                    <a:pt x="45" y="146"/>
                    <a:pt x="43" y="146"/>
                  </a:cubicBezTo>
                  <a:cubicBezTo>
                    <a:pt x="41" y="146"/>
                    <a:pt x="37" y="148"/>
                    <a:pt x="37" y="142"/>
                  </a:cubicBezTo>
                  <a:cubicBezTo>
                    <a:pt x="37" y="137"/>
                    <a:pt x="29" y="127"/>
                    <a:pt x="36" y="126"/>
                  </a:cubicBezTo>
                  <a:cubicBezTo>
                    <a:pt x="42" y="124"/>
                    <a:pt x="44" y="121"/>
                    <a:pt x="40" y="119"/>
                  </a:cubicBezTo>
                  <a:cubicBezTo>
                    <a:pt x="36" y="118"/>
                    <a:pt x="37" y="117"/>
                    <a:pt x="36" y="112"/>
                  </a:cubicBezTo>
                  <a:cubicBezTo>
                    <a:pt x="34" y="106"/>
                    <a:pt x="29" y="100"/>
                    <a:pt x="25" y="99"/>
                  </a:cubicBezTo>
                  <a:cubicBezTo>
                    <a:pt x="21" y="99"/>
                    <a:pt x="16" y="93"/>
                    <a:pt x="13" y="95"/>
                  </a:cubicBezTo>
                  <a:cubicBezTo>
                    <a:pt x="11" y="96"/>
                    <a:pt x="11" y="97"/>
                    <a:pt x="7" y="94"/>
                  </a:cubicBezTo>
                  <a:cubicBezTo>
                    <a:pt x="4" y="92"/>
                    <a:pt x="2" y="91"/>
                    <a:pt x="0" y="91"/>
                  </a:cubicBezTo>
                  <a:cubicBezTo>
                    <a:pt x="0" y="89"/>
                    <a:pt x="1" y="87"/>
                    <a:pt x="1" y="84"/>
                  </a:cubicBezTo>
                  <a:cubicBezTo>
                    <a:pt x="1" y="80"/>
                    <a:pt x="2" y="79"/>
                    <a:pt x="5" y="75"/>
                  </a:cubicBezTo>
                  <a:cubicBezTo>
                    <a:pt x="8" y="71"/>
                    <a:pt x="15" y="69"/>
                    <a:pt x="22" y="63"/>
                  </a:cubicBezTo>
                  <a:cubicBezTo>
                    <a:pt x="29" y="57"/>
                    <a:pt x="31" y="53"/>
                    <a:pt x="33" y="43"/>
                  </a:cubicBezTo>
                  <a:cubicBezTo>
                    <a:pt x="35" y="34"/>
                    <a:pt x="35" y="38"/>
                    <a:pt x="43" y="45"/>
                  </a:cubicBezTo>
                  <a:cubicBezTo>
                    <a:pt x="50" y="52"/>
                    <a:pt x="47" y="47"/>
                    <a:pt x="56" y="48"/>
                  </a:cubicBezTo>
                  <a:cubicBezTo>
                    <a:pt x="66" y="49"/>
                    <a:pt x="67" y="46"/>
                    <a:pt x="69" y="45"/>
                  </a:cubicBezTo>
                  <a:cubicBezTo>
                    <a:pt x="70" y="43"/>
                    <a:pt x="66" y="41"/>
                    <a:pt x="61" y="36"/>
                  </a:cubicBezTo>
                  <a:cubicBezTo>
                    <a:pt x="56" y="31"/>
                    <a:pt x="66" y="31"/>
                    <a:pt x="69" y="31"/>
                  </a:cubicBezTo>
                  <a:cubicBezTo>
                    <a:pt x="72" y="31"/>
                    <a:pt x="74" y="31"/>
                    <a:pt x="78" y="27"/>
                  </a:cubicBezTo>
                  <a:cubicBezTo>
                    <a:pt x="81" y="23"/>
                    <a:pt x="82" y="21"/>
                    <a:pt x="85" y="18"/>
                  </a:cubicBezTo>
                  <a:cubicBezTo>
                    <a:pt x="89" y="15"/>
                    <a:pt x="86" y="10"/>
                    <a:pt x="85" y="5"/>
                  </a:cubicBezTo>
                  <a:cubicBezTo>
                    <a:pt x="85" y="0"/>
                    <a:pt x="91" y="7"/>
                    <a:pt x="93" y="8"/>
                  </a:cubicBezTo>
                  <a:cubicBezTo>
                    <a:pt x="94" y="9"/>
                    <a:pt x="98" y="11"/>
                    <a:pt x="101" y="12"/>
                  </a:cubicBezTo>
                  <a:cubicBezTo>
                    <a:pt x="101" y="13"/>
                    <a:pt x="101" y="13"/>
                    <a:pt x="101" y="14"/>
                  </a:cubicBezTo>
                  <a:cubicBezTo>
                    <a:pt x="103" y="16"/>
                    <a:pt x="107" y="19"/>
                    <a:pt x="109" y="20"/>
                  </a:cubicBezTo>
                  <a:cubicBezTo>
                    <a:pt x="110" y="23"/>
                    <a:pt x="109" y="26"/>
                    <a:pt x="108" y="28"/>
                  </a:cubicBezTo>
                  <a:cubicBezTo>
                    <a:pt x="107" y="31"/>
                    <a:pt x="102" y="33"/>
                    <a:pt x="101" y="37"/>
                  </a:cubicBezTo>
                  <a:cubicBezTo>
                    <a:pt x="101" y="40"/>
                    <a:pt x="103" y="44"/>
                    <a:pt x="108" y="50"/>
                  </a:cubicBezTo>
                  <a:cubicBezTo>
                    <a:pt x="114" y="56"/>
                    <a:pt x="119" y="61"/>
                    <a:pt x="114" y="65"/>
                  </a:cubicBezTo>
                  <a:cubicBezTo>
                    <a:pt x="109" y="68"/>
                    <a:pt x="103" y="69"/>
                    <a:pt x="100" y="74"/>
                  </a:cubicBezTo>
                  <a:cubicBezTo>
                    <a:pt x="97" y="79"/>
                    <a:pt x="97" y="81"/>
                    <a:pt x="93" y="85"/>
                  </a:cubicBezTo>
                  <a:cubicBezTo>
                    <a:pt x="89" y="89"/>
                    <a:pt x="83" y="91"/>
                    <a:pt x="82" y="9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07">
              <a:extLst>
                <a:ext uri="{FF2B5EF4-FFF2-40B4-BE49-F238E27FC236}">
                  <a16:creationId xmlns:a16="http://schemas.microsoft.com/office/drawing/2014/main" id="{2E068E04-ACE2-9B5D-59CD-D3992A18BF2A}"/>
                </a:ext>
              </a:extLst>
            </p:cNvPr>
            <p:cNvSpPr>
              <a:spLocks/>
            </p:cNvSpPr>
            <p:nvPr/>
          </p:nvSpPr>
          <p:spPr bwMode="auto">
            <a:xfrm>
              <a:off x="4303" y="1369"/>
              <a:ext cx="39" cy="11"/>
            </a:xfrm>
            <a:custGeom>
              <a:avLst/>
              <a:gdLst>
                <a:gd name="T0" fmla="*/ 0 w 39"/>
                <a:gd name="T1" fmla="*/ 11 h 11"/>
                <a:gd name="T2" fmla="*/ 0 w 39"/>
                <a:gd name="T3" fmla="*/ 10 h 11"/>
                <a:gd name="T4" fmla="*/ 38 w 39"/>
                <a:gd name="T5" fmla="*/ 0 h 11"/>
                <a:gd name="T6" fmla="*/ 39 w 39"/>
                <a:gd name="T7" fmla="*/ 1 h 11"/>
                <a:gd name="T8" fmla="*/ 0 w 39"/>
                <a:gd name="T9" fmla="*/ 11 h 11"/>
              </a:gdLst>
              <a:ahLst/>
              <a:cxnLst>
                <a:cxn ang="0">
                  <a:pos x="T0" y="T1"/>
                </a:cxn>
                <a:cxn ang="0">
                  <a:pos x="T2" y="T3"/>
                </a:cxn>
                <a:cxn ang="0">
                  <a:pos x="T4" y="T5"/>
                </a:cxn>
                <a:cxn ang="0">
                  <a:pos x="T6" y="T7"/>
                </a:cxn>
                <a:cxn ang="0">
                  <a:pos x="T8" y="T9"/>
                </a:cxn>
              </a:cxnLst>
              <a:rect l="0" t="0" r="r" b="b"/>
              <a:pathLst>
                <a:path w="39" h="11">
                  <a:moveTo>
                    <a:pt x="0" y="11"/>
                  </a:moveTo>
                  <a:lnTo>
                    <a:pt x="0" y="10"/>
                  </a:lnTo>
                  <a:lnTo>
                    <a:pt x="38" y="0"/>
                  </a:lnTo>
                  <a:lnTo>
                    <a:pt x="39" y="1"/>
                  </a:lnTo>
                  <a:lnTo>
                    <a:pt x="0" y="11"/>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08">
              <a:extLst>
                <a:ext uri="{FF2B5EF4-FFF2-40B4-BE49-F238E27FC236}">
                  <a16:creationId xmlns:a16="http://schemas.microsoft.com/office/drawing/2014/main" id="{5630F47A-E44A-F92B-BAAC-A66E6699B286}"/>
                </a:ext>
              </a:extLst>
            </p:cNvPr>
            <p:cNvSpPr>
              <a:spLocks/>
            </p:cNvSpPr>
            <p:nvPr/>
          </p:nvSpPr>
          <p:spPr bwMode="auto">
            <a:xfrm>
              <a:off x="4299" y="1376"/>
              <a:ext cx="6" cy="5"/>
            </a:xfrm>
            <a:custGeom>
              <a:avLst/>
              <a:gdLst>
                <a:gd name="T0" fmla="*/ 5 w 6"/>
                <a:gd name="T1" fmla="*/ 0 h 5"/>
                <a:gd name="T2" fmla="*/ 4 w 6"/>
                <a:gd name="T3" fmla="*/ 3 h 5"/>
                <a:gd name="T4" fmla="*/ 6 w 6"/>
                <a:gd name="T5" fmla="*/ 5 h 5"/>
                <a:gd name="T6" fmla="*/ 0 w 6"/>
                <a:gd name="T7" fmla="*/ 5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lnTo>
                    <a:pt x="4" y="3"/>
                  </a:lnTo>
                  <a:lnTo>
                    <a:pt x="6" y="5"/>
                  </a:lnTo>
                  <a:lnTo>
                    <a:pt x="0" y="5"/>
                  </a:lnTo>
                  <a:lnTo>
                    <a:pt x="5" y="0"/>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109">
              <a:extLst>
                <a:ext uri="{FF2B5EF4-FFF2-40B4-BE49-F238E27FC236}">
                  <a16:creationId xmlns:a16="http://schemas.microsoft.com/office/drawing/2014/main" id="{DF0A701B-65F4-93A4-3FC9-FC90F6AA8025}"/>
                </a:ext>
              </a:extLst>
            </p:cNvPr>
            <p:cNvSpPr>
              <a:spLocks/>
            </p:cNvSpPr>
            <p:nvPr/>
          </p:nvSpPr>
          <p:spPr bwMode="auto">
            <a:xfrm>
              <a:off x="4315" y="1397"/>
              <a:ext cx="62" cy="78"/>
            </a:xfrm>
            <a:custGeom>
              <a:avLst/>
              <a:gdLst>
                <a:gd name="T0" fmla="*/ 96 w 103"/>
                <a:gd name="T1" fmla="*/ 98 h 130"/>
                <a:gd name="T2" fmla="*/ 84 w 103"/>
                <a:gd name="T3" fmla="*/ 98 h 130"/>
                <a:gd name="T4" fmla="*/ 81 w 103"/>
                <a:gd name="T5" fmla="*/ 102 h 130"/>
                <a:gd name="T6" fmla="*/ 86 w 103"/>
                <a:gd name="T7" fmla="*/ 108 h 130"/>
                <a:gd name="T8" fmla="*/ 74 w 103"/>
                <a:gd name="T9" fmla="*/ 105 h 130"/>
                <a:gd name="T10" fmla="*/ 66 w 103"/>
                <a:gd name="T11" fmla="*/ 108 h 130"/>
                <a:gd name="T12" fmla="*/ 60 w 103"/>
                <a:gd name="T13" fmla="*/ 108 h 130"/>
                <a:gd name="T14" fmla="*/ 50 w 103"/>
                <a:gd name="T15" fmla="*/ 113 h 130"/>
                <a:gd name="T16" fmla="*/ 41 w 103"/>
                <a:gd name="T17" fmla="*/ 119 h 130"/>
                <a:gd name="T18" fmla="*/ 34 w 103"/>
                <a:gd name="T19" fmla="*/ 119 h 130"/>
                <a:gd name="T20" fmla="*/ 34 w 103"/>
                <a:gd name="T21" fmla="*/ 104 h 130"/>
                <a:gd name="T22" fmla="*/ 28 w 103"/>
                <a:gd name="T23" fmla="*/ 99 h 130"/>
                <a:gd name="T24" fmla="*/ 27 w 103"/>
                <a:gd name="T25" fmla="*/ 85 h 130"/>
                <a:gd name="T26" fmla="*/ 28 w 103"/>
                <a:gd name="T27" fmla="*/ 78 h 130"/>
                <a:gd name="T28" fmla="*/ 24 w 103"/>
                <a:gd name="T29" fmla="*/ 72 h 130"/>
                <a:gd name="T30" fmla="*/ 15 w 103"/>
                <a:gd name="T31" fmla="*/ 65 h 130"/>
                <a:gd name="T32" fmla="*/ 13 w 103"/>
                <a:gd name="T33" fmla="*/ 56 h 130"/>
                <a:gd name="T34" fmla="*/ 4 w 103"/>
                <a:gd name="T35" fmla="*/ 45 h 130"/>
                <a:gd name="T36" fmla="*/ 20 w 103"/>
                <a:gd name="T37" fmla="*/ 48 h 130"/>
                <a:gd name="T38" fmla="*/ 11 w 103"/>
                <a:gd name="T39" fmla="*/ 39 h 130"/>
                <a:gd name="T40" fmla="*/ 3 w 103"/>
                <a:gd name="T41" fmla="*/ 30 h 130"/>
                <a:gd name="T42" fmla="*/ 3 w 103"/>
                <a:gd name="T43" fmla="*/ 23 h 130"/>
                <a:gd name="T44" fmla="*/ 10 w 103"/>
                <a:gd name="T45" fmla="*/ 9 h 130"/>
                <a:gd name="T46" fmla="*/ 33 w 103"/>
                <a:gd name="T47" fmla="*/ 6 h 130"/>
                <a:gd name="T48" fmla="*/ 34 w 103"/>
                <a:gd name="T49" fmla="*/ 0 h 130"/>
                <a:gd name="T50" fmla="*/ 44 w 103"/>
                <a:gd name="T51" fmla="*/ 10 h 130"/>
                <a:gd name="T52" fmla="*/ 57 w 103"/>
                <a:gd name="T53" fmla="*/ 21 h 130"/>
                <a:gd name="T54" fmla="*/ 75 w 103"/>
                <a:gd name="T55" fmla="*/ 37 h 130"/>
                <a:gd name="T56" fmla="*/ 82 w 103"/>
                <a:gd name="T57" fmla="*/ 52 h 130"/>
                <a:gd name="T58" fmla="*/ 87 w 103"/>
                <a:gd name="T59" fmla="*/ 70 h 130"/>
                <a:gd name="T60" fmla="*/ 96 w 103"/>
                <a:gd name="T61" fmla="*/ 78 h 130"/>
                <a:gd name="T62" fmla="*/ 96 w 103"/>
                <a:gd name="T6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30">
                  <a:moveTo>
                    <a:pt x="96" y="98"/>
                  </a:moveTo>
                  <a:cubicBezTo>
                    <a:pt x="90" y="99"/>
                    <a:pt x="87" y="99"/>
                    <a:pt x="84" y="98"/>
                  </a:cubicBezTo>
                  <a:cubicBezTo>
                    <a:pt x="82" y="97"/>
                    <a:pt x="79" y="99"/>
                    <a:pt x="81" y="102"/>
                  </a:cubicBezTo>
                  <a:cubicBezTo>
                    <a:pt x="83" y="104"/>
                    <a:pt x="89" y="107"/>
                    <a:pt x="86" y="108"/>
                  </a:cubicBezTo>
                  <a:cubicBezTo>
                    <a:pt x="83" y="109"/>
                    <a:pt x="77" y="105"/>
                    <a:pt x="74" y="105"/>
                  </a:cubicBezTo>
                  <a:cubicBezTo>
                    <a:pt x="71" y="105"/>
                    <a:pt x="66" y="103"/>
                    <a:pt x="66" y="108"/>
                  </a:cubicBezTo>
                  <a:cubicBezTo>
                    <a:pt x="65" y="113"/>
                    <a:pt x="60" y="102"/>
                    <a:pt x="60" y="108"/>
                  </a:cubicBezTo>
                  <a:cubicBezTo>
                    <a:pt x="59" y="115"/>
                    <a:pt x="51" y="109"/>
                    <a:pt x="50" y="113"/>
                  </a:cubicBezTo>
                  <a:cubicBezTo>
                    <a:pt x="49" y="118"/>
                    <a:pt x="44" y="118"/>
                    <a:pt x="41" y="119"/>
                  </a:cubicBezTo>
                  <a:cubicBezTo>
                    <a:pt x="38" y="119"/>
                    <a:pt x="34" y="130"/>
                    <a:pt x="34" y="119"/>
                  </a:cubicBezTo>
                  <a:cubicBezTo>
                    <a:pt x="34" y="108"/>
                    <a:pt x="39" y="104"/>
                    <a:pt x="34" y="104"/>
                  </a:cubicBezTo>
                  <a:cubicBezTo>
                    <a:pt x="29" y="104"/>
                    <a:pt x="28" y="104"/>
                    <a:pt x="28" y="99"/>
                  </a:cubicBezTo>
                  <a:cubicBezTo>
                    <a:pt x="28" y="94"/>
                    <a:pt x="27" y="85"/>
                    <a:pt x="27" y="85"/>
                  </a:cubicBezTo>
                  <a:cubicBezTo>
                    <a:pt x="27" y="85"/>
                    <a:pt x="27" y="80"/>
                    <a:pt x="28" y="78"/>
                  </a:cubicBezTo>
                  <a:cubicBezTo>
                    <a:pt x="28" y="77"/>
                    <a:pt x="23" y="73"/>
                    <a:pt x="24" y="72"/>
                  </a:cubicBezTo>
                  <a:cubicBezTo>
                    <a:pt x="25" y="71"/>
                    <a:pt x="13" y="68"/>
                    <a:pt x="15" y="65"/>
                  </a:cubicBezTo>
                  <a:cubicBezTo>
                    <a:pt x="17" y="61"/>
                    <a:pt x="13" y="56"/>
                    <a:pt x="13" y="56"/>
                  </a:cubicBezTo>
                  <a:cubicBezTo>
                    <a:pt x="13" y="56"/>
                    <a:pt x="0" y="47"/>
                    <a:pt x="4" y="45"/>
                  </a:cubicBezTo>
                  <a:cubicBezTo>
                    <a:pt x="7" y="44"/>
                    <a:pt x="19" y="48"/>
                    <a:pt x="20" y="48"/>
                  </a:cubicBezTo>
                  <a:cubicBezTo>
                    <a:pt x="22" y="48"/>
                    <a:pt x="13" y="45"/>
                    <a:pt x="11" y="39"/>
                  </a:cubicBezTo>
                  <a:cubicBezTo>
                    <a:pt x="9" y="32"/>
                    <a:pt x="10" y="32"/>
                    <a:pt x="3" y="30"/>
                  </a:cubicBezTo>
                  <a:cubicBezTo>
                    <a:pt x="3" y="29"/>
                    <a:pt x="2" y="27"/>
                    <a:pt x="3" y="23"/>
                  </a:cubicBezTo>
                  <a:cubicBezTo>
                    <a:pt x="4" y="17"/>
                    <a:pt x="0" y="9"/>
                    <a:pt x="10" y="9"/>
                  </a:cubicBezTo>
                  <a:cubicBezTo>
                    <a:pt x="19" y="9"/>
                    <a:pt x="31" y="11"/>
                    <a:pt x="33" y="6"/>
                  </a:cubicBezTo>
                  <a:cubicBezTo>
                    <a:pt x="33" y="3"/>
                    <a:pt x="34" y="1"/>
                    <a:pt x="34" y="0"/>
                  </a:cubicBezTo>
                  <a:cubicBezTo>
                    <a:pt x="38" y="4"/>
                    <a:pt x="42" y="8"/>
                    <a:pt x="44" y="10"/>
                  </a:cubicBezTo>
                  <a:cubicBezTo>
                    <a:pt x="46" y="14"/>
                    <a:pt x="55" y="15"/>
                    <a:pt x="57" y="21"/>
                  </a:cubicBezTo>
                  <a:cubicBezTo>
                    <a:pt x="60" y="27"/>
                    <a:pt x="73" y="32"/>
                    <a:pt x="75" y="37"/>
                  </a:cubicBezTo>
                  <a:cubicBezTo>
                    <a:pt x="76" y="41"/>
                    <a:pt x="79" y="42"/>
                    <a:pt x="82" y="52"/>
                  </a:cubicBezTo>
                  <a:cubicBezTo>
                    <a:pt x="84" y="63"/>
                    <a:pt x="83" y="65"/>
                    <a:pt x="87" y="70"/>
                  </a:cubicBezTo>
                  <a:cubicBezTo>
                    <a:pt x="91" y="75"/>
                    <a:pt x="96" y="75"/>
                    <a:pt x="96" y="78"/>
                  </a:cubicBezTo>
                  <a:cubicBezTo>
                    <a:pt x="96" y="82"/>
                    <a:pt x="103" y="97"/>
                    <a:pt x="96" y="9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10">
              <a:extLst>
                <a:ext uri="{FF2B5EF4-FFF2-40B4-BE49-F238E27FC236}">
                  <a16:creationId xmlns:a16="http://schemas.microsoft.com/office/drawing/2014/main" id="{0C4DBC92-138D-CBAE-41C8-D590014F747B}"/>
                </a:ext>
              </a:extLst>
            </p:cNvPr>
            <p:cNvSpPr>
              <a:spLocks/>
            </p:cNvSpPr>
            <p:nvPr/>
          </p:nvSpPr>
          <p:spPr bwMode="auto">
            <a:xfrm>
              <a:off x="4314" y="1443"/>
              <a:ext cx="41" cy="18"/>
            </a:xfrm>
            <a:custGeom>
              <a:avLst/>
              <a:gdLst>
                <a:gd name="T0" fmla="*/ 41 w 41"/>
                <a:gd name="T1" fmla="*/ 0 h 18"/>
                <a:gd name="T2" fmla="*/ 34 w 41"/>
                <a:gd name="T3" fmla="*/ 0 h 18"/>
                <a:gd name="T4" fmla="*/ 35 w 41"/>
                <a:gd name="T5" fmla="*/ 2 h 18"/>
                <a:gd name="T6" fmla="*/ 0 w 41"/>
                <a:gd name="T7" fmla="*/ 16 h 18"/>
                <a:gd name="T8" fmla="*/ 0 w 41"/>
                <a:gd name="T9" fmla="*/ 18 h 18"/>
                <a:gd name="T10" fmla="*/ 36 w 41"/>
                <a:gd name="T11" fmla="*/ 3 h 18"/>
                <a:gd name="T12" fmla="*/ 36 w 41"/>
                <a:gd name="T13" fmla="*/ 5 h 18"/>
                <a:gd name="T14" fmla="*/ 41 w 4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41" y="0"/>
                  </a:moveTo>
                  <a:lnTo>
                    <a:pt x="34" y="0"/>
                  </a:lnTo>
                  <a:lnTo>
                    <a:pt x="35" y="2"/>
                  </a:lnTo>
                  <a:lnTo>
                    <a:pt x="0" y="16"/>
                  </a:lnTo>
                  <a:lnTo>
                    <a:pt x="0" y="18"/>
                  </a:lnTo>
                  <a:lnTo>
                    <a:pt x="36" y="3"/>
                  </a:lnTo>
                  <a:lnTo>
                    <a:pt x="36" y="5"/>
                  </a:lnTo>
                  <a:lnTo>
                    <a:pt x="41" y="0"/>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11">
              <a:extLst>
                <a:ext uri="{FF2B5EF4-FFF2-40B4-BE49-F238E27FC236}">
                  <a16:creationId xmlns:a16="http://schemas.microsoft.com/office/drawing/2014/main" id="{7CC547A8-490E-0323-7AED-520B9A45D666}"/>
                </a:ext>
              </a:extLst>
            </p:cNvPr>
            <p:cNvSpPr>
              <a:spLocks/>
            </p:cNvSpPr>
            <p:nvPr/>
          </p:nvSpPr>
          <p:spPr bwMode="auto">
            <a:xfrm>
              <a:off x="3042" y="1505"/>
              <a:ext cx="317" cy="279"/>
            </a:xfrm>
            <a:custGeom>
              <a:avLst/>
              <a:gdLst>
                <a:gd name="T0" fmla="*/ 514 w 527"/>
                <a:gd name="T1" fmla="*/ 340 h 464"/>
                <a:gd name="T2" fmla="*/ 443 w 527"/>
                <a:gd name="T3" fmla="*/ 369 h 464"/>
                <a:gd name="T4" fmla="*/ 337 w 527"/>
                <a:gd name="T5" fmla="*/ 424 h 464"/>
                <a:gd name="T6" fmla="*/ 305 w 527"/>
                <a:gd name="T7" fmla="*/ 434 h 464"/>
                <a:gd name="T8" fmla="*/ 271 w 527"/>
                <a:gd name="T9" fmla="*/ 419 h 464"/>
                <a:gd name="T10" fmla="*/ 242 w 527"/>
                <a:gd name="T11" fmla="*/ 413 h 464"/>
                <a:gd name="T12" fmla="*/ 229 w 527"/>
                <a:gd name="T13" fmla="*/ 429 h 464"/>
                <a:gd name="T14" fmla="*/ 215 w 527"/>
                <a:gd name="T15" fmla="*/ 433 h 464"/>
                <a:gd name="T16" fmla="*/ 203 w 527"/>
                <a:gd name="T17" fmla="*/ 414 h 464"/>
                <a:gd name="T18" fmla="*/ 183 w 527"/>
                <a:gd name="T19" fmla="*/ 387 h 464"/>
                <a:gd name="T20" fmla="*/ 170 w 527"/>
                <a:gd name="T21" fmla="*/ 359 h 464"/>
                <a:gd name="T22" fmla="*/ 153 w 527"/>
                <a:gd name="T23" fmla="*/ 338 h 464"/>
                <a:gd name="T24" fmla="*/ 133 w 527"/>
                <a:gd name="T25" fmla="*/ 324 h 464"/>
                <a:gd name="T26" fmla="*/ 120 w 527"/>
                <a:gd name="T27" fmla="*/ 299 h 464"/>
                <a:gd name="T28" fmla="*/ 120 w 527"/>
                <a:gd name="T29" fmla="*/ 280 h 464"/>
                <a:gd name="T30" fmla="*/ 111 w 527"/>
                <a:gd name="T31" fmla="*/ 252 h 464"/>
                <a:gd name="T32" fmla="*/ 94 w 527"/>
                <a:gd name="T33" fmla="*/ 226 h 464"/>
                <a:gd name="T34" fmla="*/ 77 w 527"/>
                <a:gd name="T35" fmla="*/ 218 h 464"/>
                <a:gd name="T36" fmla="*/ 73 w 527"/>
                <a:gd name="T37" fmla="*/ 200 h 464"/>
                <a:gd name="T38" fmla="*/ 62 w 527"/>
                <a:gd name="T39" fmla="*/ 182 h 464"/>
                <a:gd name="T40" fmla="*/ 49 w 527"/>
                <a:gd name="T41" fmla="*/ 164 h 464"/>
                <a:gd name="T42" fmla="*/ 38 w 527"/>
                <a:gd name="T43" fmla="*/ 144 h 464"/>
                <a:gd name="T44" fmla="*/ 23 w 527"/>
                <a:gd name="T45" fmla="*/ 125 h 464"/>
                <a:gd name="T46" fmla="*/ 13 w 527"/>
                <a:gd name="T47" fmla="*/ 113 h 464"/>
                <a:gd name="T48" fmla="*/ 2 w 527"/>
                <a:gd name="T49" fmla="*/ 117 h 464"/>
                <a:gd name="T50" fmla="*/ 8 w 527"/>
                <a:gd name="T51" fmla="*/ 91 h 464"/>
                <a:gd name="T52" fmla="*/ 8 w 527"/>
                <a:gd name="T53" fmla="*/ 75 h 464"/>
                <a:gd name="T54" fmla="*/ 36 w 527"/>
                <a:gd name="T55" fmla="*/ 83 h 464"/>
                <a:gd name="T56" fmla="*/ 58 w 527"/>
                <a:gd name="T57" fmla="*/ 63 h 464"/>
                <a:gd name="T58" fmla="*/ 78 w 527"/>
                <a:gd name="T59" fmla="*/ 44 h 464"/>
                <a:gd name="T60" fmla="*/ 80 w 527"/>
                <a:gd name="T61" fmla="*/ 11 h 464"/>
                <a:gd name="T62" fmla="*/ 106 w 527"/>
                <a:gd name="T63" fmla="*/ 0 h 464"/>
                <a:gd name="T64" fmla="*/ 140 w 527"/>
                <a:gd name="T65" fmla="*/ 10 h 464"/>
                <a:gd name="T66" fmla="*/ 187 w 527"/>
                <a:gd name="T67" fmla="*/ 38 h 464"/>
                <a:gd name="T68" fmla="*/ 239 w 527"/>
                <a:gd name="T69" fmla="*/ 79 h 464"/>
                <a:gd name="T70" fmla="*/ 289 w 527"/>
                <a:gd name="T71" fmla="*/ 83 h 464"/>
                <a:gd name="T72" fmla="*/ 297 w 527"/>
                <a:gd name="T73" fmla="*/ 85 h 464"/>
                <a:gd name="T74" fmla="*/ 319 w 527"/>
                <a:gd name="T75" fmla="*/ 101 h 464"/>
                <a:gd name="T76" fmla="*/ 335 w 527"/>
                <a:gd name="T77" fmla="*/ 102 h 464"/>
                <a:gd name="T78" fmla="*/ 347 w 527"/>
                <a:gd name="T79" fmla="*/ 122 h 464"/>
                <a:gd name="T80" fmla="*/ 359 w 527"/>
                <a:gd name="T81" fmla="*/ 134 h 464"/>
                <a:gd name="T82" fmla="*/ 375 w 527"/>
                <a:gd name="T83" fmla="*/ 149 h 464"/>
                <a:gd name="T84" fmla="*/ 379 w 527"/>
                <a:gd name="T85" fmla="*/ 172 h 464"/>
                <a:gd name="T86" fmla="*/ 397 w 527"/>
                <a:gd name="T87" fmla="*/ 201 h 464"/>
                <a:gd name="T88" fmla="*/ 405 w 527"/>
                <a:gd name="T89" fmla="*/ 211 h 464"/>
                <a:gd name="T90" fmla="*/ 418 w 527"/>
                <a:gd name="T91" fmla="*/ 220 h 464"/>
                <a:gd name="T92" fmla="*/ 424 w 527"/>
                <a:gd name="T93" fmla="*/ 227 h 464"/>
                <a:gd name="T94" fmla="*/ 447 w 527"/>
                <a:gd name="T95" fmla="*/ 257 h 464"/>
                <a:gd name="T96" fmla="*/ 488 w 527"/>
                <a:gd name="T97" fmla="*/ 265 h 464"/>
                <a:gd name="T98" fmla="*/ 513 w 527"/>
                <a:gd name="T99" fmla="*/ 26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464">
                  <a:moveTo>
                    <a:pt x="527" y="285"/>
                  </a:moveTo>
                  <a:cubicBezTo>
                    <a:pt x="526" y="289"/>
                    <a:pt x="518" y="334"/>
                    <a:pt x="514" y="340"/>
                  </a:cubicBezTo>
                  <a:cubicBezTo>
                    <a:pt x="509" y="345"/>
                    <a:pt x="446" y="368"/>
                    <a:pt x="444" y="369"/>
                  </a:cubicBezTo>
                  <a:cubicBezTo>
                    <a:pt x="444" y="369"/>
                    <a:pt x="443" y="369"/>
                    <a:pt x="443" y="369"/>
                  </a:cubicBezTo>
                  <a:cubicBezTo>
                    <a:pt x="435" y="372"/>
                    <a:pt x="378" y="384"/>
                    <a:pt x="365" y="389"/>
                  </a:cubicBezTo>
                  <a:cubicBezTo>
                    <a:pt x="351" y="395"/>
                    <a:pt x="340" y="418"/>
                    <a:pt x="337" y="424"/>
                  </a:cubicBezTo>
                  <a:cubicBezTo>
                    <a:pt x="335" y="430"/>
                    <a:pt x="311" y="462"/>
                    <a:pt x="308" y="463"/>
                  </a:cubicBezTo>
                  <a:cubicBezTo>
                    <a:pt x="304" y="464"/>
                    <a:pt x="307" y="439"/>
                    <a:pt x="305" y="434"/>
                  </a:cubicBezTo>
                  <a:cubicBezTo>
                    <a:pt x="304" y="430"/>
                    <a:pt x="297" y="430"/>
                    <a:pt x="288" y="426"/>
                  </a:cubicBezTo>
                  <a:cubicBezTo>
                    <a:pt x="278" y="422"/>
                    <a:pt x="278" y="422"/>
                    <a:pt x="271" y="419"/>
                  </a:cubicBezTo>
                  <a:cubicBezTo>
                    <a:pt x="264" y="415"/>
                    <a:pt x="262" y="413"/>
                    <a:pt x="260" y="413"/>
                  </a:cubicBezTo>
                  <a:cubicBezTo>
                    <a:pt x="258" y="413"/>
                    <a:pt x="248" y="415"/>
                    <a:pt x="242" y="413"/>
                  </a:cubicBezTo>
                  <a:cubicBezTo>
                    <a:pt x="236" y="411"/>
                    <a:pt x="235" y="412"/>
                    <a:pt x="232" y="412"/>
                  </a:cubicBezTo>
                  <a:cubicBezTo>
                    <a:pt x="229" y="412"/>
                    <a:pt x="229" y="424"/>
                    <a:pt x="229" y="429"/>
                  </a:cubicBezTo>
                  <a:cubicBezTo>
                    <a:pt x="229" y="435"/>
                    <a:pt x="225" y="438"/>
                    <a:pt x="223" y="439"/>
                  </a:cubicBezTo>
                  <a:cubicBezTo>
                    <a:pt x="221" y="439"/>
                    <a:pt x="217" y="435"/>
                    <a:pt x="215" y="433"/>
                  </a:cubicBezTo>
                  <a:cubicBezTo>
                    <a:pt x="214" y="430"/>
                    <a:pt x="216" y="431"/>
                    <a:pt x="211" y="424"/>
                  </a:cubicBezTo>
                  <a:cubicBezTo>
                    <a:pt x="204" y="415"/>
                    <a:pt x="207" y="420"/>
                    <a:pt x="203" y="414"/>
                  </a:cubicBezTo>
                  <a:cubicBezTo>
                    <a:pt x="198" y="407"/>
                    <a:pt x="198" y="409"/>
                    <a:pt x="193" y="401"/>
                  </a:cubicBezTo>
                  <a:cubicBezTo>
                    <a:pt x="188" y="394"/>
                    <a:pt x="190" y="395"/>
                    <a:pt x="183" y="387"/>
                  </a:cubicBezTo>
                  <a:cubicBezTo>
                    <a:pt x="177" y="380"/>
                    <a:pt x="173" y="373"/>
                    <a:pt x="174" y="371"/>
                  </a:cubicBezTo>
                  <a:cubicBezTo>
                    <a:pt x="175" y="369"/>
                    <a:pt x="174" y="368"/>
                    <a:pt x="170" y="359"/>
                  </a:cubicBezTo>
                  <a:cubicBezTo>
                    <a:pt x="165" y="351"/>
                    <a:pt x="168" y="349"/>
                    <a:pt x="162" y="345"/>
                  </a:cubicBezTo>
                  <a:cubicBezTo>
                    <a:pt x="156" y="341"/>
                    <a:pt x="157" y="342"/>
                    <a:pt x="153" y="338"/>
                  </a:cubicBezTo>
                  <a:cubicBezTo>
                    <a:pt x="148" y="335"/>
                    <a:pt x="143" y="332"/>
                    <a:pt x="140" y="331"/>
                  </a:cubicBezTo>
                  <a:cubicBezTo>
                    <a:pt x="136" y="330"/>
                    <a:pt x="137" y="330"/>
                    <a:pt x="133" y="324"/>
                  </a:cubicBezTo>
                  <a:cubicBezTo>
                    <a:pt x="129" y="317"/>
                    <a:pt x="127" y="319"/>
                    <a:pt x="125" y="312"/>
                  </a:cubicBezTo>
                  <a:cubicBezTo>
                    <a:pt x="122" y="306"/>
                    <a:pt x="119" y="303"/>
                    <a:pt x="120" y="299"/>
                  </a:cubicBezTo>
                  <a:cubicBezTo>
                    <a:pt x="121" y="296"/>
                    <a:pt x="121" y="292"/>
                    <a:pt x="120" y="290"/>
                  </a:cubicBezTo>
                  <a:cubicBezTo>
                    <a:pt x="119" y="288"/>
                    <a:pt x="118" y="284"/>
                    <a:pt x="120" y="280"/>
                  </a:cubicBezTo>
                  <a:cubicBezTo>
                    <a:pt x="123" y="277"/>
                    <a:pt x="123" y="271"/>
                    <a:pt x="121" y="270"/>
                  </a:cubicBezTo>
                  <a:cubicBezTo>
                    <a:pt x="119" y="268"/>
                    <a:pt x="116" y="263"/>
                    <a:pt x="111" y="252"/>
                  </a:cubicBezTo>
                  <a:cubicBezTo>
                    <a:pt x="105" y="240"/>
                    <a:pt x="110" y="243"/>
                    <a:pt x="103" y="237"/>
                  </a:cubicBezTo>
                  <a:cubicBezTo>
                    <a:pt x="96" y="231"/>
                    <a:pt x="99" y="230"/>
                    <a:pt x="94" y="226"/>
                  </a:cubicBezTo>
                  <a:cubicBezTo>
                    <a:pt x="88" y="223"/>
                    <a:pt x="91" y="222"/>
                    <a:pt x="85" y="222"/>
                  </a:cubicBezTo>
                  <a:cubicBezTo>
                    <a:pt x="79" y="221"/>
                    <a:pt x="78" y="224"/>
                    <a:pt x="77" y="218"/>
                  </a:cubicBezTo>
                  <a:cubicBezTo>
                    <a:pt x="75" y="212"/>
                    <a:pt x="76" y="213"/>
                    <a:pt x="71" y="208"/>
                  </a:cubicBezTo>
                  <a:cubicBezTo>
                    <a:pt x="67" y="204"/>
                    <a:pt x="74" y="202"/>
                    <a:pt x="73" y="200"/>
                  </a:cubicBezTo>
                  <a:cubicBezTo>
                    <a:pt x="73" y="197"/>
                    <a:pt x="70" y="194"/>
                    <a:pt x="68" y="190"/>
                  </a:cubicBezTo>
                  <a:cubicBezTo>
                    <a:pt x="65" y="187"/>
                    <a:pt x="66" y="185"/>
                    <a:pt x="62" y="182"/>
                  </a:cubicBezTo>
                  <a:cubicBezTo>
                    <a:pt x="58" y="178"/>
                    <a:pt x="60" y="182"/>
                    <a:pt x="57" y="176"/>
                  </a:cubicBezTo>
                  <a:cubicBezTo>
                    <a:pt x="54" y="170"/>
                    <a:pt x="51" y="166"/>
                    <a:pt x="49" y="164"/>
                  </a:cubicBezTo>
                  <a:cubicBezTo>
                    <a:pt x="47" y="162"/>
                    <a:pt x="49" y="163"/>
                    <a:pt x="45" y="156"/>
                  </a:cubicBezTo>
                  <a:cubicBezTo>
                    <a:pt x="41" y="149"/>
                    <a:pt x="44" y="151"/>
                    <a:pt x="38" y="144"/>
                  </a:cubicBezTo>
                  <a:cubicBezTo>
                    <a:pt x="33" y="138"/>
                    <a:pt x="35" y="143"/>
                    <a:pt x="30" y="136"/>
                  </a:cubicBezTo>
                  <a:cubicBezTo>
                    <a:pt x="26" y="129"/>
                    <a:pt x="27" y="131"/>
                    <a:pt x="23" y="125"/>
                  </a:cubicBezTo>
                  <a:cubicBezTo>
                    <a:pt x="20" y="118"/>
                    <a:pt x="21" y="118"/>
                    <a:pt x="19" y="116"/>
                  </a:cubicBezTo>
                  <a:cubicBezTo>
                    <a:pt x="16" y="114"/>
                    <a:pt x="15" y="113"/>
                    <a:pt x="13" y="113"/>
                  </a:cubicBezTo>
                  <a:cubicBezTo>
                    <a:pt x="10" y="114"/>
                    <a:pt x="7" y="113"/>
                    <a:pt x="6" y="115"/>
                  </a:cubicBezTo>
                  <a:cubicBezTo>
                    <a:pt x="4" y="116"/>
                    <a:pt x="0" y="121"/>
                    <a:pt x="2" y="117"/>
                  </a:cubicBezTo>
                  <a:cubicBezTo>
                    <a:pt x="4" y="113"/>
                    <a:pt x="5" y="106"/>
                    <a:pt x="5" y="104"/>
                  </a:cubicBezTo>
                  <a:cubicBezTo>
                    <a:pt x="6" y="102"/>
                    <a:pt x="9" y="96"/>
                    <a:pt x="8" y="91"/>
                  </a:cubicBezTo>
                  <a:cubicBezTo>
                    <a:pt x="8" y="87"/>
                    <a:pt x="8" y="79"/>
                    <a:pt x="8" y="75"/>
                  </a:cubicBezTo>
                  <a:cubicBezTo>
                    <a:pt x="8" y="75"/>
                    <a:pt x="8" y="75"/>
                    <a:pt x="8" y="75"/>
                  </a:cubicBezTo>
                  <a:cubicBezTo>
                    <a:pt x="10" y="77"/>
                    <a:pt x="12" y="80"/>
                    <a:pt x="15" y="80"/>
                  </a:cubicBezTo>
                  <a:cubicBezTo>
                    <a:pt x="19" y="81"/>
                    <a:pt x="33" y="83"/>
                    <a:pt x="36" y="83"/>
                  </a:cubicBezTo>
                  <a:cubicBezTo>
                    <a:pt x="39" y="83"/>
                    <a:pt x="42" y="76"/>
                    <a:pt x="45" y="73"/>
                  </a:cubicBezTo>
                  <a:cubicBezTo>
                    <a:pt x="48" y="70"/>
                    <a:pt x="53" y="64"/>
                    <a:pt x="58" y="63"/>
                  </a:cubicBezTo>
                  <a:cubicBezTo>
                    <a:pt x="62" y="61"/>
                    <a:pt x="66" y="64"/>
                    <a:pt x="69" y="57"/>
                  </a:cubicBezTo>
                  <a:cubicBezTo>
                    <a:pt x="72" y="50"/>
                    <a:pt x="81" y="46"/>
                    <a:pt x="78" y="44"/>
                  </a:cubicBezTo>
                  <a:cubicBezTo>
                    <a:pt x="76" y="41"/>
                    <a:pt x="52" y="19"/>
                    <a:pt x="56" y="18"/>
                  </a:cubicBezTo>
                  <a:cubicBezTo>
                    <a:pt x="61" y="16"/>
                    <a:pt x="70" y="12"/>
                    <a:pt x="80" y="11"/>
                  </a:cubicBezTo>
                  <a:cubicBezTo>
                    <a:pt x="90" y="9"/>
                    <a:pt x="97" y="5"/>
                    <a:pt x="99" y="3"/>
                  </a:cubicBezTo>
                  <a:cubicBezTo>
                    <a:pt x="101" y="2"/>
                    <a:pt x="106" y="2"/>
                    <a:pt x="106" y="0"/>
                  </a:cubicBezTo>
                  <a:cubicBezTo>
                    <a:pt x="109" y="0"/>
                    <a:pt x="116" y="1"/>
                    <a:pt x="120" y="2"/>
                  </a:cubicBezTo>
                  <a:cubicBezTo>
                    <a:pt x="125" y="3"/>
                    <a:pt x="137" y="6"/>
                    <a:pt x="140" y="10"/>
                  </a:cubicBezTo>
                  <a:cubicBezTo>
                    <a:pt x="144" y="13"/>
                    <a:pt x="154" y="17"/>
                    <a:pt x="162" y="22"/>
                  </a:cubicBezTo>
                  <a:cubicBezTo>
                    <a:pt x="170" y="28"/>
                    <a:pt x="180" y="32"/>
                    <a:pt x="187" y="38"/>
                  </a:cubicBezTo>
                  <a:cubicBezTo>
                    <a:pt x="195" y="44"/>
                    <a:pt x="200" y="48"/>
                    <a:pt x="212" y="58"/>
                  </a:cubicBezTo>
                  <a:cubicBezTo>
                    <a:pt x="225" y="68"/>
                    <a:pt x="222" y="71"/>
                    <a:pt x="239" y="79"/>
                  </a:cubicBezTo>
                  <a:cubicBezTo>
                    <a:pt x="256" y="87"/>
                    <a:pt x="260" y="83"/>
                    <a:pt x="270" y="84"/>
                  </a:cubicBezTo>
                  <a:cubicBezTo>
                    <a:pt x="278" y="84"/>
                    <a:pt x="285" y="87"/>
                    <a:pt x="289" y="83"/>
                  </a:cubicBezTo>
                  <a:cubicBezTo>
                    <a:pt x="289" y="83"/>
                    <a:pt x="289" y="83"/>
                    <a:pt x="289" y="83"/>
                  </a:cubicBezTo>
                  <a:cubicBezTo>
                    <a:pt x="290" y="83"/>
                    <a:pt x="292" y="84"/>
                    <a:pt x="297" y="85"/>
                  </a:cubicBezTo>
                  <a:cubicBezTo>
                    <a:pt x="304" y="86"/>
                    <a:pt x="308" y="86"/>
                    <a:pt x="311" y="91"/>
                  </a:cubicBezTo>
                  <a:cubicBezTo>
                    <a:pt x="313" y="95"/>
                    <a:pt x="312" y="101"/>
                    <a:pt x="319" y="101"/>
                  </a:cubicBezTo>
                  <a:cubicBezTo>
                    <a:pt x="324" y="102"/>
                    <a:pt x="332" y="101"/>
                    <a:pt x="335" y="100"/>
                  </a:cubicBezTo>
                  <a:cubicBezTo>
                    <a:pt x="335" y="101"/>
                    <a:pt x="335" y="101"/>
                    <a:pt x="335" y="102"/>
                  </a:cubicBezTo>
                  <a:cubicBezTo>
                    <a:pt x="336" y="108"/>
                    <a:pt x="341" y="111"/>
                    <a:pt x="342" y="114"/>
                  </a:cubicBezTo>
                  <a:cubicBezTo>
                    <a:pt x="343" y="117"/>
                    <a:pt x="348" y="119"/>
                    <a:pt x="347" y="122"/>
                  </a:cubicBezTo>
                  <a:cubicBezTo>
                    <a:pt x="347" y="125"/>
                    <a:pt x="345" y="125"/>
                    <a:pt x="351" y="128"/>
                  </a:cubicBezTo>
                  <a:cubicBezTo>
                    <a:pt x="357" y="130"/>
                    <a:pt x="359" y="132"/>
                    <a:pt x="359" y="134"/>
                  </a:cubicBezTo>
                  <a:cubicBezTo>
                    <a:pt x="359" y="136"/>
                    <a:pt x="364" y="139"/>
                    <a:pt x="367" y="141"/>
                  </a:cubicBezTo>
                  <a:cubicBezTo>
                    <a:pt x="370" y="143"/>
                    <a:pt x="373" y="144"/>
                    <a:pt x="375" y="149"/>
                  </a:cubicBezTo>
                  <a:cubicBezTo>
                    <a:pt x="378" y="155"/>
                    <a:pt x="382" y="157"/>
                    <a:pt x="382" y="162"/>
                  </a:cubicBezTo>
                  <a:cubicBezTo>
                    <a:pt x="382" y="168"/>
                    <a:pt x="378" y="168"/>
                    <a:pt x="379" y="172"/>
                  </a:cubicBezTo>
                  <a:cubicBezTo>
                    <a:pt x="380" y="176"/>
                    <a:pt x="387" y="178"/>
                    <a:pt x="388" y="180"/>
                  </a:cubicBezTo>
                  <a:cubicBezTo>
                    <a:pt x="388" y="182"/>
                    <a:pt x="394" y="199"/>
                    <a:pt x="397" y="201"/>
                  </a:cubicBezTo>
                  <a:cubicBezTo>
                    <a:pt x="398" y="202"/>
                    <a:pt x="400" y="204"/>
                    <a:pt x="401" y="204"/>
                  </a:cubicBezTo>
                  <a:cubicBezTo>
                    <a:pt x="401" y="207"/>
                    <a:pt x="402" y="210"/>
                    <a:pt x="405" y="211"/>
                  </a:cubicBezTo>
                  <a:cubicBezTo>
                    <a:pt x="409" y="212"/>
                    <a:pt x="414" y="212"/>
                    <a:pt x="416" y="213"/>
                  </a:cubicBezTo>
                  <a:cubicBezTo>
                    <a:pt x="416" y="217"/>
                    <a:pt x="411" y="220"/>
                    <a:pt x="418" y="220"/>
                  </a:cubicBezTo>
                  <a:cubicBezTo>
                    <a:pt x="419" y="220"/>
                    <a:pt x="420" y="220"/>
                    <a:pt x="421" y="220"/>
                  </a:cubicBezTo>
                  <a:cubicBezTo>
                    <a:pt x="421" y="221"/>
                    <a:pt x="422" y="223"/>
                    <a:pt x="424" y="227"/>
                  </a:cubicBezTo>
                  <a:cubicBezTo>
                    <a:pt x="427" y="232"/>
                    <a:pt x="427" y="234"/>
                    <a:pt x="433" y="241"/>
                  </a:cubicBezTo>
                  <a:cubicBezTo>
                    <a:pt x="439" y="248"/>
                    <a:pt x="437" y="249"/>
                    <a:pt x="447" y="257"/>
                  </a:cubicBezTo>
                  <a:cubicBezTo>
                    <a:pt x="457" y="265"/>
                    <a:pt x="459" y="261"/>
                    <a:pt x="466" y="262"/>
                  </a:cubicBezTo>
                  <a:cubicBezTo>
                    <a:pt x="474" y="262"/>
                    <a:pt x="480" y="264"/>
                    <a:pt x="488" y="265"/>
                  </a:cubicBezTo>
                  <a:cubicBezTo>
                    <a:pt x="497" y="267"/>
                    <a:pt x="503" y="267"/>
                    <a:pt x="507" y="267"/>
                  </a:cubicBezTo>
                  <a:cubicBezTo>
                    <a:pt x="510" y="267"/>
                    <a:pt x="512" y="266"/>
                    <a:pt x="513" y="265"/>
                  </a:cubicBezTo>
                  <a:cubicBezTo>
                    <a:pt x="515" y="270"/>
                    <a:pt x="527" y="281"/>
                    <a:pt x="527" y="28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12">
              <a:extLst>
                <a:ext uri="{FF2B5EF4-FFF2-40B4-BE49-F238E27FC236}">
                  <a16:creationId xmlns:a16="http://schemas.microsoft.com/office/drawing/2014/main" id="{4286F896-B178-3864-493E-DD96A0CCCF72}"/>
                </a:ext>
              </a:extLst>
            </p:cNvPr>
            <p:cNvSpPr>
              <a:spLocks/>
            </p:cNvSpPr>
            <p:nvPr/>
          </p:nvSpPr>
          <p:spPr bwMode="auto">
            <a:xfrm>
              <a:off x="3308" y="1624"/>
              <a:ext cx="113" cy="142"/>
            </a:xfrm>
            <a:custGeom>
              <a:avLst/>
              <a:gdLst>
                <a:gd name="T0" fmla="*/ 185 w 188"/>
                <a:gd name="T1" fmla="*/ 78 h 238"/>
                <a:gd name="T2" fmla="*/ 181 w 188"/>
                <a:gd name="T3" fmla="*/ 96 h 238"/>
                <a:gd name="T4" fmla="*/ 169 w 188"/>
                <a:gd name="T5" fmla="*/ 107 h 238"/>
                <a:gd name="T6" fmla="*/ 162 w 188"/>
                <a:gd name="T7" fmla="*/ 117 h 238"/>
                <a:gd name="T8" fmla="*/ 158 w 188"/>
                <a:gd name="T9" fmla="*/ 129 h 238"/>
                <a:gd name="T10" fmla="*/ 151 w 188"/>
                <a:gd name="T11" fmla="*/ 134 h 238"/>
                <a:gd name="T12" fmla="*/ 146 w 188"/>
                <a:gd name="T13" fmla="*/ 130 h 238"/>
                <a:gd name="T14" fmla="*/ 141 w 188"/>
                <a:gd name="T15" fmla="*/ 142 h 238"/>
                <a:gd name="T16" fmla="*/ 140 w 188"/>
                <a:gd name="T17" fmla="*/ 153 h 238"/>
                <a:gd name="T18" fmla="*/ 140 w 188"/>
                <a:gd name="T19" fmla="*/ 165 h 238"/>
                <a:gd name="T20" fmla="*/ 140 w 188"/>
                <a:gd name="T21" fmla="*/ 173 h 238"/>
                <a:gd name="T22" fmla="*/ 129 w 188"/>
                <a:gd name="T23" fmla="*/ 174 h 238"/>
                <a:gd name="T24" fmla="*/ 119 w 188"/>
                <a:gd name="T25" fmla="*/ 180 h 238"/>
                <a:gd name="T26" fmla="*/ 115 w 188"/>
                <a:gd name="T27" fmla="*/ 191 h 238"/>
                <a:gd name="T28" fmla="*/ 107 w 188"/>
                <a:gd name="T29" fmla="*/ 201 h 238"/>
                <a:gd name="T30" fmla="*/ 94 w 188"/>
                <a:gd name="T31" fmla="*/ 202 h 238"/>
                <a:gd name="T32" fmla="*/ 80 w 188"/>
                <a:gd name="T33" fmla="*/ 220 h 238"/>
                <a:gd name="T34" fmla="*/ 79 w 188"/>
                <a:gd name="T35" fmla="*/ 228 h 238"/>
                <a:gd name="T36" fmla="*/ 64 w 188"/>
                <a:gd name="T37" fmla="*/ 228 h 238"/>
                <a:gd name="T38" fmla="*/ 52 w 188"/>
                <a:gd name="T39" fmla="*/ 233 h 238"/>
                <a:gd name="T40" fmla="*/ 37 w 188"/>
                <a:gd name="T41" fmla="*/ 237 h 238"/>
                <a:gd name="T42" fmla="*/ 30 w 188"/>
                <a:gd name="T43" fmla="*/ 237 h 238"/>
                <a:gd name="T44" fmla="*/ 0 w 188"/>
                <a:gd name="T45" fmla="*/ 172 h 238"/>
                <a:gd name="T46" fmla="*/ 1 w 188"/>
                <a:gd name="T47" fmla="*/ 172 h 238"/>
                <a:gd name="T48" fmla="*/ 71 w 188"/>
                <a:gd name="T49" fmla="*/ 143 h 238"/>
                <a:gd name="T50" fmla="*/ 84 w 188"/>
                <a:gd name="T51" fmla="*/ 88 h 238"/>
                <a:gd name="T52" fmla="*/ 70 w 188"/>
                <a:gd name="T53" fmla="*/ 68 h 238"/>
                <a:gd name="T54" fmla="*/ 69 w 188"/>
                <a:gd name="T55" fmla="*/ 68 h 238"/>
                <a:gd name="T56" fmla="*/ 73 w 188"/>
                <a:gd name="T57" fmla="*/ 50 h 238"/>
                <a:gd name="T58" fmla="*/ 77 w 188"/>
                <a:gd name="T59" fmla="*/ 33 h 238"/>
                <a:gd name="T60" fmla="*/ 85 w 188"/>
                <a:gd name="T61" fmla="*/ 26 h 238"/>
                <a:gd name="T62" fmla="*/ 80 w 188"/>
                <a:gd name="T63" fmla="*/ 15 h 238"/>
                <a:gd name="T64" fmla="*/ 84 w 188"/>
                <a:gd name="T65" fmla="*/ 6 h 238"/>
                <a:gd name="T66" fmla="*/ 95 w 188"/>
                <a:gd name="T67" fmla="*/ 4 h 238"/>
                <a:gd name="T68" fmla="*/ 95 w 188"/>
                <a:gd name="T69" fmla="*/ 5 h 238"/>
                <a:gd name="T70" fmla="*/ 104 w 188"/>
                <a:gd name="T71" fmla="*/ 19 h 238"/>
                <a:gd name="T72" fmla="*/ 120 w 188"/>
                <a:gd name="T73" fmla="*/ 33 h 238"/>
                <a:gd name="T74" fmla="*/ 143 w 188"/>
                <a:gd name="T75" fmla="*/ 41 h 238"/>
                <a:gd name="T76" fmla="*/ 156 w 188"/>
                <a:gd name="T77" fmla="*/ 44 h 238"/>
                <a:gd name="T78" fmla="*/ 162 w 188"/>
                <a:gd name="T79" fmla="*/ 53 h 238"/>
                <a:gd name="T80" fmla="*/ 171 w 188"/>
                <a:gd name="T81" fmla="*/ 64 h 238"/>
                <a:gd name="T82" fmla="*/ 177 w 188"/>
                <a:gd name="T83" fmla="*/ 69 h 238"/>
                <a:gd name="T84" fmla="*/ 185 w 188"/>
                <a:gd name="T8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38">
                  <a:moveTo>
                    <a:pt x="185" y="78"/>
                  </a:moveTo>
                  <a:cubicBezTo>
                    <a:pt x="183" y="83"/>
                    <a:pt x="185" y="91"/>
                    <a:pt x="181" y="96"/>
                  </a:cubicBezTo>
                  <a:cubicBezTo>
                    <a:pt x="176" y="100"/>
                    <a:pt x="172" y="102"/>
                    <a:pt x="169" y="107"/>
                  </a:cubicBezTo>
                  <a:cubicBezTo>
                    <a:pt x="166" y="112"/>
                    <a:pt x="163" y="111"/>
                    <a:pt x="162" y="117"/>
                  </a:cubicBezTo>
                  <a:cubicBezTo>
                    <a:pt x="161" y="124"/>
                    <a:pt x="160" y="125"/>
                    <a:pt x="158" y="129"/>
                  </a:cubicBezTo>
                  <a:cubicBezTo>
                    <a:pt x="157" y="134"/>
                    <a:pt x="153" y="137"/>
                    <a:pt x="151" y="134"/>
                  </a:cubicBezTo>
                  <a:cubicBezTo>
                    <a:pt x="149" y="131"/>
                    <a:pt x="150" y="125"/>
                    <a:pt x="146" y="130"/>
                  </a:cubicBezTo>
                  <a:cubicBezTo>
                    <a:pt x="142" y="136"/>
                    <a:pt x="141" y="138"/>
                    <a:pt x="141" y="142"/>
                  </a:cubicBezTo>
                  <a:cubicBezTo>
                    <a:pt x="141" y="147"/>
                    <a:pt x="140" y="149"/>
                    <a:pt x="140" y="153"/>
                  </a:cubicBezTo>
                  <a:cubicBezTo>
                    <a:pt x="140" y="156"/>
                    <a:pt x="139" y="162"/>
                    <a:pt x="140" y="165"/>
                  </a:cubicBezTo>
                  <a:cubicBezTo>
                    <a:pt x="141" y="168"/>
                    <a:pt x="144" y="173"/>
                    <a:pt x="140" y="173"/>
                  </a:cubicBezTo>
                  <a:cubicBezTo>
                    <a:pt x="137" y="174"/>
                    <a:pt x="132" y="173"/>
                    <a:pt x="129" y="174"/>
                  </a:cubicBezTo>
                  <a:cubicBezTo>
                    <a:pt x="126" y="176"/>
                    <a:pt x="121" y="176"/>
                    <a:pt x="119" y="180"/>
                  </a:cubicBezTo>
                  <a:cubicBezTo>
                    <a:pt x="118" y="184"/>
                    <a:pt x="115" y="187"/>
                    <a:pt x="115" y="191"/>
                  </a:cubicBezTo>
                  <a:cubicBezTo>
                    <a:pt x="115" y="195"/>
                    <a:pt x="111" y="201"/>
                    <a:pt x="107" y="201"/>
                  </a:cubicBezTo>
                  <a:cubicBezTo>
                    <a:pt x="104" y="201"/>
                    <a:pt x="107" y="194"/>
                    <a:pt x="94" y="202"/>
                  </a:cubicBezTo>
                  <a:cubicBezTo>
                    <a:pt x="81" y="211"/>
                    <a:pt x="79" y="217"/>
                    <a:pt x="80" y="220"/>
                  </a:cubicBezTo>
                  <a:cubicBezTo>
                    <a:pt x="81" y="222"/>
                    <a:pt x="85" y="228"/>
                    <a:pt x="79" y="228"/>
                  </a:cubicBezTo>
                  <a:cubicBezTo>
                    <a:pt x="72" y="229"/>
                    <a:pt x="71" y="228"/>
                    <a:pt x="64" y="228"/>
                  </a:cubicBezTo>
                  <a:cubicBezTo>
                    <a:pt x="56" y="228"/>
                    <a:pt x="54" y="230"/>
                    <a:pt x="52" y="233"/>
                  </a:cubicBezTo>
                  <a:cubicBezTo>
                    <a:pt x="49" y="235"/>
                    <a:pt x="40" y="236"/>
                    <a:pt x="37" y="237"/>
                  </a:cubicBezTo>
                  <a:cubicBezTo>
                    <a:pt x="34" y="238"/>
                    <a:pt x="32" y="237"/>
                    <a:pt x="30" y="237"/>
                  </a:cubicBezTo>
                  <a:cubicBezTo>
                    <a:pt x="26" y="229"/>
                    <a:pt x="4" y="181"/>
                    <a:pt x="0" y="172"/>
                  </a:cubicBezTo>
                  <a:cubicBezTo>
                    <a:pt x="0" y="172"/>
                    <a:pt x="1" y="172"/>
                    <a:pt x="1" y="172"/>
                  </a:cubicBezTo>
                  <a:cubicBezTo>
                    <a:pt x="3" y="171"/>
                    <a:pt x="66" y="148"/>
                    <a:pt x="71" y="143"/>
                  </a:cubicBezTo>
                  <a:cubicBezTo>
                    <a:pt x="75" y="137"/>
                    <a:pt x="83" y="92"/>
                    <a:pt x="84" y="88"/>
                  </a:cubicBezTo>
                  <a:cubicBezTo>
                    <a:pt x="84" y="84"/>
                    <a:pt x="72" y="73"/>
                    <a:pt x="70" y="68"/>
                  </a:cubicBezTo>
                  <a:cubicBezTo>
                    <a:pt x="70" y="68"/>
                    <a:pt x="69" y="68"/>
                    <a:pt x="69" y="68"/>
                  </a:cubicBezTo>
                  <a:cubicBezTo>
                    <a:pt x="68" y="63"/>
                    <a:pt x="67" y="61"/>
                    <a:pt x="73" y="50"/>
                  </a:cubicBezTo>
                  <a:cubicBezTo>
                    <a:pt x="79" y="39"/>
                    <a:pt x="69" y="35"/>
                    <a:pt x="77" y="33"/>
                  </a:cubicBezTo>
                  <a:cubicBezTo>
                    <a:pt x="84" y="31"/>
                    <a:pt x="89" y="30"/>
                    <a:pt x="85" y="26"/>
                  </a:cubicBezTo>
                  <a:cubicBezTo>
                    <a:pt x="81" y="22"/>
                    <a:pt x="79" y="19"/>
                    <a:pt x="80" y="15"/>
                  </a:cubicBezTo>
                  <a:cubicBezTo>
                    <a:pt x="82" y="11"/>
                    <a:pt x="80" y="0"/>
                    <a:pt x="84" y="6"/>
                  </a:cubicBezTo>
                  <a:cubicBezTo>
                    <a:pt x="88" y="10"/>
                    <a:pt x="93" y="8"/>
                    <a:pt x="95" y="4"/>
                  </a:cubicBezTo>
                  <a:cubicBezTo>
                    <a:pt x="95" y="4"/>
                    <a:pt x="95" y="4"/>
                    <a:pt x="95" y="5"/>
                  </a:cubicBezTo>
                  <a:cubicBezTo>
                    <a:pt x="98" y="11"/>
                    <a:pt x="100" y="12"/>
                    <a:pt x="104" y="19"/>
                  </a:cubicBezTo>
                  <a:cubicBezTo>
                    <a:pt x="108" y="27"/>
                    <a:pt x="110" y="28"/>
                    <a:pt x="120" y="33"/>
                  </a:cubicBezTo>
                  <a:cubicBezTo>
                    <a:pt x="130" y="38"/>
                    <a:pt x="132" y="38"/>
                    <a:pt x="143" y="41"/>
                  </a:cubicBezTo>
                  <a:cubicBezTo>
                    <a:pt x="154" y="43"/>
                    <a:pt x="153" y="41"/>
                    <a:pt x="156" y="44"/>
                  </a:cubicBezTo>
                  <a:cubicBezTo>
                    <a:pt x="159" y="48"/>
                    <a:pt x="156" y="47"/>
                    <a:pt x="162" y="53"/>
                  </a:cubicBezTo>
                  <a:cubicBezTo>
                    <a:pt x="169" y="60"/>
                    <a:pt x="169" y="60"/>
                    <a:pt x="171" y="64"/>
                  </a:cubicBezTo>
                  <a:cubicBezTo>
                    <a:pt x="174" y="68"/>
                    <a:pt x="172" y="67"/>
                    <a:pt x="177" y="69"/>
                  </a:cubicBezTo>
                  <a:cubicBezTo>
                    <a:pt x="183" y="72"/>
                    <a:pt x="188" y="74"/>
                    <a:pt x="185" y="7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113">
              <a:extLst>
                <a:ext uri="{FF2B5EF4-FFF2-40B4-BE49-F238E27FC236}">
                  <a16:creationId xmlns:a16="http://schemas.microsoft.com/office/drawing/2014/main" id="{01DEFD26-B397-6F12-A9B5-783BCC21045F}"/>
                </a:ext>
              </a:extLst>
            </p:cNvPr>
            <p:cNvSpPr>
              <a:spLocks/>
            </p:cNvSpPr>
            <p:nvPr/>
          </p:nvSpPr>
          <p:spPr bwMode="auto">
            <a:xfrm>
              <a:off x="3332" y="1831"/>
              <a:ext cx="19" cy="9"/>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14">
              <a:extLst>
                <a:ext uri="{FF2B5EF4-FFF2-40B4-BE49-F238E27FC236}">
                  <a16:creationId xmlns:a16="http://schemas.microsoft.com/office/drawing/2014/main" id="{B8B40D01-8C11-E221-6384-8365464586A0}"/>
                </a:ext>
              </a:extLst>
            </p:cNvPr>
            <p:cNvSpPr>
              <a:spLocks/>
            </p:cNvSpPr>
            <p:nvPr/>
          </p:nvSpPr>
          <p:spPr bwMode="auto">
            <a:xfrm>
              <a:off x="3171" y="1727"/>
              <a:ext cx="155" cy="108"/>
            </a:xfrm>
            <a:custGeom>
              <a:avLst/>
              <a:gdLst>
                <a:gd name="T0" fmla="*/ 258 w 258"/>
                <a:gd name="T1" fmla="*/ 65 h 180"/>
                <a:gd name="T2" fmla="*/ 254 w 258"/>
                <a:gd name="T3" fmla="*/ 67 h 180"/>
                <a:gd name="T4" fmla="*/ 238 w 258"/>
                <a:gd name="T5" fmla="*/ 77 h 180"/>
                <a:gd name="T6" fmla="*/ 237 w 258"/>
                <a:gd name="T7" fmla="*/ 89 h 180"/>
                <a:gd name="T8" fmla="*/ 228 w 258"/>
                <a:gd name="T9" fmla="*/ 101 h 180"/>
                <a:gd name="T10" fmla="*/ 210 w 258"/>
                <a:gd name="T11" fmla="*/ 106 h 180"/>
                <a:gd name="T12" fmla="*/ 199 w 258"/>
                <a:gd name="T13" fmla="*/ 111 h 180"/>
                <a:gd name="T14" fmla="*/ 180 w 258"/>
                <a:gd name="T15" fmla="*/ 115 h 180"/>
                <a:gd name="T16" fmla="*/ 169 w 258"/>
                <a:gd name="T17" fmla="*/ 120 h 180"/>
                <a:gd name="T18" fmla="*/ 158 w 258"/>
                <a:gd name="T19" fmla="*/ 132 h 180"/>
                <a:gd name="T20" fmla="*/ 151 w 258"/>
                <a:gd name="T21" fmla="*/ 138 h 180"/>
                <a:gd name="T22" fmla="*/ 138 w 258"/>
                <a:gd name="T23" fmla="*/ 139 h 180"/>
                <a:gd name="T24" fmla="*/ 126 w 258"/>
                <a:gd name="T25" fmla="*/ 145 h 180"/>
                <a:gd name="T26" fmla="*/ 118 w 258"/>
                <a:gd name="T27" fmla="*/ 151 h 180"/>
                <a:gd name="T28" fmla="*/ 107 w 258"/>
                <a:gd name="T29" fmla="*/ 156 h 180"/>
                <a:gd name="T30" fmla="*/ 92 w 258"/>
                <a:gd name="T31" fmla="*/ 156 h 180"/>
                <a:gd name="T32" fmla="*/ 77 w 258"/>
                <a:gd name="T33" fmla="*/ 156 h 180"/>
                <a:gd name="T34" fmla="*/ 72 w 258"/>
                <a:gd name="T35" fmla="*/ 166 h 180"/>
                <a:gd name="T36" fmla="*/ 60 w 258"/>
                <a:gd name="T37" fmla="*/ 173 h 180"/>
                <a:gd name="T38" fmla="*/ 51 w 258"/>
                <a:gd name="T39" fmla="*/ 175 h 180"/>
                <a:gd name="T40" fmla="*/ 38 w 258"/>
                <a:gd name="T41" fmla="*/ 176 h 180"/>
                <a:gd name="T42" fmla="*/ 30 w 258"/>
                <a:gd name="T43" fmla="*/ 177 h 180"/>
                <a:gd name="T44" fmla="*/ 23 w 258"/>
                <a:gd name="T45" fmla="*/ 173 h 180"/>
                <a:gd name="T46" fmla="*/ 21 w 258"/>
                <a:gd name="T47" fmla="*/ 166 h 180"/>
                <a:gd name="T48" fmla="*/ 17 w 258"/>
                <a:gd name="T49" fmla="*/ 146 h 180"/>
                <a:gd name="T50" fmla="*/ 12 w 258"/>
                <a:gd name="T51" fmla="*/ 135 h 180"/>
                <a:gd name="T52" fmla="*/ 10 w 258"/>
                <a:gd name="T53" fmla="*/ 123 h 180"/>
                <a:gd name="T54" fmla="*/ 4 w 258"/>
                <a:gd name="T55" fmla="*/ 107 h 180"/>
                <a:gd name="T56" fmla="*/ 3 w 258"/>
                <a:gd name="T57" fmla="*/ 100 h 180"/>
                <a:gd name="T58" fmla="*/ 3 w 258"/>
                <a:gd name="T59" fmla="*/ 84 h 180"/>
                <a:gd name="T60" fmla="*/ 2 w 258"/>
                <a:gd name="T61" fmla="*/ 67 h 180"/>
                <a:gd name="T62" fmla="*/ 0 w 258"/>
                <a:gd name="T63" fmla="*/ 64 h 180"/>
                <a:gd name="T64" fmla="*/ 8 w 258"/>
                <a:gd name="T65" fmla="*/ 70 h 180"/>
                <a:gd name="T66" fmla="*/ 14 w 258"/>
                <a:gd name="T67" fmla="*/ 60 h 180"/>
                <a:gd name="T68" fmla="*/ 17 w 258"/>
                <a:gd name="T69" fmla="*/ 43 h 180"/>
                <a:gd name="T70" fmla="*/ 27 w 258"/>
                <a:gd name="T71" fmla="*/ 44 h 180"/>
                <a:gd name="T72" fmla="*/ 45 w 258"/>
                <a:gd name="T73" fmla="*/ 44 h 180"/>
                <a:gd name="T74" fmla="*/ 56 w 258"/>
                <a:gd name="T75" fmla="*/ 50 h 180"/>
                <a:gd name="T76" fmla="*/ 73 w 258"/>
                <a:gd name="T77" fmla="*/ 57 h 180"/>
                <a:gd name="T78" fmla="*/ 90 w 258"/>
                <a:gd name="T79" fmla="*/ 65 h 180"/>
                <a:gd name="T80" fmla="*/ 93 w 258"/>
                <a:gd name="T81" fmla="*/ 94 h 180"/>
                <a:gd name="T82" fmla="*/ 122 w 258"/>
                <a:gd name="T83" fmla="*/ 55 h 180"/>
                <a:gd name="T84" fmla="*/ 150 w 258"/>
                <a:gd name="T85" fmla="*/ 20 h 180"/>
                <a:gd name="T86" fmla="*/ 228 w 258"/>
                <a:gd name="T87" fmla="*/ 0 h 180"/>
                <a:gd name="T88" fmla="*/ 258 w 258"/>
                <a:gd name="T89"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0">
                  <a:moveTo>
                    <a:pt x="258" y="65"/>
                  </a:moveTo>
                  <a:cubicBezTo>
                    <a:pt x="257" y="65"/>
                    <a:pt x="255" y="66"/>
                    <a:pt x="254" y="67"/>
                  </a:cubicBezTo>
                  <a:cubicBezTo>
                    <a:pt x="249" y="70"/>
                    <a:pt x="238" y="74"/>
                    <a:pt x="238" y="77"/>
                  </a:cubicBezTo>
                  <a:cubicBezTo>
                    <a:pt x="237" y="80"/>
                    <a:pt x="237" y="81"/>
                    <a:pt x="237" y="89"/>
                  </a:cubicBezTo>
                  <a:cubicBezTo>
                    <a:pt x="236" y="97"/>
                    <a:pt x="236" y="99"/>
                    <a:pt x="228" y="101"/>
                  </a:cubicBezTo>
                  <a:cubicBezTo>
                    <a:pt x="219" y="104"/>
                    <a:pt x="219" y="102"/>
                    <a:pt x="210" y="106"/>
                  </a:cubicBezTo>
                  <a:cubicBezTo>
                    <a:pt x="201" y="110"/>
                    <a:pt x="208" y="108"/>
                    <a:pt x="199" y="111"/>
                  </a:cubicBezTo>
                  <a:cubicBezTo>
                    <a:pt x="190" y="113"/>
                    <a:pt x="186" y="112"/>
                    <a:pt x="180" y="115"/>
                  </a:cubicBezTo>
                  <a:cubicBezTo>
                    <a:pt x="175" y="118"/>
                    <a:pt x="176" y="115"/>
                    <a:pt x="169" y="120"/>
                  </a:cubicBezTo>
                  <a:cubicBezTo>
                    <a:pt x="162" y="126"/>
                    <a:pt x="162" y="127"/>
                    <a:pt x="158" y="132"/>
                  </a:cubicBezTo>
                  <a:cubicBezTo>
                    <a:pt x="155" y="136"/>
                    <a:pt x="158" y="138"/>
                    <a:pt x="151" y="138"/>
                  </a:cubicBezTo>
                  <a:cubicBezTo>
                    <a:pt x="143" y="139"/>
                    <a:pt x="143" y="136"/>
                    <a:pt x="138" y="139"/>
                  </a:cubicBezTo>
                  <a:cubicBezTo>
                    <a:pt x="132" y="142"/>
                    <a:pt x="128" y="144"/>
                    <a:pt x="126" y="145"/>
                  </a:cubicBezTo>
                  <a:cubicBezTo>
                    <a:pt x="124" y="147"/>
                    <a:pt x="122" y="148"/>
                    <a:pt x="118" y="151"/>
                  </a:cubicBezTo>
                  <a:cubicBezTo>
                    <a:pt x="115" y="153"/>
                    <a:pt x="110" y="156"/>
                    <a:pt x="107" y="156"/>
                  </a:cubicBezTo>
                  <a:cubicBezTo>
                    <a:pt x="103" y="156"/>
                    <a:pt x="100" y="156"/>
                    <a:pt x="92" y="156"/>
                  </a:cubicBezTo>
                  <a:cubicBezTo>
                    <a:pt x="83" y="156"/>
                    <a:pt x="78" y="153"/>
                    <a:pt x="77" y="156"/>
                  </a:cubicBezTo>
                  <a:cubicBezTo>
                    <a:pt x="76" y="158"/>
                    <a:pt x="77" y="162"/>
                    <a:pt x="72" y="166"/>
                  </a:cubicBezTo>
                  <a:cubicBezTo>
                    <a:pt x="67" y="169"/>
                    <a:pt x="64" y="171"/>
                    <a:pt x="60" y="173"/>
                  </a:cubicBezTo>
                  <a:cubicBezTo>
                    <a:pt x="55" y="174"/>
                    <a:pt x="58" y="174"/>
                    <a:pt x="51" y="175"/>
                  </a:cubicBezTo>
                  <a:cubicBezTo>
                    <a:pt x="43" y="176"/>
                    <a:pt x="47" y="176"/>
                    <a:pt x="38" y="176"/>
                  </a:cubicBezTo>
                  <a:cubicBezTo>
                    <a:pt x="30" y="177"/>
                    <a:pt x="35" y="180"/>
                    <a:pt x="30" y="177"/>
                  </a:cubicBezTo>
                  <a:cubicBezTo>
                    <a:pt x="25" y="174"/>
                    <a:pt x="23" y="177"/>
                    <a:pt x="23" y="173"/>
                  </a:cubicBezTo>
                  <a:cubicBezTo>
                    <a:pt x="23" y="170"/>
                    <a:pt x="23" y="178"/>
                    <a:pt x="21" y="166"/>
                  </a:cubicBezTo>
                  <a:cubicBezTo>
                    <a:pt x="19" y="153"/>
                    <a:pt x="15" y="152"/>
                    <a:pt x="17" y="146"/>
                  </a:cubicBezTo>
                  <a:cubicBezTo>
                    <a:pt x="18" y="140"/>
                    <a:pt x="12" y="140"/>
                    <a:pt x="12" y="135"/>
                  </a:cubicBezTo>
                  <a:cubicBezTo>
                    <a:pt x="12" y="130"/>
                    <a:pt x="12" y="128"/>
                    <a:pt x="10" y="123"/>
                  </a:cubicBezTo>
                  <a:cubicBezTo>
                    <a:pt x="7" y="117"/>
                    <a:pt x="6" y="110"/>
                    <a:pt x="4" y="107"/>
                  </a:cubicBezTo>
                  <a:cubicBezTo>
                    <a:pt x="2" y="105"/>
                    <a:pt x="2" y="101"/>
                    <a:pt x="3" y="100"/>
                  </a:cubicBezTo>
                  <a:cubicBezTo>
                    <a:pt x="5" y="99"/>
                    <a:pt x="3" y="92"/>
                    <a:pt x="3" y="84"/>
                  </a:cubicBezTo>
                  <a:cubicBezTo>
                    <a:pt x="3" y="76"/>
                    <a:pt x="5" y="74"/>
                    <a:pt x="2" y="67"/>
                  </a:cubicBezTo>
                  <a:cubicBezTo>
                    <a:pt x="1" y="66"/>
                    <a:pt x="0" y="65"/>
                    <a:pt x="0" y="64"/>
                  </a:cubicBezTo>
                  <a:cubicBezTo>
                    <a:pt x="2" y="66"/>
                    <a:pt x="6" y="70"/>
                    <a:pt x="8" y="70"/>
                  </a:cubicBezTo>
                  <a:cubicBezTo>
                    <a:pt x="10" y="69"/>
                    <a:pt x="14" y="66"/>
                    <a:pt x="14" y="60"/>
                  </a:cubicBezTo>
                  <a:cubicBezTo>
                    <a:pt x="14" y="55"/>
                    <a:pt x="14" y="43"/>
                    <a:pt x="17" y="43"/>
                  </a:cubicBezTo>
                  <a:cubicBezTo>
                    <a:pt x="20" y="43"/>
                    <a:pt x="21" y="42"/>
                    <a:pt x="27" y="44"/>
                  </a:cubicBezTo>
                  <a:cubicBezTo>
                    <a:pt x="33" y="46"/>
                    <a:pt x="43" y="44"/>
                    <a:pt x="45" y="44"/>
                  </a:cubicBezTo>
                  <a:cubicBezTo>
                    <a:pt x="47" y="44"/>
                    <a:pt x="49" y="46"/>
                    <a:pt x="56" y="50"/>
                  </a:cubicBezTo>
                  <a:cubicBezTo>
                    <a:pt x="63" y="53"/>
                    <a:pt x="63" y="53"/>
                    <a:pt x="73" y="57"/>
                  </a:cubicBezTo>
                  <a:cubicBezTo>
                    <a:pt x="82" y="61"/>
                    <a:pt x="89" y="61"/>
                    <a:pt x="90" y="65"/>
                  </a:cubicBezTo>
                  <a:cubicBezTo>
                    <a:pt x="92" y="70"/>
                    <a:pt x="89" y="95"/>
                    <a:pt x="93" y="94"/>
                  </a:cubicBezTo>
                  <a:cubicBezTo>
                    <a:pt x="96" y="93"/>
                    <a:pt x="120" y="61"/>
                    <a:pt x="122" y="55"/>
                  </a:cubicBezTo>
                  <a:cubicBezTo>
                    <a:pt x="125" y="49"/>
                    <a:pt x="136" y="26"/>
                    <a:pt x="150" y="20"/>
                  </a:cubicBezTo>
                  <a:cubicBezTo>
                    <a:pt x="163" y="15"/>
                    <a:pt x="220" y="3"/>
                    <a:pt x="228" y="0"/>
                  </a:cubicBezTo>
                  <a:cubicBezTo>
                    <a:pt x="232" y="9"/>
                    <a:pt x="254" y="57"/>
                    <a:pt x="258" y="6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15">
              <a:extLst>
                <a:ext uri="{FF2B5EF4-FFF2-40B4-BE49-F238E27FC236}">
                  <a16:creationId xmlns:a16="http://schemas.microsoft.com/office/drawing/2014/main" id="{3B0CDC50-654D-D0B1-0740-E1A83FAD773A}"/>
                </a:ext>
              </a:extLst>
            </p:cNvPr>
            <p:cNvSpPr>
              <a:spLocks/>
            </p:cNvSpPr>
            <p:nvPr/>
          </p:nvSpPr>
          <p:spPr bwMode="auto">
            <a:xfrm>
              <a:off x="3295" y="1601"/>
              <a:ext cx="71" cy="65"/>
            </a:xfrm>
            <a:custGeom>
              <a:avLst/>
              <a:gdLst>
                <a:gd name="T0" fmla="*/ 117 w 118"/>
                <a:gd name="T1" fmla="*/ 41 h 107"/>
                <a:gd name="T2" fmla="*/ 106 w 118"/>
                <a:gd name="T3" fmla="*/ 43 h 107"/>
                <a:gd name="T4" fmla="*/ 102 w 118"/>
                <a:gd name="T5" fmla="*/ 52 h 107"/>
                <a:gd name="T6" fmla="*/ 107 w 118"/>
                <a:gd name="T7" fmla="*/ 63 h 107"/>
                <a:gd name="T8" fmla="*/ 99 w 118"/>
                <a:gd name="T9" fmla="*/ 70 h 107"/>
                <a:gd name="T10" fmla="*/ 95 w 118"/>
                <a:gd name="T11" fmla="*/ 87 h 107"/>
                <a:gd name="T12" fmla="*/ 91 w 118"/>
                <a:gd name="T13" fmla="*/ 105 h 107"/>
                <a:gd name="T14" fmla="*/ 92 w 118"/>
                <a:gd name="T15" fmla="*/ 105 h 107"/>
                <a:gd name="T16" fmla="*/ 86 w 118"/>
                <a:gd name="T17" fmla="*/ 107 h 107"/>
                <a:gd name="T18" fmla="*/ 67 w 118"/>
                <a:gd name="T19" fmla="*/ 105 h 107"/>
                <a:gd name="T20" fmla="*/ 45 w 118"/>
                <a:gd name="T21" fmla="*/ 102 h 107"/>
                <a:gd name="T22" fmla="*/ 26 w 118"/>
                <a:gd name="T23" fmla="*/ 97 h 107"/>
                <a:gd name="T24" fmla="*/ 12 w 118"/>
                <a:gd name="T25" fmla="*/ 81 h 107"/>
                <a:gd name="T26" fmla="*/ 3 w 118"/>
                <a:gd name="T27" fmla="*/ 67 h 107"/>
                <a:gd name="T28" fmla="*/ 0 w 118"/>
                <a:gd name="T29" fmla="*/ 60 h 107"/>
                <a:gd name="T30" fmla="*/ 6 w 118"/>
                <a:gd name="T31" fmla="*/ 63 h 107"/>
                <a:gd name="T32" fmla="*/ 13 w 118"/>
                <a:gd name="T33" fmla="*/ 67 h 107"/>
                <a:gd name="T34" fmla="*/ 28 w 118"/>
                <a:gd name="T35" fmla="*/ 62 h 107"/>
                <a:gd name="T36" fmla="*/ 42 w 118"/>
                <a:gd name="T37" fmla="*/ 65 h 107"/>
                <a:gd name="T38" fmla="*/ 55 w 118"/>
                <a:gd name="T39" fmla="*/ 64 h 107"/>
                <a:gd name="T40" fmla="*/ 68 w 118"/>
                <a:gd name="T41" fmla="*/ 58 h 107"/>
                <a:gd name="T42" fmla="*/ 78 w 118"/>
                <a:gd name="T43" fmla="*/ 45 h 107"/>
                <a:gd name="T44" fmla="*/ 89 w 118"/>
                <a:gd name="T45" fmla="*/ 29 h 107"/>
                <a:gd name="T46" fmla="*/ 100 w 118"/>
                <a:gd name="T47" fmla="*/ 17 h 107"/>
                <a:gd name="T48" fmla="*/ 109 w 118"/>
                <a:gd name="T49" fmla="*/ 7 h 107"/>
                <a:gd name="T50" fmla="*/ 116 w 118"/>
                <a:gd name="T51" fmla="*/ 5 h 107"/>
                <a:gd name="T52" fmla="*/ 115 w 118"/>
                <a:gd name="T53" fmla="*/ 18 h 107"/>
                <a:gd name="T54" fmla="*/ 115 w 118"/>
                <a:gd name="T55" fmla="*/ 30 h 107"/>
                <a:gd name="T56" fmla="*/ 117 w 118"/>
                <a:gd name="T57"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07">
                  <a:moveTo>
                    <a:pt x="117" y="41"/>
                  </a:moveTo>
                  <a:cubicBezTo>
                    <a:pt x="115" y="45"/>
                    <a:pt x="110" y="47"/>
                    <a:pt x="106" y="43"/>
                  </a:cubicBezTo>
                  <a:cubicBezTo>
                    <a:pt x="102" y="37"/>
                    <a:pt x="104" y="48"/>
                    <a:pt x="102" y="52"/>
                  </a:cubicBezTo>
                  <a:cubicBezTo>
                    <a:pt x="101" y="56"/>
                    <a:pt x="103" y="59"/>
                    <a:pt x="107" y="63"/>
                  </a:cubicBezTo>
                  <a:cubicBezTo>
                    <a:pt x="111" y="67"/>
                    <a:pt x="106" y="68"/>
                    <a:pt x="99" y="70"/>
                  </a:cubicBezTo>
                  <a:cubicBezTo>
                    <a:pt x="91" y="72"/>
                    <a:pt x="101" y="76"/>
                    <a:pt x="95" y="87"/>
                  </a:cubicBezTo>
                  <a:cubicBezTo>
                    <a:pt x="89" y="98"/>
                    <a:pt x="90" y="100"/>
                    <a:pt x="91" y="105"/>
                  </a:cubicBezTo>
                  <a:cubicBezTo>
                    <a:pt x="91" y="105"/>
                    <a:pt x="92" y="105"/>
                    <a:pt x="92" y="105"/>
                  </a:cubicBezTo>
                  <a:cubicBezTo>
                    <a:pt x="91" y="106"/>
                    <a:pt x="89" y="107"/>
                    <a:pt x="86" y="107"/>
                  </a:cubicBezTo>
                  <a:cubicBezTo>
                    <a:pt x="82" y="107"/>
                    <a:pt x="76" y="107"/>
                    <a:pt x="67" y="105"/>
                  </a:cubicBezTo>
                  <a:cubicBezTo>
                    <a:pt x="59" y="104"/>
                    <a:pt x="53" y="102"/>
                    <a:pt x="45" y="102"/>
                  </a:cubicBezTo>
                  <a:cubicBezTo>
                    <a:pt x="38" y="101"/>
                    <a:pt x="36" y="105"/>
                    <a:pt x="26" y="97"/>
                  </a:cubicBezTo>
                  <a:cubicBezTo>
                    <a:pt x="16" y="89"/>
                    <a:pt x="18" y="88"/>
                    <a:pt x="12" y="81"/>
                  </a:cubicBezTo>
                  <a:cubicBezTo>
                    <a:pt x="6" y="74"/>
                    <a:pt x="6" y="72"/>
                    <a:pt x="3" y="67"/>
                  </a:cubicBezTo>
                  <a:cubicBezTo>
                    <a:pt x="1" y="63"/>
                    <a:pt x="0" y="61"/>
                    <a:pt x="0" y="60"/>
                  </a:cubicBezTo>
                  <a:cubicBezTo>
                    <a:pt x="4" y="60"/>
                    <a:pt x="5" y="61"/>
                    <a:pt x="6" y="63"/>
                  </a:cubicBezTo>
                  <a:cubicBezTo>
                    <a:pt x="6" y="65"/>
                    <a:pt x="7" y="67"/>
                    <a:pt x="13" y="67"/>
                  </a:cubicBezTo>
                  <a:cubicBezTo>
                    <a:pt x="20" y="67"/>
                    <a:pt x="25" y="62"/>
                    <a:pt x="28" y="62"/>
                  </a:cubicBezTo>
                  <a:cubicBezTo>
                    <a:pt x="30" y="62"/>
                    <a:pt x="38" y="64"/>
                    <a:pt x="42" y="65"/>
                  </a:cubicBezTo>
                  <a:cubicBezTo>
                    <a:pt x="47" y="66"/>
                    <a:pt x="48" y="64"/>
                    <a:pt x="55" y="64"/>
                  </a:cubicBezTo>
                  <a:cubicBezTo>
                    <a:pt x="62" y="63"/>
                    <a:pt x="62" y="65"/>
                    <a:pt x="68" y="58"/>
                  </a:cubicBezTo>
                  <a:cubicBezTo>
                    <a:pt x="74" y="51"/>
                    <a:pt x="72" y="55"/>
                    <a:pt x="78" y="45"/>
                  </a:cubicBezTo>
                  <a:cubicBezTo>
                    <a:pt x="84" y="34"/>
                    <a:pt x="81" y="37"/>
                    <a:pt x="89" y="29"/>
                  </a:cubicBezTo>
                  <a:cubicBezTo>
                    <a:pt x="98" y="22"/>
                    <a:pt x="93" y="24"/>
                    <a:pt x="100" y="17"/>
                  </a:cubicBezTo>
                  <a:cubicBezTo>
                    <a:pt x="108" y="11"/>
                    <a:pt x="107" y="11"/>
                    <a:pt x="109" y="7"/>
                  </a:cubicBezTo>
                  <a:cubicBezTo>
                    <a:pt x="110" y="3"/>
                    <a:pt x="116" y="0"/>
                    <a:pt x="116" y="5"/>
                  </a:cubicBezTo>
                  <a:cubicBezTo>
                    <a:pt x="116" y="10"/>
                    <a:pt x="116" y="14"/>
                    <a:pt x="115" y="18"/>
                  </a:cubicBezTo>
                  <a:cubicBezTo>
                    <a:pt x="113" y="23"/>
                    <a:pt x="112" y="25"/>
                    <a:pt x="115" y="30"/>
                  </a:cubicBezTo>
                  <a:cubicBezTo>
                    <a:pt x="118" y="35"/>
                    <a:pt x="114" y="36"/>
                    <a:pt x="117" y="41"/>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16">
              <a:extLst>
                <a:ext uri="{FF2B5EF4-FFF2-40B4-BE49-F238E27FC236}">
                  <a16:creationId xmlns:a16="http://schemas.microsoft.com/office/drawing/2014/main" id="{7DAECC5F-93F4-351A-B367-6824502A01CB}"/>
                </a:ext>
              </a:extLst>
            </p:cNvPr>
            <p:cNvSpPr>
              <a:spLocks/>
            </p:cNvSpPr>
            <p:nvPr/>
          </p:nvSpPr>
          <p:spPr bwMode="auto">
            <a:xfrm>
              <a:off x="3282" y="1606"/>
              <a:ext cx="14" cy="27"/>
            </a:xfrm>
            <a:custGeom>
              <a:avLst/>
              <a:gdLst>
                <a:gd name="T0" fmla="*/ 22 w 24"/>
                <a:gd name="T1" fmla="*/ 8 h 45"/>
                <a:gd name="T2" fmla="*/ 19 w 24"/>
                <a:gd name="T3" fmla="*/ 20 h 45"/>
                <a:gd name="T4" fmla="*/ 21 w 24"/>
                <a:gd name="T5" fmla="*/ 33 h 45"/>
                <a:gd name="T6" fmla="*/ 18 w 24"/>
                <a:gd name="T7" fmla="*/ 45 h 45"/>
                <a:gd name="T8" fmla="*/ 17 w 24"/>
                <a:gd name="T9" fmla="*/ 45 h 45"/>
                <a:gd name="T10" fmla="*/ 6 w 24"/>
                <a:gd name="T11" fmla="*/ 43 h 45"/>
                <a:gd name="T12" fmla="*/ 2 w 24"/>
                <a:gd name="T13" fmla="*/ 36 h 45"/>
                <a:gd name="T14" fmla="*/ 3 w 24"/>
                <a:gd name="T15" fmla="*/ 33 h 45"/>
                <a:gd name="T16" fmla="*/ 1 w 24"/>
                <a:gd name="T17" fmla="*/ 19 h 45"/>
                <a:gd name="T18" fmla="*/ 6 w 24"/>
                <a:gd name="T19" fmla="*/ 9 h 45"/>
                <a:gd name="T20" fmla="*/ 12 w 24"/>
                <a:gd name="T21" fmla="*/ 1 h 45"/>
                <a:gd name="T22" fmla="*/ 22 w 24"/>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5">
                  <a:moveTo>
                    <a:pt x="22" y="8"/>
                  </a:moveTo>
                  <a:cubicBezTo>
                    <a:pt x="21" y="11"/>
                    <a:pt x="16" y="16"/>
                    <a:pt x="19" y="20"/>
                  </a:cubicBezTo>
                  <a:cubicBezTo>
                    <a:pt x="21" y="24"/>
                    <a:pt x="23" y="23"/>
                    <a:pt x="21" y="33"/>
                  </a:cubicBezTo>
                  <a:cubicBezTo>
                    <a:pt x="20" y="42"/>
                    <a:pt x="18" y="40"/>
                    <a:pt x="18" y="45"/>
                  </a:cubicBezTo>
                  <a:cubicBezTo>
                    <a:pt x="18" y="45"/>
                    <a:pt x="18" y="45"/>
                    <a:pt x="17" y="45"/>
                  </a:cubicBezTo>
                  <a:cubicBezTo>
                    <a:pt x="15" y="44"/>
                    <a:pt x="10" y="44"/>
                    <a:pt x="6" y="43"/>
                  </a:cubicBezTo>
                  <a:cubicBezTo>
                    <a:pt x="3" y="42"/>
                    <a:pt x="2" y="39"/>
                    <a:pt x="2" y="36"/>
                  </a:cubicBezTo>
                  <a:cubicBezTo>
                    <a:pt x="3" y="37"/>
                    <a:pt x="4" y="36"/>
                    <a:pt x="3" y="33"/>
                  </a:cubicBezTo>
                  <a:cubicBezTo>
                    <a:pt x="2" y="27"/>
                    <a:pt x="0" y="26"/>
                    <a:pt x="1" y="19"/>
                  </a:cubicBezTo>
                  <a:cubicBezTo>
                    <a:pt x="3" y="13"/>
                    <a:pt x="5" y="15"/>
                    <a:pt x="6" y="9"/>
                  </a:cubicBezTo>
                  <a:cubicBezTo>
                    <a:pt x="6" y="2"/>
                    <a:pt x="8" y="0"/>
                    <a:pt x="12" y="1"/>
                  </a:cubicBezTo>
                  <a:cubicBezTo>
                    <a:pt x="16" y="2"/>
                    <a:pt x="24" y="5"/>
                    <a:pt x="22" y="8"/>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17">
              <a:extLst>
                <a:ext uri="{FF2B5EF4-FFF2-40B4-BE49-F238E27FC236}">
                  <a16:creationId xmlns:a16="http://schemas.microsoft.com/office/drawing/2014/main" id="{250173E7-1B88-3E6B-7940-637C9A1059F9}"/>
                </a:ext>
              </a:extLst>
            </p:cNvPr>
            <p:cNvSpPr>
              <a:spLocks/>
            </p:cNvSpPr>
            <p:nvPr/>
          </p:nvSpPr>
          <p:spPr bwMode="auto">
            <a:xfrm>
              <a:off x="3216" y="1540"/>
              <a:ext cx="27" cy="27"/>
            </a:xfrm>
            <a:custGeom>
              <a:avLst/>
              <a:gdLst>
                <a:gd name="T0" fmla="*/ 46 w 46"/>
                <a:gd name="T1" fmla="*/ 42 h 44"/>
                <a:gd name="T2" fmla="*/ 30 w 46"/>
                <a:gd name="T3" fmla="*/ 43 h 44"/>
                <a:gd name="T4" fmla="*/ 22 w 46"/>
                <a:gd name="T5" fmla="*/ 33 h 44"/>
                <a:gd name="T6" fmla="*/ 8 w 46"/>
                <a:gd name="T7" fmla="*/ 28 h 44"/>
                <a:gd name="T8" fmla="*/ 0 w 46"/>
                <a:gd name="T9" fmla="*/ 26 h 44"/>
                <a:gd name="T10" fmla="*/ 1 w 46"/>
                <a:gd name="T11" fmla="*/ 25 h 44"/>
                <a:gd name="T12" fmla="*/ 8 w 46"/>
                <a:gd name="T13" fmla="*/ 5 h 44"/>
                <a:gd name="T14" fmla="*/ 29 w 46"/>
                <a:gd name="T15" fmla="*/ 1 h 44"/>
                <a:gd name="T16" fmla="*/ 35 w 46"/>
                <a:gd name="T17" fmla="*/ 3 h 44"/>
                <a:gd name="T18" fmla="*/ 35 w 46"/>
                <a:gd name="T19" fmla="*/ 4 h 44"/>
                <a:gd name="T20" fmla="*/ 42 w 46"/>
                <a:gd name="T21" fmla="*/ 11 h 44"/>
                <a:gd name="T22" fmla="*/ 37 w 46"/>
                <a:gd name="T23" fmla="*/ 14 h 44"/>
                <a:gd name="T24" fmla="*/ 26 w 46"/>
                <a:gd name="T25" fmla="*/ 18 h 44"/>
                <a:gd name="T26" fmla="*/ 35 w 46"/>
                <a:gd name="T27" fmla="*/ 22 h 44"/>
                <a:gd name="T28" fmla="*/ 41 w 46"/>
                <a:gd name="T29" fmla="*/ 35 h 44"/>
                <a:gd name="T30" fmla="*/ 46 w 46"/>
                <a:gd name="T3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4">
                  <a:moveTo>
                    <a:pt x="46" y="42"/>
                  </a:moveTo>
                  <a:cubicBezTo>
                    <a:pt x="43" y="43"/>
                    <a:pt x="35" y="44"/>
                    <a:pt x="30" y="43"/>
                  </a:cubicBezTo>
                  <a:cubicBezTo>
                    <a:pt x="23" y="43"/>
                    <a:pt x="24" y="37"/>
                    <a:pt x="22" y="33"/>
                  </a:cubicBezTo>
                  <a:cubicBezTo>
                    <a:pt x="19" y="28"/>
                    <a:pt x="15" y="28"/>
                    <a:pt x="8" y="28"/>
                  </a:cubicBezTo>
                  <a:cubicBezTo>
                    <a:pt x="3" y="27"/>
                    <a:pt x="1" y="27"/>
                    <a:pt x="0" y="26"/>
                  </a:cubicBezTo>
                  <a:cubicBezTo>
                    <a:pt x="0" y="26"/>
                    <a:pt x="1" y="25"/>
                    <a:pt x="1" y="25"/>
                  </a:cubicBezTo>
                  <a:cubicBezTo>
                    <a:pt x="3" y="20"/>
                    <a:pt x="5" y="8"/>
                    <a:pt x="8" y="5"/>
                  </a:cubicBezTo>
                  <a:cubicBezTo>
                    <a:pt x="12" y="1"/>
                    <a:pt x="27" y="0"/>
                    <a:pt x="29" y="1"/>
                  </a:cubicBezTo>
                  <a:cubicBezTo>
                    <a:pt x="31" y="2"/>
                    <a:pt x="34" y="3"/>
                    <a:pt x="35" y="3"/>
                  </a:cubicBezTo>
                  <a:cubicBezTo>
                    <a:pt x="35" y="4"/>
                    <a:pt x="35" y="4"/>
                    <a:pt x="35" y="4"/>
                  </a:cubicBezTo>
                  <a:cubicBezTo>
                    <a:pt x="38" y="7"/>
                    <a:pt x="42" y="9"/>
                    <a:pt x="42" y="11"/>
                  </a:cubicBezTo>
                  <a:cubicBezTo>
                    <a:pt x="42" y="13"/>
                    <a:pt x="42" y="12"/>
                    <a:pt x="37" y="14"/>
                  </a:cubicBezTo>
                  <a:cubicBezTo>
                    <a:pt x="32" y="15"/>
                    <a:pt x="24" y="15"/>
                    <a:pt x="26" y="18"/>
                  </a:cubicBezTo>
                  <a:cubicBezTo>
                    <a:pt x="29" y="21"/>
                    <a:pt x="35" y="19"/>
                    <a:pt x="35" y="22"/>
                  </a:cubicBezTo>
                  <a:cubicBezTo>
                    <a:pt x="36" y="25"/>
                    <a:pt x="40" y="30"/>
                    <a:pt x="41" y="35"/>
                  </a:cubicBezTo>
                  <a:cubicBezTo>
                    <a:pt x="42" y="38"/>
                    <a:pt x="45" y="38"/>
                    <a:pt x="46" y="4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118">
              <a:extLst>
                <a:ext uri="{FF2B5EF4-FFF2-40B4-BE49-F238E27FC236}">
                  <a16:creationId xmlns:a16="http://schemas.microsoft.com/office/drawing/2014/main" id="{CBB6F098-319B-FACE-5901-1744C471914E}"/>
                </a:ext>
              </a:extLst>
            </p:cNvPr>
            <p:cNvSpPr>
              <a:spLocks/>
            </p:cNvSpPr>
            <p:nvPr/>
          </p:nvSpPr>
          <p:spPr bwMode="auto">
            <a:xfrm>
              <a:off x="3277" y="1598"/>
              <a:ext cx="7" cy="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19">
              <a:extLst>
                <a:ext uri="{FF2B5EF4-FFF2-40B4-BE49-F238E27FC236}">
                  <a16:creationId xmlns:a16="http://schemas.microsoft.com/office/drawing/2014/main" id="{0502EFD0-1B7F-B5D5-F097-205830EFFF1D}"/>
                </a:ext>
              </a:extLst>
            </p:cNvPr>
            <p:cNvSpPr>
              <a:spLocks/>
            </p:cNvSpPr>
            <p:nvPr/>
          </p:nvSpPr>
          <p:spPr bwMode="auto">
            <a:xfrm>
              <a:off x="4522" y="1298"/>
              <a:ext cx="8" cy="11"/>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120">
              <a:extLst>
                <a:ext uri="{FF2B5EF4-FFF2-40B4-BE49-F238E27FC236}">
                  <a16:creationId xmlns:a16="http://schemas.microsoft.com/office/drawing/2014/main" id="{437AAD1B-D1BA-A980-D50C-929F3CA51C31}"/>
                </a:ext>
              </a:extLst>
            </p:cNvPr>
            <p:cNvSpPr>
              <a:spLocks/>
            </p:cNvSpPr>
            <p:nvPr/>
          </p:nvSpPr>
          <p:spPr bwMode="auto">
            <a:xfrm>
              <a:off x="4532" y="1280"/>
              <a:ext cx="23" cy="21"/>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21">
              <a:extLst>
                <a:ext uri="{FF2B5EF4-FFF2-40B4-BE49-F238E27FC236}">
                  <a16:creationId xmlns:a16="http://schemas.microsoft.com/office/drawing/2014/main" id="{133B87C8-E999-6B9A-7918-7C9DCCFD31BB}"/>
                </a:ext>
              </a:extLst>
            </p:cNvPr>
            <p:cNvSpPr>
              <a:spLocks/>
            </p:cNvSpPr>
            <p:nvPr/>
          </p:nvSpPr>
          <p:spPr bwMode="auto">
            <a:xfrm>
              <a:off x="4554" y="1268"/>
              <a:ext cx="12" cy="15"/>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122">
              <a:extLst>
                <a:ext uri="{FF2B5EF4-FFF2-40B4-BE49-F238E27FC236}">
                  <a16:creationId xmlns:a16="http://schemas.microsoft.com/office/drawing/2014/main" id="{3452FDED-9AE2-2EBB-6C83-B821DC5B2FEB}"/>
                </a:ext>
              </a:extLst>
            </p:cNvPr>
            <p:cNvSpPr>
              <a:spLocks/>
            </p:cNvSpPr>
            <p:nvPr/>
          </p:nvSpPr>
          <p:spPr bwMode="auto">
            <a:xfrm>
              <a:off x="4570" y="1253"/>
              <a:ext cx="6" cy="10"/>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23">
              <a:extLst>
                <a:ext uri="{FF2B5EF4-FFF2-40B4-BE49-F238E27FC236}">
                  <a16:creationId xmlns:a16="http://schemas.microsoft.com/office/drawing/2014/main" id="{BFA52B1F-C3B3-78C3-E3A1-AACE45CF7D9C}"/>
                </a:ext>
              </a:extLst>
            </p:cNvPr>
            <p:cNvSpPr>
              <a:spLocks/>
            </p:cNvSpPr>
            <p:nvPr/>
          </p:nvSpPr>
          <p:spPr bwMode="auto">
            <a:xfrm>
              <a:off x="4297" y="1619"/>
              <a:ext cx="24" cy="60"/>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24">
              <a:extLst>
                <a:ext uri="{FF2B5EF4-FFF2-40B4-BE49-F238E27FC236}">
                  <a16:creationId xmlns:a16="http://schemas.microsoft.com/office/drawing/2014/main" id="{742BEB41-7137-028D-CDDC-E8A40962B38A}"/>
                </a:ext>
              </a:extLst>
            </p:cNvPr>
            <p:cNvSpPr>
              <a:spLocks/>
            </p:cNvSpPr>
            <p:nvPr/>
          </p:nvSpPr>
          <p:spPr bwMode="auto">
            <a:xfrm>
              <a:off x="3047" y="1486"/>
              <a:ext cx="59" cy="69"/>
            </a:xfrm>
            <a:custGeom>
              <a:avLst/>
              <a:gdLst>
                <a:gd name="T0" fmla="*/ 98 w 98"/>
                <a:gd name="T1" fmla="*/ 33 h 116"/>
                <a:gd name="T2" fmla="*/ 91 w 98"/>
                <a:gd name="T3" fmla="*/ 36 h 116"/>
                <a:gd name="T4" fmla="*/ 72 w 98"/>
                <a:gd name="T5" fmla="*/ 44 h 116"/>
                <a:gd name="T6" fmla="*/ 48 w 98"/>
                <a:gd name="T7" fmla="*/ 51 h 116"/>
                <a:gd name="T8" fmla="*/ 70 w 98"/>
                <a:gd name="T9" fmla="*/ 77 h 116"/>
                <a:gd name="T10" fmla="*/ 61 w 98"/>
                <a:gd name="T11" fmla="*/ 90 h 116"/>
                <a:gd name="T12" fmla="*/ 50 w 98"/>
                <a:gd name="T13" fmla="*/ 96 h 116"/>
                <a:gd name="T14" fmla="*/ 37 w 98"/>
                <a:gd name="T15" fmla="*/ 106 h 116"/>
                <a:gd name="T16" fmla="*/ 28 w 98"/>
                <a:gd name="T17" fmla="*/ 116 h 116"/>
                <a:gd name="T18" fmla="*/ 7 w 98"/>
                <a:gd name="T19" fmla="*/ 113 h 116"/>
                <a:gd name="T20" fmla="*/ 0 w 98"/>
                <a:gd name="T21" fmla="*/ 108 h 116"/>
                <a:gd name="T22" fmla="*/ 2 w 98"/>
                <a:gd name="T23" fmla="*/ 105 h 116"/>
                <a:gd name="T24" fmla="*/ 4 w 98"/>
                <a:gd name="T25" fmla="*/ 97 h 116"/>
                <a:gd name="T26" fmla="*/ 3 w 98"/>
                <a:gd name="T27" fmla="*/ 84 h 116"/>
                <a:gd name="T28" fmla="*/ 8 w 98"/>
                <a:gd name="T29" fmla="*/ 68 h 116"/>
                <a:gd name="T30" fmla="*/ 8 w 98"/>
                <a:gd name="T31" fmla="*/ 52 h 116"/>
                <a:gd name="T32" fmla="*/ 8 w 98"/>
                <a:gd name="T33" fmla="*/ 52 h 116"/>
                <a:gd name="T34" fmla="*/ 11 w 98"/>
                <a:gd name="T35" fmla="*/ 41 h 116"/>
                <a:gd name="T36" fmla="*/ 9 w 98"/>
                <a:gd name="T37" fmla="*/ 32 h 116"/>
                <a:gd name="T38" fmla="*/ 9 w 98"/>
                <a:gd name="T39" fmla="*/ 27 h 116"/>
                <a:gd name="T40" fmla="*/ 8 w 98"/>
                <a:gd name="T41" fmla="*/ 21 h 116"/>
                <a:gd name="T42" fmla="*/ 10 w 98"/>
                <a:gd name="T43" fmla="*/ 14 h 116"/>
                <a:gd name="T44" fmla="*/ 12 w 98"/>
                <a:gd name="T45" fmla="*/ 18 h 116"/>
                <a:gd name="T46" fmla="*/ 23 w 98"/>
                <a:gd name="T47" fmla="*/ 22 h 116"/>
                <a:gd name="T48" fmla="*/ 34 w 98"/>
                <a:gd name="T49" fmla="*/ 28 h 116"/>
                <a:gd name="T50" fmla="*/ 50 w 98"/>
                <a:gd name="T51" fmla="*/ 23 h 116"/>
                <a:gd name="T52" fmla="*/ 68 w 98"/>
                <a:gd name="T53" fmla="*/ 9 h 116"/>
                <a:gd name="T54" fmla="*/ 81 w 98"/>
                <a:gd name="T55" fmla="*/ 0 h 116"/>
                <a:gd name="T56" fmla="*/ 84 w 98"/>
                <a:gd name="T57" fmla="*/ 2 h 116"/>
                <a:gd name="T58" fmla="*/ 88 w 98"/>
                <a:gd name="T59" fmla="*/ 11 h 116"/>
                <a:gd name="T60" fmla="*/ 91 w 98"/>
                <a:gd name="T61" fmla="*/ 22 h 116"/>
                <a:gd name="T62" fmla="*/ 97 w 98"/>
                <a:gd name="T63" fmla="*/ 30 h 116"/>
                <a:gd name="T64" fmla="*/ 98 w 98"/>
                <a:gd name="T6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6">
                  <a:moveTo>
                    <a:pt x="98" y="33"/>
                  </a:moveTo>
                  <a:cubicBezTo>
                    <a:pt x="98" y="35"/>
                    <a:pt x="93" y="35"/>
                    <a:pt x="91" y="36"/>
                  </a:cubicBezTo>
                  <a:cubicBezTo>
                    <a:pt x="89" y="38"/>
                    <a:pt x="82" y="42"/>
                    <a:pt x="72" y="44"/>
                  </a:cubicBezTo>
                  <a:cubicBezTo>
                    <a:pt x="62" y="45"/>
                    <a:pt x="53" y="49"/>
                    <a:pt x="48" y="51"/>
                  </a:cubicBezTo>
                  <a:cubicBezTo>
                    <a:pt x="44" y="52"/>
                    <a:pt x="68" y="74"/>
                    <a:pt x="70" y="77"/>
                  </a:cubicBezTo>
                  <a:cubicBezTo>
                    <a:pt x="73" y="79"/>
                    <a:pt x="64" y="83"/>
                    <a:pt x="61" y="90"/>
                  </a:cubicBezTo>
                  <a:cubicBezTo>
                    <a:pt x="58" y="97"/>
                    <a:pt x="54" y="94"/>
                    <a:pt x="50" y="96"/>
                  </a:cubicBezTo>
                  <a:cubicBezTo>
                    <a:pt x="45" y="97"/>
                    <a:pt x="40" y="103"/>
                    <a:pt x="37" y="106"/>
                  </a:cubicBezTo>
                  <a:cubicBezTo>
                    <a:pt x="34" y="109"/>
                    <a:pt x="31" y="116"/>
                    <a:pt x="28" y="116"/>
                  </a:cubicBezTo>
                  <a:cubicBezTo>
                    <a:pt x="25" y="116"/>
                    <a:pt x="11" y="114"/>
                    <a:pt x="7" y="113"/>
                  </a:cubicBezTo>
                  <a:cubicBezTo>
                    <a:pt x="4" y="113"/>
                    <a:pt x="2" y="110"/>
                    <a:pt x="0" y="108"/>
                  </a:cubicBezTo>
                  <a:cubicBezTo>
                    <a:pt x="1" y="107"/>
                    <a:pt x="2" y="105"/>
                    <a:pt x="2" y="105"/>
                  </a:cubicBezTo>
                  <a:cubicBezTo>
                    <a:pt x="2" y="104"/>
                    <a:pt x="4" y="101"/>
                    <a:pt x="4" y="97"/>
                  </a:cubicBezTo>
                  <a:cubicBezTo>
                    <a:pt x="4" y="94"/>
                    <a:pt x="4" y="88"/>
                    <a:pt x="3" y="84"/>
                  </a:cubicBezTo>
                  <a:cubicBezTo>
                    <a:pt x="2" y="79"/>
                    <a:pt x="5" y="72"/>
                    <a:pt x="8" y="68"/>
                  </a:cubicBezTo>
                  <a:cubicBezTo>
                    <a:pt x="11" y="64"/>
                    <a:pt x="8" y="58"/>
                    <a:pt x="8" y="52"/>
                  </a:cubicBezTo>
                  <a:cubicBezTo>
                    <a:pt x="8" y="52"/>
                    <a:pt x="8" y="52"/>
                    <a:pt x="8" y="52"/>
                  </a:cubicBezTo>
                  <a:cubicBezTo>
                    <a:pt x="8" y="47"/>
                    <a:pt x="11" y="45"/>
                    <a:pt x="11" y="41"/>
                  </a:cubicBezTo>
                  <a:cubicBezTo>
                    <a:pt x="10" y="37"/>
                    <a:pt x="11" y="34"/>
                    <a:pt x="9" y="32"/>
                  </a:cubicBezTo>
                  <a:cubicBezTo>
                    <a:pt x="9" y="31"/>
                    <a:pt x="9" y="29"/>
                    <a:pt x="9" y="27"/>
                  </a:cubicBezTo>
                  <a:cubicBezTo>
                    <a:pt x="8" y="25"/>
                    <a:pt x="8" y="22"/>
                    <a:pt x="8" y="21"/>
                  </a:cubicBezTo>
                  <a:cubicBezTo>
                    <a:pt x="8" y="19"/>
                    <a:pt x="9" y="16"/>
                    <a:pt x="10" y="14"/>
                  </a:cubicBezTo>
                  <a:cubicBezTo>
                    <a:pt x="11" y="16"/>
                    <a:pt x="12" y="18"/>
                    <a:pt x="12" y="18"/>
                  </a:cubicBezTo>
                  <a:cubicBezTo>
                    <a:pt x="14" y="18"/>
                    <a:pt x="19" y="19"/>
                    <a:pt x="23" y="22"/>
                  </a:cubicBezTo>
                  <a:cubicBezTo>
                    <a:pt x="28" y="24"/>
                    <a:pt x="29" y="26"/>
                    <a:pt x="34" y="28"/>
                  </a:cubicBezTo>
                  <a:cubicBezTo>
                    <a:pt x="40" y="31"/>
                    <a:pt x="41" y="28"/>
                    <a:pt x="50" y="23"/>
                  </a:cubicBezTo>
                  <a:cubicBezTo>
                    <a:pt x="59" y="18"/>
                    <a:pt x="63" y="13"/>
                    <a:pt x="68" y="9"/>
                  </a:cubicBezTo>
                  <a:cubicBezTo>
                    <a:pt x="73" y="6"/>
                    <a:pt x="76" y="3"/>
                    <a:pt x="81" y="0"/>
                  </a:cubicBezTo>
                  <a:cubicBezTo>
                    <a:pt x="82" y="0"/>
                    <a:pt x="83" y="1"/>
                    <a:pt x="84" y="2"/>
                  </a:cubicBezTo>
                  <a:cubicBezTo>
                    <a:pt x="87" y="4"/>
                    <a:pt x="85" y="5"/>
                    <a:pt x="88" y="11"/>
                  </a:cubicBezTo>
                  <a:cubicBezTo>
                    <a:pt x="90" y="17"/>
                    <a:pt x="91" y="18"/>
                    <a:pt x="91" y="22"/>
                  </a:cubicBezTo>
                  <a:cubicBezTo>
                    <a:pt x="91" y="26"/>
                    <a:pt x="92" y="26"/>
                    <a:pt x="97" y="30"/>
                  </a:cubicBezTo>
                  <a:cubicBezTo>
                    <a:pt x="98" y="31"/>
                    <a:pt x="98" y="32"/>
                    <a:pt x="98" y="3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125">
              <a:extLst>
                <a:ext uri="{FF2B5EF4-FFF2-40B4-BE49-F238E27FC236}">
                  <a16:creationId xmlns:a16="http://schemas.microsoft.com/office/drawing/2014/main" id="{E094CCD7-8EC8-44D4-94C6-D78799D32DBE}"/>
                </a:ext>
              </a:extLst>
            </p:cNvPr>
            <p:cNvSpPr>
              <a:spLocks/>
            </p:cNvSpPr>
            <p:nvPr/>
          </p:nvSpPr>
          <p:spPr bwMode="auto">
            <a:xfrm>
              <a:off x="3045" y="1462"/>
              <a:ext cx="21" cy="27"/>
            </a:xfrm>
            <a:custGeom>
              <a:avLst/>
              <a:gdLst>
                <a:gd name="T0" fmla="*/ 28 w 35"/>
                <a:gd name="T1" fmla="*/ 21 h 45"/>
                <a:gd name="T2" fmla="*/ 20 w 35"/>
                <a:gd name="T3" fmla="*/ 28 h 45"/>
                <a:gd name="T4" fmla="*/ 11 w 35"/>
                <a:gd name="T5" fmla="*/ 40 h 45"/>
                <a:gd name="T6" fmla="*/ 9 w 35"/>
                <a:gd name="T7" fmla="*/ 45 h 45"/>
                <a:gd name="T8" fmla="*/ 4 w 35"/>
                <a:gd name="T9" fmla="*/ 44 h 45"/>
                <a:gd name="T10" fmla="*/ 0 w 35"/>
                <a:gd name="T11" fmla="*/ 45 h 45"/>
                <a:gd name="T12" fmla="*/ 3 w 35"/>
                <a:gd name="T13" fmla="*/ 35 h 45"/>
                <a:gd name="T14" fmla="*/ 13 w 35"/>
                <a:gd name="T15" fmla="*/ 13 h 45"/>
                <a:gd name="T16" fmla="*/ 16 w 35"/>
                <a:gd name="T17" fmla="*/ 2 h 45"/>
                <a:gd name="T18" fmla="*/ 24 w 35"/>
                <a:gd name="T19" fmla="*/ 1 h 45"/>
                <a:gd name="T20" fmla="*/ 32 w 35"/>
                <a:gd name="T21" fmla="*/ 11 h 45"/>
                <a:gd name="T22" fmla="*/ 28 w 35"/>
                <a:gd name="T2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28" y="21"/>
                  </a:moveTo>
                  <a:cubicBezTo>
                    <a:pt x="23" y="27"/>
                    <a:pt x="22" y="26"/>
                    <a:pt x="20" y="28"/>
                  </a:cubicBezTo>
                  <a:cubicBezTo>
                    <a:pt x="18" y="31"/>
                    <a:pt x="18" y="33"/>
                    <a:pt x="11" y="40"/>
                  </a:cubicBezTo>
                  <a:cubicBezTo>
                    <a:pt x="9" y="43"/>
                    <a:pt x="8" y="44"/>
                    <a:pt x="9" y="45"/>
                  </a:cubicBezTo>
                  <a:cubicBezTo>
                    <a:pt x="7" y="45"/>
                    <a:pt x="5" y="45"/>
                    <a:pt x="4" y="44"/>
                  </a:cubicBezTo>
                  <a:cubicBezTo>
                    <a:pt x="2" y="44"/>
                    <a:pt x="1" y="45"/>
                    <a:pt x="0" y="45"/>
                  </a:cubicBezTo>
                  <a:cubicBezTo>
                    <a:pt x="1" y="42"/>
                    <a:pt x="2" y="40"/>
                    <a:pt x="3" y="35"/>
                  </a:cubicBezTo>
                  <a:cubicBezTo>
                    <a:pt x="7" y="25"/>
                    <a:pt x="11" y="22"/>
                    <a:pt x="13" y="13"/>
                  </a:cubicBezTo>
                  <a:cubicBezTo>
                    <a:pt x="14" y="7"/>
                    <a:pt x="17" y="6"/>
                    <a:pt x="16" y="2"/>
                  </a:cubicBezTo>
                  <a:cubicBezTo>
                    <a:pt x="18" y="2"/>
                    <a:pt x="22" y="2"/>
                    <a:pt x="24" y="1"/>
                  </a:cubicBezTo>
                  <a:cubicBezTo>
                    <a:pt x="26" y="0"/>
                    <a:pt x="29" y="7"/>
                    <a:pt x="32" y="11"/>
                  </a:cubicBezTo>
                  <a:cubicBezTo>
                    <a:pt x="35" y="15"/>
                    <a:pt x="32" y="15"/>
                    <a:pt x="28" y="21"/>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126">
              <a:extLst>
                <a:ext uri="{FF2B5EF4-FFF2-40B4-BE49-F238E27FC236}">
                  <a16:creationId xmlns:a16="http://schemas.microsoft.com/office/drawing/2014/main" id="{8ABE1251-85E7-9D20-665E-BE01C02407B3}"/>
                </a:ext>
              </a:extLst>
            </p:cNvPr>
            <p:cNvSpPr>
              <a:spLocks/>
            </p:cNvSpPr>
            <p:nvPr/>
          </p:nvSpPr>
          <p:spPr bwMode="auto">
            <a:xfrm>
              <a:off x="3035" y="1489"/>
              <a:ext cx="19" cy="61"/>
            </a:xfrm>
            <a:custGeom>
              <a:avLst/>
              <a:gdLst>
                <a:gd name="T0" fmla="*/ 31 w 32"/>
                <a:gd name="T1" fmla="*/ 9 h 103"/>
                <a:gd name="T2" fmla="*/ 29 w 32"/>
                <a:gd name="T3" fmla="*/ 16 h 103"/>
                <a:gd name="T4" fmla="*/ 30 w 32"/>
                <a:gd name="T5" fmla="*/ 22 h 103"/>
                <a:gd name="T6" fmla="*/ 26 w 32"/>
                <a:gd name="T7" fmla="*/ 19 h 103"/>
                <a:gd name="T8" fmla="*/ 19 w 32"/>
                <a:gd name="T9" fmla="*/ 18 h 103"/>
                <a:gd name="T10" fmla="*/ 17 w 32"/>
                <a:gd name="T11" fmla="*/ 24 h 103"/>
                <a:gd name="T12" fmla="*/ 16 w 32"/>
                <a:gd name="T13" fmla="*/ 31 h 103"/>
                <a:gd name="T14" fmla="*/ 17 w 32"/>
                <a:gd name="T15" fmla="*/ 36 h 103"/>
                <a:gd name="T16" fmla="*/ 22 w 32"/>
                <a:gd name="T17" fmla="*/ 40 h 103"/>
                <a:gd name="T18" fmla="*/ 17 w 32"/>
                <a:gd name="T19" fmla="*/ 45 h 103"/>
                <a:gd name="T20" fmla="*/ 17 w 32"/>
                <a:gd name="T21" fmla="*/ 50 h 103"/>
                <a:gd name="T22" fmla="*/ 23 w 32"/>
                <a:gd name="T23" fmla="*/ 49 h 103"/>
                <a:gd name="T24" fmla="*/ 29 w 32"/>
                <a:gd name="T25" fmla="*/ 47 h 103"/>
                <a:gd name="T26" fmla="*/ 29 w 32"/>
                <a:gd name="T27" fmla="*/ 47 h 103"/>
                <a:gd name="T28" fmla="*/ 29 w 32"/>
                <a:gd name="T29" fmla="*/ 63 h 103"/>
                <a:gd name="T30" fmla="*/ 24 w 32"/>
                <a:gd name="T31" fmla="*/ 79 h 103"/>
                <a:gd name="T32" fmla="*/ 25 w 32"/>
                <a:gd name="T33" fmla="*/ 92 h 103"/>
                <a:gd name="T34" fmla="*/ 23 w 32"/>
                <a:gd name="T35" fmla="*/ 100 h 103"/>
                <a:gd name="T36" fmla="*/ 21 w 32"/>
                <a:gd name="T37" fmla="*/ 103 h 103"/>
                <a:gd name="T38" fmla="*/ 21 w 32"/>
                <a:gd name="T39" fmla="*/ 102 h 103"/>
                <a:gd name="T40" fmla="*/ 21 w 32"/>
                <a:gd name="T41" fmla="*/ 101 h 103"/>
                <a:gd name="T42" fmla="*/ 20 w 32"/>
                <a:gd name="T43" fmla="*/ 101 h 103"/>
                <a:gd name="T44" fmla="*/ 20 w 32"/>
                <a:gd name="T45" fmla="*/ 101 h 103"/>
                <a:gd name="T46" fmla="*/ 18 w 32"/>
                <a:gd name="T47" fmla="*/ 95 h 103"/>
                <a:gd name="T48" fmla="*/ 13 w 32"/>
                <a:gd name="T49" fmla="*/ 85 h 103"/>
                <a:gd name="T50" fmla="*/ 7 w 32"/>
                <a:gd name="T51" fmla="*/ 69 h 103"/>
                <a:gd name="T52" fmla="*/ 2 w 32"/>
                <a:gd name="T53" fmla="*/ 56 h 103"/>
                <a:gd name="T54" fmla="*/ 0 w 32"/>
                <a:gd name="T55" fmla="*/ 47 h 103"/>
                <a:gd name="T56" fmla="*/ 1 w 32"/>
                <a:gd name="T57" fmla="*/ 46 h 103"/>
                <a:gd name="T58" fmla="*/ 12 w 32"/>
                <a:gd name="T59" fmla="*/ 29 h 103"/>
                <a:gd name="T60" fmla="*/ 15 w 32"/>
                <a:gd name="T61" fmla="*/ 11 h 103"/>
                <a:gd name="T62" fmla="*/ 18 w 32"/>
                <a:gd name="T63" fmla="*/ 1 h 103"/>
                <a:gd name="T64" fmla="*/ 22 w 32"/>
                <a:gd name="T65" fmla="*/ 0 h 103"/>
                <a:gd name="T66" fmla="*/ 27 w 32"/>
                <a:gd name="T67" fmla="*/ 1 h 103"/>
                <a:gd name="T68" fmla="*/ 30 w 32"/>
                <a:gd name="T69" fmla="*/ 4 h 103"/>
                <a:gd name="T70" fmla="*/ 31 w 32"/>
                <a:gd name="T71" fmla="*/ 9 h 103"/>
                <a:gd name="T72" fmla="*/ 31 w 32"/>
                <a:gd name="T73"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103">
                  <a:moveTo>
                    <a:pt x="31" y="9"/>
                  </a:moveTo>
                  <a:cubicBezTo>
                    <a:pt x="30" y="11"/>
                    <a:pt x="29" y="14"/>
                    <a:pt x="29" y="16"/>
                  </a:cubicBezTo>
                  <a:cubicBezTo>
                    <a:pt x="29" y="17"/>
                    <a:pt x="29" y="20"/>
                    <a:pt x="30" y="22"/>
                  </a:cubicBezTo>
                  <a:cubicBezTo>
                    <a:pt x="28" y="21"/>
                    <a:pt x="29" y="21"/>
                    <a:pt x="26" y="19"/>
                  </a:cubicBezTo>
                  <a:cubicBezTo>
                    <a:pt x="22" y="17"/>
                    <a:pt x="20" y="15"/>
                    <a:pt x="19" y="18"/>
                  </a:cubicBezTo>
                  <a:cubicBezTo>
                    <a:pt x="18" y="20"/>
                    <a:pt x="17" y="21"/>
                    <a:pt x="17" y="24"/>
                  </a:cubicBezTo>
                  <a:cubicBezTo>
                    <a:pt x="17" y="27"/>
                    <a:pt x="15" y="27"/>
                    <a:pt x="16" y="31"/>
                  </a:cubicBezTo>
                  <a:cubicBezTo>
                    <a:pt x="17" y="35"/>
                    <a:pt x="14" y="34"/>
                    <a:pt x="17" y="36"/>
                  </a:cubicBezTo>
                  <a:cubicBezTo>
                    <a:pt x="20" y="38"/>
                    <a:pt x="24" y="37"/>
                    <a:pt x="22" y="40"/>
                  </a:cubicBezTo>
                  <a:cubicBezTo>
                    <a:pt x="20" y="42"/>
                    <a:pt x="18" y="44"/>
                    <a:pt x="17" y="45"/>
                  </a:cubicBezTo>
                  <a:cubicBezTo>
                    <a:pt x="17" y="46"/>
                    <a:pt x="16" y="49"/>
                    <a:pt x="17" y="50"/>
                  </a:cubicBezTo>
                  <a:cubicBezTo>
                    <a:pt x="19" y="51"/>
                    <a:pt x="20" y="51"/>
                    <a:pt x="23" y="49"/>
                  </a:cubicBezTo>
                  <a:cubicBezTo>
                    <a:pt x="26" y="48"/>
                    <a:pt x="28" y="47"/>
                    <a:pt x="29" y="47"/>
                  </a:cubicBezTo>
                  <a:cubicBezTo>
                    <a:pt x="29" y="47"/>
                    <a:pt x="29" y="47"/>
                    <a:pt x="29" y="47"/>
                  </a:cubicBezTo>
                  <a:cubicBezTo>
                    <a:pt x="29" y="53"/>
                    <a:pt x="32" y="59"/>
                    <a:pt x="29" y="63"/>
                  </a:cubicBezTo>
                  <a:cubicBezTo>
                    <a:pt x="26" y="67"/>
                    <a:pt x="23" y="74"/>
                    <a:pt x="24" y="79"/>
                  </a:cubicBezTo>
                  <a:cubicBezTo>
                    <a:pt x="25" y="83"/>
                    <a:pt x="25" y="89"/>
                    <a:pt x="25" y="92"/>
                  </a:cubicBezTo>
                  <a:cubicBezTo>
                    <a:pt x="25" y="96"/>
                    <a:pt x="23" y="99"/>
                    <a:pt x="23" y="100"/>
                  </a:cubicBezTo>
                  <a:cubicBezTo>
                    <a:pt x="23" y="100"/>
                    <a:pt x="22" y="102"/>
                    <a:pt x="21" y="103"/>
                  </a:cubicBezTo>
                  <a:cubicBezTo>
                    <a:pt x="21" y="103"/>
                    <a:pt x="21" y="103"/>
                    <a:pt x="21" y="102"/>
                  </a:cubicBezTo>
                  <a:cubicBezTo>
                    <a:pt x="21" y="101"/>
                    <a:pt x="21" y="101"/>
                    <a:pt x="21" y="101"/>
                  </a:cubicBezTo>
                  <a:cubicBezTo>
                    <a:pt x="21" y="101"/>
                    <a:pt x="21" y="101"/>
                    <a:pt x="20" y="101"/>
                  </a:cubicBezTo>
                  <a:cubicBezTo>
                    <a:pt x="20" y="101"/>
                    <a:pt x="20" y="101"/>
                    <a:pt x="20" y="101"/>
                  </a:cubicBezTo>
                  <a:cubicBezTo>
                    <a:pt x="19" y="99"/>
                    <a:pt x="19" y="97"/>
                    <a:pt x="18" y="95"/>
                  </a:cubicBezTo>
                  <a:cubicBezTo>
                    <a:pt x="18" y="93"/>
                    <a:pt x="15" y="89"/>
                    <a:pt x="13" y="85"/>
                  </a:cubicBezTo>
                  <a:cubicBezTo>
                    <a:pt x="11" y="81"/>
                    <a:pt x="10" y="77"/>
                    <a:pt x="7" y="69"/>
                  </a:cubicBezTo>
                  <a:cubicBezTo>
                    <a:pt x="4" y="62"/>
                    <a:pt x="4" y="61"/>
                    <a:pt x="2" y="56"/>
                  </a:cubicBezTo>
                  <a:cubicBezTo>
                    <a:pt x="2" y="53"/>
                    <a:pt x="1" y="49"/>
                    <a:pt x="0" y="47"/>
                  </a:cubicBezTo>
                  <a:cubicBezTo>
                    <a:pt x="0" y="47"/>
                    <a:pt x="1" y="47"/>
                    <a:pt x="1" y="46"/>
                  </a:cubicBezTo>
                  <a:cubicBezTo>
                    <a:pt x="7" y="40"/>
                    <a:pt x="11" y="38"/>
                    <a:pt x="12" y="29"/>
                  </a:cubicBezTo>
                  <a:cubicBezTo>
                    <a:pt x="13" y="20"/>
                    <a:pt x="11" y="20"/>
                    <a:pt x="15" y="11"/>
                  </a:cubicBezTo>
                  <a:cubicBezTo>
                    <a:pt x="17" y="7"/>
                    <a:pt x="18" y="4"/>
                    <a:pt x="18" y="1"/>
                  </a:cubicBezTo>
                  <a:cubicBezTo>
                    <a:pt x="19" y="1"/>
                    <a:pt x="20" y="0"/>
                    <a:pt x="22" y="0"/>
                  </a:cubicBezTo>
                  <a:cubicBezTo>
                    <a:pt x="23" y="1"/>
                    <a:pt x="25" y="1"/>
                    <a:pt x="27" y="1"/>
                  </a:cubicBezTo>
                  <a:cubicBezTo>
                    <a:pt x="28" y="2"/>
                    <a:pt x="30" y="2"/>
                    <a:pt x="30" y="4"/>
                  </a:cubicBezTo>
                  <a:cubicBezTo>
                    <a:pt x="30" y="5"/>
                    <a:pt x="31" y="7"/>
                    <a:pt x="31" y="9"/>
                  </a:cubicBezTo>
                  <a:cubicBezTo>
                    <a:pt x="31" y="9"/>
                    <a:pt x="31" y="9"/>
                    <a:pt x="31" y="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127">
              <a:extLst>
                <a:ext uri="{FF2B5EF4-FFF2-40B4-BE49-F238E27FC236}">
                  <a16:creationId xmlns:a16="http://schemas.microsoft.com/office/drawing/2014/main" id="{C569F46C-CE43-8231-AABE-B3E1D7844280}"/>
                </a:ext>
              </a:extLst>
            </p:cNvPr>
            <p:cNvSpPr>
              <a:spLocks/>
            </p:cNvSpPr>
            <p:nvPr/>
          </p:nvSpPr>
          <p:spPr bwMode="auto">
            <a:xfrm>
              <a:off x="3015" y="1507"/>
              <a:ext cx="32" cy="17"/>
            </a:xfrm>
            <a:custGeom>
              <a:avLst/>
              <a:gdLst>
                <a:gd name="T0" fmla="*/ 32 w 32"/>
                <a:gd name="T1" fmla="*/ 17 h 17"/>
                <a:gd name="T2" fmla="*/ 27 w 32"/>
                <a:gd name="T3" fmla="*/ 12 h 17"/>
                <a:gd name="T4" fmla="*/ 27 w 32"/>
                <a:gd name="T5" fmla="*/ 13 h 17"/>
                <a:gd name="T6" fmla="*/ 0 w 32"/>
                <a:gd name="T7" fmla="*/ 0 h 17"/>
                <a:gd name="T8" fmla="*/ 0 w 32"/>
                <a:gd name="T9" fmla="*/ 1 h 17"/>
                <a:gd name="T10" fmla="*/ 26 w 32"/>
                <a:gd name="T11" fmla="*/ 15 h 17"/>
                <a:gd name="T12" fmla="*/ 25 w 32"/>
                <a:gd name="T13" fmla="*/ 16 h 17"/>
                <a:gd name="T14" fmla="*/ 32 w 3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17"/>
                  </a:moveTo>
                  <a:lnTo>
                    <a:pt x="27" y="12"/>
                  </a:lnTo>
                  <a:lnTo>
                    <a:pt x="27" y="13"/>
                  </a:lnTo>
                  <a:lnTo>
                    <a:pt x="0" y="0"/>
                  </a:lnTo>
                  <a:lnTo>
                    <a:pt x="0" y="1"/>
                  </a:lnTo>
                  <a:lnTo>
                    <a:pt x="26" y="15"/>
                  </a:lnTo>
                  <a:lnTo>
                    <a:pt x="25" y="16"/>
                  </a:lnTo>
                  <a:lnTo>
                    <a:pt x="32" y="17"/>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128">
              <a:extLst>
                <a:ext uri="{FF2B5EF4-FFF2-40B4-BE49-F238E27FC236}">
                  <a16:creationId xmlns:a16="http://schemas.microsoft.com/office/drawing/2014/main" id="{23CD0C75-1545-1741-F92A-78468ACCA9E3}"/>
                </a:ext>
              </a:extLst>
            </p:cNvPr>
            <p:cNvSpPr>
              <a:spLocks/>
            </p:cNvSpPr>
            <p:nvPr/>
          </p:nvSpPr>
          <p:spPr bwMode="auto">
            <a:xfrm>
              <a:off x="3595" y="2009"/>
              <a:ext cx="11" cy="2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129">
              <a:extLst>
                <a:ext uri="{FF2B5EF4-FFF2-40B4-BE49-F238E27FC236}">
                  <a16:creationId xmlns:a16="http://schemas.microsoft.com/office/drawing/2014/main" id="{858B749F-4A12-B271-F278-5D675B234698}"/>
                </a:ext>
              </a:extLst>
            </p:cNvPr>
            <p:cNvSpPr>
              <a:spLocks/>
            </p:cNvSpPr>
            <p:nvPr/>
          </p:nvSpPr>
          <p:spPr bwMode="auto">
            <a:xfrm>
              <a:off x="4248" y="1960"/>
              <a:ext cx="20" cy="22"/>
            </a:xfrm>
            <a:custGeom>
              <a:avLst/>
              <a:gdLst>
                <a:gd name="T0" fmla="*/ 27 w 34"/>
                <a:gd name="T1" fmla="*/ 21 h 37"/>
                <a:gd name="T2" fmla="*/ 23 w 34"/>
                <a:gd name="T3" fmla="*/ 9 h 37"/>
                <a:gd name="T4" fmla="*/ 17 w 34"/>
                <a:gd name="T5" fmla="*/ 11 h 37"/>
                <a:gd name="T6" fmla="*/ 18 w 34"/>
                <a:gd name="T7" fmla="*/ 29 h 37"/>
                <a:gd name="T8" fmla="*/ 5 w 34"/>
                <a:gd name="T9" fmla="*/ 23 h 37"/>
                <a:gd name="T10" fmla="*/ 0 w 34"/>
                <a:gd name="T11" fmla="*/ 14 h 37"/>
                <a:gd name="T12" fmla="*/ 11 w 34"/>
                <a:gd name="T13" fmla="*/ 9 h 37"/>
                <a:gd name="T14" fmla="*/ 20 w 34"/>
                <a:gd name="T15" fmla="*/ 2 h 37"/>
                <a:gd name="T16" fmla="*/ 25 w 34"/>
                <a:gd name="T17" fmla="*/ 4 h 37"/>
                <a:gd name="T18" fmla="*/ 28 w 34"/>
                <a:gd name="T19" fmla="*/ 5 h 37"/>
                <a:gd name="T20" fmla="*/ 28 w 34"/>
                <a:gd name="T21" fmla="*/ 7 h 37"/>
                <a:gd name="T22" fmla="*/ 32 w 34"/>
                <a:gd name="T23" fmla="*/ 17 h 37"/>
                <a:gd name="T24" fmla="*/ 27 w 34"/>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27" y="21"/>
                  </a:moveTo>
                  <a:cubicBezTo>
                    <a:pt x="25" y="21"/>
                    <a:pt x="22" y="14"/>
                    <a:pt x="23" y="9"/>
                  </a:cubicBezTo>
                  <a:cubicBezTo>
                    <a:pt x="23" y="5"/>
                    <a:pt x="19" y="9"/>
                    <a:pt x="17" y="11"/>
                  </a:cubicBezTo>
                  <a:cubicBezTo>
                    <a:pt x="16" y="13"/>
                    <a:pt x="20" y="22"/>
                    <a:pt x="18" y="29"/>
                  </a:cubicBezTo>
                  <a:cubicBezTo>
                    <a:pt x="17" y="37"/>
                    <a:pt x="9" y="28"/>
                    <a:pt x="5" y="23"/>
                  </a:cubicBezTo>
                  <a:cubicBezTo>
                    <a:pt x="2" y="18"/>
                    <a:pt x="2" y="17"/>
                    <a:pt x="0" y="14"/>
                  </a:cubicBezTo>
                  <a:cubicBezTo>
                    <a:pt x="4" y="13"/>
                    <a:pt x="7" y="13"/>
                    <a:pt x="11" y="9"/>
                  </a:cubicBezTo>
                  <a:cubicBezTo>
                    <a:pt x="16" y="5"/>
                    <a:pt x="17" y="0"/>
                    <a:pt x="20" y="2"/>
                  </a:cubicBezTo>
                  <a:cubicBezTo>
                    <a:pt x="22" y="3"/>
                    <a:pt x="19" y="4"/>
                    <a:pt x="25" y="4"/>
                  </a:cubicBezTo>
                  <a:cubicBezTo>
                    <a:pt x="26" y="4"/>
                    <a:pt x="27" y="5"/>
                    <a:pt x="28" y="5"/>
                  </a:cubicBezTo>
                  <a:cubicBezTo>
                    <a:pt x="28" y="6"/>
                    <a:pt x="28" y="6"/>
                    <a:pt x="28" y="7"/>
                  </a:cubicBezTo>
                  <a:cubicBezTo>
                    <a:pt x="29" y="10"/>
                    <a:pt x="30" y="9"/>
                    <a:pt x="32" y="17"/>
                  </a:cubicBezTo>
                  <a:cubicBezTo>
                    <a:pt x="34" y="24"/>
                    <a:pt x="30" y="22"/>
                    <a:pt x="27"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130">
              <a:extLst>
                <a:ext uri="{FF2B5EF4-FFF2-40B4-BE49-F238E27FC236}">
                  <a16:creationId xmlns:a16="http://schemas.microsoft.com/office/drawing/2014/main" id="{D02A46FB-148C-3517-C7CC-9E682AE1CC72}"/>
                </a:ext>
              </a:extLst>
            </p:cNvPr>
            <p:cNvSpPr>
              <a:spLocks/>
            </p:cNvSpPr>
            <p:nvPr/>
          </p:nvSpPr>
          <p:spPr bwMode="auto">
            <a:xfrm>
              <a:off x="4209" y="1944"/>
              <a:ext cx="40" cy="18"/>
            </a:xfrm>
            <a:custGeom>
              <a:avLst/>
              <a:gdLst>
                <a:gd name="T0" fmla="*/ 40 w 40"/>
                <a:gd name="T1" fmla="*/ 18 h 18"/>
                <a:gd name="T2" fmla="*/ 37 w 40"/>
                <a:gd name="T3" fmla="*/ 14 h 18"/>
                <a:gd name="T4" fmla="*/ 37 w 40"/>
                <a:gd name="T5" fmla="*/ 16 h 18"/>
                <a:gd name="T6" fmla="*/ 0 w 40"/>
                <a:gd name="T7" fmla="*/ 0 h 18"/>
                <a:gd name="T8" fmla="*/ 0 w 40"/>
                <a:gd name="T9" fmla="*/ 1 h 18"/>
                <a:gd name="T10" fmla="*/ 37 w 40"/>
                <a:gd name="T11" fmla="*/ 17 h 18"/>
                <a:gd name="T12" fmla="*/ 36 w 40"/>
                <a:gd name="T13" fmla="*/ 18 h 18"/>
                <a:gd name="T14" fmla="*/ 40 w 4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40" y="18"/>
                  </a:moveTo>
                  <a:lnTo>
                    <a:pt x="37" y="14"/>
                  </a:lnTo>
                  <a:lnTo>
                    <a:pt x="37" y="16"/>
                  </a:lnTo>
                  <a:lnTo>
                    <a:pt x="0" y="0"/>
                  </a:lnTo>
                  <a:lnTo>
                    <a:pt x="0" y="1"/>
                  </a:lnTo>
                  <a:lnTo>
                    <a:pt x="37" y="17"/>
                  </a:lnTo>
                  <a:lnTo>
                    <a:pt x="36" y="18"/>
                  </a:lnTo>
                  <a:lnTo>
                    <a:pt x="40" y="18"/>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131">
              <a:extLst>
                <a:ext uri="{FF2B5EF4-FFF2-40B4-BE49-F238E27FC236}">
                  <a16:creationId xmlns:a16="http://schemas.microsoft.com/office/drawing/2014/main" id="{E4A73461-AE85-1077-B79C-2652BB45B928}"/>
                </a:ext>
              </a:extLst>
            </p:cNvPr>
            <p:cNvSpPr>
              <a:spLocks/>
            </p:cNvSpPr>
            <p:nvPr/>
          </p:nvSpPr>
          <p:spPr bwMode="auto">
            <a:xfrm>
              <a:off x="4087" y="2025"/>
              <a:ext cx="14" cy="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32">
              <a:extLst>
                <a:ext uri="{FF2B5EF4-FFF2-40B4-BE49-F238E27FC236}">
                  <a16:creationId xmlns:a16="http://schemas.microsoft.com/office/drawing/2014/main" id="{0894729B-A749-6487-4FFA-80BC9B0489A1}"/>
                </a:ext>
              </a:extLst>
            </p:cNvPr>
            <p:cNvSpPr>
              <a:spLocks/>
            </p:cNvSpPr>
            <p:nvPr/>
          </p:nvSpPr>
          <p:spPr bwMode="auto">
            <a:xfrm>
              <a:off x="4102" y="2016"/>
              <a:ext cx="30" cy="10"/>
            </a:xfrm>
            <a:custGeom>
              <a:avLst/>
              <a:gdLst>
                <a:gd name="T0" fmla="*/ 30 w 30"/>
                <a:gd name="T1" fmla="*/ 1 h 10"/>
                <a:gd name="T2" fmla="*/ 29 w 30"/>
                <a:gd name="T3" fmla="*/ 0 h 10"/>
                <a:gd name="T4" fmla="*/ 3 w 30"/>
                <a:gd name="T5" fmla="*/ 9 h 10"/>
                <a:gd name="T6" fmla="*/ 3 w 30"/>
                <a:gd name="T7" fmla="*/ 7 h 10"/>
                <a:gd name="T8" fmla="*/ 0 w 30"/>
                <a:gd name="T9" fmla="*/ 10 h 10"/>
                <a:gd name="T10" fmla="*/ 5 w 30"/>
                <a:gd name="T11" fmla="*/ 10 h 10"/>
                <a:gd name="T12" fmla="*/ 3 w 30"/>
                <a:gd name="T13" fmla="*/ 10 h 10"/>
                <a:gd name="T14" fmla="*/ 30 w 30"/>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30" y="1"/>
                  </a:moveTo>
                  <a:lnTo>
                    <a:pt x="29" y="0"/>
                  </a:lnTo>
                  <a:lnTo>
                    <a:pt x="3" y="9"/>
                  </a:lnTo>
                  <a:lnTo>
                    <a:pt x="3" y="7"/>
                  </a:lnTo>
                  <a:lnTo>
                    <a:pt x="0" y="10"/>
                  </a:lnTo>
                  <a:lnTo>
                    <a:pt x="5" y="10"/>
                  </a:lnTo>
                  <a:lnTo>
                    <a:pt x="3" y="10"/>
                  </a:lnTo>
                  <a:lnTo>
                    <a:pt x="30" y="1"/>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133">
              <a:extLst>
                <a:ext uri="{FF2B5EF4-FFF2-40B4-BE49-F238E27FC236}">
                  <a16:creationId xmlns:a16="http://schemas.microsoft.com/office/drawing/2014/main" id="{9BEDE38E-5AA9-FBD1-1818-AF91A01FCF85}"/>
                </a:ext>
              </a:extLst>
            </p:cNvPr>
            <p:cNvSpPr>
              <a:spLocks/>
            </p:cNvSpPr>
            <p:nvPr/>
          </p:nvSpPr>
          <p:spPr bwMode="auto">
            <a:xfrm>
              <a:off x="4495" y="2049"/>
              <a:ext cx="158" cy="151"/>
            </a:xfrm>
            <a:custGeom>
              <a:avLst/>
              <a:gdLst>
                <a:gd name="T0" fmla="*/ 257 w 263"/>
                <a:gd name="T1" fmla="*/ 147 h 253"/>
                <a:gd name="T2" fmla="*/ 258 w 263"/>
                <a:gd name="T3" fmla="*/ 203 h 253"/>
                <a:gd name="T4" fmla="*/ 253 w 263"/>
                <a:gd name="T5" fmla="*/ 249 h 253"/>
                <a:gd name="T6" fmla="*/ 245 w 263"/>
                <a:gd name="T7" fmla="*/ 248 h 253"/>
                <a:gd name="T8" fmla="*/ 230 w 263"/>
                <a:gd name="T9" fmla="*/ 232 h 253"/>
                <a:gd name="T10" fmla="*/ 210 w 263"/>
                <a:gd name="T11" fmla="*/ 225 h 253"/>
                <a:gd name="T12" fmla="*/ 207 w 263"/>
                <a:gd name="T13" fmla="*/ 215 h 253"/>
                <a:gd name="T14" fmla="*/ 200 w 263"/>
                <a:gd name="T15" fmla="*/ 196 h 253"/>
                <a:gd name="T16" fmla="*/ 196 w 263"/>
                <a:gd name="T17" fmla="*/ 182 h 253"/>
                <a:gd name="T18" fmla="*/ 188 w 263"/>
                <a:gd name="T19" fmla="*/ 158 h 253"/>
                <a:gd name="T20" fmla="*/ 161 w 263"/>
                <a:gd name="T21" fmla="*/ 136 h 253"/>
                <a:gd name="T22" fmla="*/ 128 w 263"/>
                <a:gd name="T23" fmla="*/ 123 h 253"/>
                <a:gd name="T24" fmla="*/ 104 w 263"/>
                <a:gd name="T25" fmla="*/ 107 h 253"/>
                <a:gd name="T26" fmla="*/ 86 w 263"/>
                <a:gd name="T27" fmla="*/ 103 h 253"/>
                <a:gd name="T28" fmla="*/ 76 w 263"/>
                <a:gd name="T29" fmla="*/ 93 h 253"/>
                <a:gd name="T30" fmla="*/ 65 w 263"/>
                <a:gd name="T31" fmla="*/ 112 h 253"/>
                <a:gd name="T32" fmla="*/ 56 w 263"/>
                <a:gd name="T33" fmla="*/ 94 h 253"/>
                <a:gd name="T34" fmla="*/ 40 w 263"/>
                <a:gd name="T35" fmla="*/ 80 h 253"/>
                <a:gd name="T36" fmla="*/ 49 w 263"/>
                <a:gd name="T37" fmla="*/ 74 h 253"/>
                <a:gd name="T38" fmla="*/ 65 w 263"/>
                <a:gd name="T39" fmla="*/ 65 h 253"/>
                <a:gd name="T40" fmla="*/ 84 w 263"/>
                <a:gd name="T41" fmla="*/ 62 h 253"/>
                <a:gd name="T42" fmla="*/ 67 w 263"/>
                <a:gd name="T43" fmla="*/ 60 h 253"/>
                <a:gd name="T44" fmla="*/ 42 w 263"/>
                <a:gd name="T45" fmla="*/ 58 h 253"/>
                <a:gd name="T46" fmla="*/ 37 w 263"/>
                <a:gd name="T47" fmla="*/ 41 h 253"/>
                <a:gd name="T48" fmla="*/ 17 w 263"/>
                <a:gd name="T49" fmla="*/ 36 h 253"/>
                <a:gd name="T50" fmla="*/ 2 w 263"/>
                <a:gd name="T51" fmla="*/ 21 h 253"/>
                <a:gd name="T52" fmla="*/ 17 w 263"/>
                <a:gd name="T53" fmla="*/ 25 h 253"/>
                <a:gd name="T54" fmla="*/ 31 w 263"/>
                <a:gd name="T55" fmla="*/ 13 h 253"/>
                <a:gd name="T56" fmla="*/ 59 w 263"/>
                <a:gd name="T57" fmla="*/ 6 h 253"/>
                <a:gd name="T58" fmla="*/ 77 w 263"/>
                <a:gd name="T59" fmla="*/ 16 h 253"/>
                <a:gd name="T60" fmla="*/ 92 w 263"/>
                <a:gd name="T61" fmla="*/ 24 h 253"/>
                <a:gd name="T62" fmla="*/ 92 w 263"/>
                <a:gd name="T63" fmla="*/ 47 h 253"/>
                <a:gd name="T64" fmla="*/ 94 w 263"/>
                <a:gd name="T65" fmla="*/ 70 h 253"/>
                <a:gd name="T66" fmla="*/ 104 w 263"/>
                <a:gd name="T67" fmla="*/ 75 h 253"/>
                <a:gd name="T68" fmla="*/ 119 w 263"/>
                <a:gd name="T69" fmla="*/ 90 h 253"/>
                <a:gd name="T70" fmla="*/ 133 w 263"/>
                <a:gd name="T71" fmla="*/ 77 h 253"/>
                <a:gd name="T72" fmla="*/ 144 w 263"/>
                <a:gd name="T73" fmla="*/ 60 h 253"/>
                <a:gd name="T74" fmla="*/ 164 w 263"/>
                <a:gd name="T75" fmla="*/ 53 h 253"/>
                <a:gd name="T76" fmla="*/ 172 w 263"/>
                <a:gd name="T77" fmla="*/ 40 h 253"/>
                <a:gd name="T78" fmla="*/ 204 w 263"/>
                <a:gd name="T79" fmla="*/ 45 h 253"/>
                <a:gd name="T80" fmla="*/ 225 w 263"/>
                <a:gd name="T81" fmla="*/ 58 h 253"/>
                <a:gd name="T82" fmla="*/ 254 w 263"/>
                <a:gd name="T83" fmla="*/ 65 h 253"/>
                <a:gd name="T84" fmla="*/ 262 w 263"/>
                <a:gd name="T8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53">
                  <a:moveTo>
                    <a:pt x="262" y="112"/>
                  </a:moveTo>
                  <a:cubicBezTo>
                    <a:pt x="261" y="120"/>
                    <a:pt x="257" y="140"/>
                    <a:pt x="257" y="147"/>
                  </a:cubicBezTo>
                  <a:cubicBezTo>
                    <a:pt x="257" y="154"/>
                    <a:pt x="252" y="176"/>
                    <a:pt x="253" y="185"/>
                  </a:cubicBezTo>
                  <a:cubicBezTo>
                    <a:pt x="254" y="194"/>
                    <a:pt x="261" y="196"/>
                    <a:pt x="258" y="203"/>
                  </a:cubicBezTo>
                  <a:cubicBezTo>
                    <a:pt x="255" y="210"/>
                    <a:pt x="253" y="213"/>
                    <a:pt x="253" y="223"/>
                  </a:cubicBezTo>
                  <a:cubicBezTo>
                    <a:pt x="253" y="232"/>
                    <a:pt x="253" y="249"/>
                    <a:pt x="253" y="249"/>
                  </a:cubicBezTo>
                  <a:cubicBezTo>
                    <a:pt x="253" y="253"/>
                    <a:pt x="253" y="253"/>
                    <a:pt x="253" y="253"/>
                  </a:cubicBezTo>
                  <a:cubicBezTo>
                    <a:pt x="248" y="253"/>
                    <a:pt x="248" y="251"/>
                    <a:pt x="245" y="248"/>
                  </a:cubicBezTo>
                  <a:cubicBezTo>
                    <a:pt x="243" y="243"/>
                    <a:pt x="240" y="244"/>
                    <a:pt x="237" y="239"/>
                  </a:cubicBezTo>
                  <a:cubicBezTo>
                    <a:pt x="235" y="233"/>
                    <a:pt x="232" y="234"/>
                    <a:pt x="230" y="232"/>
                  </a:cubicBezTo>
                  <a:cubicBezTo>
                    <a:pt x="228" y="229"/>
                    <a:pt x="227" y="228"/>
                    <a:pt x="224" y="225"/>
                  </a:cubicBezTo>
                  <a:cubicBezTo>
                    <a:pt x="221" y="223"/>
                    <a:pt x="214" y="226"/>
                    <a:pt x="210" y="225"/>
                  </a:cubicBezTo>
                  <a:cubicBezTo>
                    <a:pt x="208" y="225"/>
                    <a:pt x="206" y="223"/>
                    <a:pt x="203" y="224"/>
                  </a:cubicBezTo>
                  <a:cubicBezTo>
                    <a:pt x="205" y="220"/>
                    <a:pt x="207" y="217"/>
                    <a:pt x="207" y="215"/>
                  </a:cubicBezTo>
                  <a:cubicBezTo>
                    <a:pt x="208" y="212"/>
                    <a:pt x="204" y="208"/>
                    <a:pt x="202" y="200"/>
                  </a:cubicBezTo>
                  <a:cubicBezTo>
                    <a:pt x="203" y="199"/>
                    <a:pt x="201" y="198"/>
                    <a:pt x="200" y="196"/>
                  </a:cubicBezTo>
                  <a:cubicBezTo>
                    <a:pt x="199" y="194"/>
                    <a:pt x="198" y="191"/>
                    <a:pt x="198" y="190"/>
                  </a:cubicBezTo>
                  <a:cubicBezTo>
                    <a:pt x="198" y="188"/>
                    <a:pt x="199" y="185"/>
                    <a:pt x="196" y="182"/>
                  </a:cubicBezTo>
                  <a:cubicBezTo>
                    <a:pt x="193" y="178"/>
                    <a:pt x="193" y="177"/>
                    <a:pt x="190" y="169"/>
                  </a:cubicBezTo>
                  <a:cubicBezTo>
                    <a:pt x="187" y="160"/>
                    <a:pt x="188" y="158"/>
                    <a:pt x="188" y="158"/>
                  </a:cubicBezTo>
                  <a:cubicBezTo>
                    <a:pt x="188" y="158"/>
                    <a:pt x="178" y="144"/>
                    <a:pt x="176" y="140"/>
                  </a:cubicBezTo>
                  <a:cubicBezTo>
                    <a:pt x="174" y="136"/>
                    <a:pt x="171" y="139"/>
                    <a:pt x="161" y="136"/>
                  </a:cubicBezTo>
                  <a:cubicBezTo>
                    <a:pt x="151" y="134"/>
                    <a:pt x="148" y="130"/>
                    <a:pt x="144" y="127"/>
                  </a:cubicBezTo>
                  <a:cubicBezTo>
                    <a:pt x="140" y="124"/>
                    <a:pt x="136" y="125"/>
                    <a:pt x="128" y="123"/>
                  </a:cubicBezTo>
                  <a:cubicBezTo>
                    <a:pt x="120" y="122"/>
                    <a:pt x="124" y="123"/>
                    <a:pt x="110" y="121"/>
                  </a:cubicBezTo>
                  <a:cubicBezTo>
                    <a:pt x="96" y="119"/>
                    <a:pt x="104" y="112"/>
                    <a:pt x="104" y="107"/>
                  </a:cubicBezTo>
                  <a:cubicBezTo>
                    <a:pt x="104" y="102"/>
                    <a:pt x="101" y="107"/>
                    <a:pt x="94" y="106"/>
                  </a:cubicBezTo>
                  <a:cubicBezTo>
                    <a:pt x="87" y="105"/>
                    <a:pt x="91" y="105"/>
                    <a:pt x="86" y="103"/>
                  </a:cubicBezTo>
                  <a:cubicBezTo>
                    <a:pt x="80" y="102"/>
                    <a:pt x="80" y="101"/>
                    <a:pt x="79" y="96"/>
                  </a:cubicBezTo>
                  <a:cubicBezTo>
                    <a:pt x="79" y="91"/>
                    <a:pt x="79" y="89"/>
                    <a:pt x="76" y="93"/>
                  </a:cubicBezTo>
                  <a:cubicBezTo>
                    <a:pt x="74" y="97"/>
                    <a:pt x="74" y="100"/>
                    <a:pt x="72" y="105"/>
                  </a:cubicBezTo>
                  <a:cubicBezTo>
                    <a:pt x="70" y="109"/>
                    <a:pt x="71" y="110"/>
                    <a:pt x="65" y="112"/>
                  </a:cubicBezTo>
                  <a:cubicBezTo>
                    <a:pt x="60" y="115"/>
                    <a:pt x="57" y="110"/>
                    <a:pt x="55" y="105"/>
                  </a:cubicBezTo>
                  <a:cubicBezTo>
                    <a:pt x="53" y="100"/>
                    <a:pt x="55" y="99"/>
                    <a:pt x="56" y="94"/>
                  </a:cubicBezTo>
                  <a:cubicBezTo>
                    <a:pt x="57" y="90"/>
                    <a:pt x="53" y="90"/>
                    <a:pt x="52" y="85"/>
                  </a:cubicBezTo>
                  <a:cubicBezTo>
                    <a:pt x="52" y="81"/>
                    <a:pt x="44" y="82"/>
                    <a:pt x="40" y="80"/>
                  </a:cubicBezTo>
                  <a:cubicBezTo>
                    <a:pt x="36" y="79"/>
                    <a:pt x="38" y="76"/>
                    <a:pt x="39" y="73"/>
                  </a:cubicBezTo>
                  <a:cubicBezTo>
                    <a:pt x="40" y="70"/>
                    <a:pt x="45" y="73"/>
                    <a:pt x="49" y="74"/>
                  </a:cubicBezTo>
                  <a:cubicBezTo>
                    <a:pt x="54" y="76"/>
                    <a:pt x="56" y="73"/>
                    <a:pt x="57" y="69"/>
                  </a:cubicBezTo>
                  <a:cubicBezTo>
                    <a:pt x="58" y="64"/>
                    <a:pt x="60" y="67"/>
                    <a:pt x="65" y="65"/>
                  </a:cubicBezTo>
                  <a:cubicBezTo>
                    <a:pt x="71" y="64"/>
                    <a:pt x="72" y="67"/>
                    <a:pt x="79" y="66"/>
                  </a:cubicBezTo>
                  <a:cubicBezTo>
                    <a:pt x="86" y="66"/>
                    <a:pt x="82" y="65"/>
                    <a:pt x="84" y="62"/>
                  </a:cubicBezTo>
                  <a:cubicBezTo>
                    <a:pt x="86" y="58"/>
                    <a:pt x="84" y="58"/>
                    <a:pt x="82" y="57"/>
                  </a:cubicBezTo>
                  <a:cubicBezTo>
                    <a:pt x="81" y="56"/>
                    <a:pt x="73" y="59"/>
                    <a:pt x="67" y="60"/>
                  </a:cubicBezTo>
                  <a:cubicBezTo>
                    <a:pt x="61" y="61"/>
                    <a:pt x="62" y="62"/>
                    <a:pt x="53" y="59"/>
                  </a:cubicBezTo>
                  <a:cubicBezTo>
                    <a:pt x="43" y="56"/>
                    <a:pt x="50" y="59"/>
                    <a:pt x="42" y="58"/>
                  </a:cubicBezTo>
                  <a:cubicBezTo>
                    <a:pt x="35" y="57"/>
                    <a:pt x="38" y="56"/>
                    <a:pt x="36" y="49"/>
                  </a:cubicBezTo>
                  <a:cubicBezTo>
                    <a:pt x="35" y="43"/>
                    <a:pt x="37" y="42"/>
                    <a:pt x="37" y="41"/>
                  </a:cubicBezTo>
                  <a:cubicBezTo>
                    <a:pt x="37" y="39"/>
                    <a:pt x="30" y="41"/>
                    <a:pt x="26" y="37"/>
                  </a:cubicBezTo>
                  <a:cubicBezTo>
                    <a:pt x="22" y="33"/>
                    <a:pt x="23" y="36"/>
                    <a:pt x="17" y="36"/>
                  </a:cubicBezTo>
                  <a:cubicBezTo>
                    <a:pt x="11" y="36"/>
                    <a:pt x="11" y="34"/>
                    <a:pt x="8" y="30"/>
                  </a:cubicBezTo>
                  <a:cubicBezTo>
                    <a:pt x="4" y="26"/>
                    <a:pt x="4" y="27"/>
                    <a:pt x="2" y="21"/>
                  </a:cubicBezTo>
                  <a:cubicBezTo>
                    <a:pt x="0" y="14"/>
                    <a:pt x="7" y="20"/>
                    <a:pt x="10" y="20"/>
                  </a:cubicBezTo>
                  <a:cubicBezTo>
                    <a:pt x="14" y="20"/>
                    <a:pt x="13" y="21"/>
                    <a:pt x="17" y="25"/>
                  </a:cubicBezTo>
                  <a:cubicBezTo>
                    <a:pt x="21" y="29"/>
                    <a:pt x="20" y="23"/>
                    <a:pt x="23" y="18"/>
                  </a:cubicBezTo>
                  <a:cubicBezTo>
                    <a:pt x="26" y="13"/>
                    <a:pt x="28" y="15"/>
                    <a:pt x="31" y="13"/>
                  </a:cubicBezTo>
                  <a:cubicBezTo>
                    <a:pt x="34" y="10"/>
                    <a:pt x="37" y="12"/>
                    <a:pt x="46" y="6"/>
                  </a:cubicBezTo>
                  <a:cubicBezTo>
                    <a:pt x="56" y="0"/>
                    <a:pt x="54" y="6"/>
                    <a:pt x="59" y="6"/>
                  </a:cubicBezTo>
                  <a:cubicBezTo>
                    <a:pt x="65" y="6"/>
                    <a:pt x="65" y="12"/>
                    <a:pt x="68" y="14"/>
                  </a:cubicBezTo>
                  <a:cubicBezTo>
                    <a:pt x="70" y="15"/>
                    <a:pt x="74" y="16"/>
                    <a:pt x="77" y="16"/>
                  </a:cubicBezTo>
                  <a:cubicBezTo>
                    <a:pt x="80" y="16"/>
                    <a:pt x="83" y="18"/>
                    <a:pt x="88" y="19"/>
                  </a:cubicBezTo>
                  <a:cubicBezTo>
                    <a:pt x="93" y="19"/>
                    <a:pt x="92" y="22"/>
                    <a:pt x="92" y="24"/>
                  </a:cubicBezTo>
                  <a:cubicBezTo>
                    <a:pt x="92" y="26"/>
                    <a:pt x="93" y="28"/>
                    <a:pt x="93" y="33"/>
                  </a:cubicBezTo>
                  <a:cubicBezTo>
                    <a:pt x="94" y="39"/>
                    <a:pt x="92" y="40"/>
                    <a:pt x="92" y="47"/>
                  </a:cubicBezTo>
                  <a:cubicBezTo>
                    <a:pt x="92" y="55"/>
                    <a:pt x="92" y="52"/>
                    <a:pt x="92" y="57"/>
                  </a:cubicBezTo>
                  <a:cubicBezTo>
                    <a:pt x="92" y="63"/>
                    <a:pt x="92" y="64"/>
                    <a:pt x="94" y="70"/>
                  </a:cubicBezTo>
                  <a:cubicBezTo>
                    <a:pt x="95" y="76"/>
                    <a:pt x="99" y="68"/>
                    <a:pt x="101" y="66"/>
                  </a:cubicBezTo>
                  <a:cubicBezTo>
                    <a:pt x="102" y="64"/>
                    <a:pt x="104" y="71"/>
                    <a:pt x="104" y="75"/>
                  </a:cubicBezTo>
                  <a:cubicBezTo>
                    <a:pt x="104" y="79"/>
                    <a:pt x="105" y="81"/>
                    <a:pt x="110" y="88"/>
                  </a:cubicBezTo>
                  <a:cubicBezTo>
                    <a:pt x="114" y="94"/>
                    <a:pt x="113" y="89"/>
                    <a:pt x="119" y="90"/>
                  </a:cubicBezTo>
                  <a:cubicBezTo>
                    <a:pt x="125" y="92"/>
                    <a:pt x="121" y="90"/>
                    <a:pt x="123" y="89"/>
                  </a:cubicBezTo>
                  <a:cubicBezTo>
                    <a:pt x="126" y="87"/>
                    <a:pt x="129" y="82"/>
                    <a:pt x="133" y="77"/>
                  </a:cubicBezTo>
                  <a:cubicBezTo>
                    <a:pt x="137" y="72"/>
                    <a:pt x="136" y="74"/>
                    <a:pt x="139" y="69"/>
                  </a:cubicBezTo>
                  <a:cubicBezTo>
                    <a:pt x="142" y="65"/>
                    <a:pt x="143" y="65"/>
                    <a:pt x="144" y="60"/>
                  </a:cubicBezTo>
                  <a:cubicBezTo>
                    <a:pt x="145" y="56"/>
                    <a:pt x="147" y="58"/>
                    <a:pt x="152" y="56"/>
                  </a:cubicBezTo>
                  <a:cubicBezTo>
                    <a:pt x="156" y="55"/>
                    <a:pt x="159" y="55"/>
                    <a:pt x="164" y="53"/>
                  </a:cubicBezTo>
                  <a:cubicBezTo>
                    <a:pt x="169" y="52"/>
                    <a:pt x="167" y="51"/>
                    <a:pt x="167" y="45"/>
                  </a:cubicBezTo>
                  <a:cubicBezTo>
                    <a:pt x="167" y="39"/>
                    <a:pt x="171" y="42"/>
                    <a:pt x="172" y="40"/>
                  </a:cubicBezTo>
                  <a:cubicBezTo>
                    <a:pt x="174" y="38"/>
                    <a:pt x="182" y="38"/>
                    <a:pt x="186" y="38"/>
                  </a:cubicBezTo>
                  <a:cubicBezTo>
                    <a:pt x="190" y="38"/>
                    <a:pt x="194" y="41"/>
                    <a:pt x="204" y="45"/>
                  </a:cubicBezTo>
                  <a:cubicBezTo>
                    <a:pt x="213" y="49"/>
                    <a:pt x="208" y="48"/>
                    <a:pt x="215" y="52"/>
                  </a:cubicBezTo>
                  <a:cubicBezTo>
                    <a:pt x="222" y="55"/>
                    <a:pt x="220" y="54"/>
                    <a:pt x="225" y="58"/>
                  </a:cubicBezTo>
                  <a:cubicBezTo>
                    <a:pt x="229" y="63"/>
                    <a:pt x="238" y="60"/>
                    <a:pt x="243" y="60"/>
                  </a:cubicBezTo>
                  <a:cubicBezTo>
                    <a:pt x="248" y="60"/>
                    <a:pt x="247" y="62"/>
                    <a:pt x="254" y="65"/>
                  </a:cubicBezTo>
                  <a:cubicBezTo>
                    <a:pt x="258" y="67"/>
                    <a:pt x="260" y="67"/>
                    <a:pt x="262" y="68"/>
                  </a:cubicBezTo>
                  <a:cubicBezTo>
                    <a:pt x="262" y="72"/>
                    <a:pt x="263" y="82"/>
                    <a:pt x="262" y="84"/>
                  </a:cubicBezTo>
                  <a:cubicBezTo>
                    <a:pt x="261" y="87"/>
                    <a:pt x="263" y="103"/>
                    <a:pt x="262" y="1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34">
              <a:extLst>
                <a:ext uri="{FF2B5EF4-FFF2-40B4-BE49-F238E27FC236}">
                  <a16:creationId xmlns:a16="http://schemas.microsoft.com/office/drawing/2014/main" id="{CC173BBC-EE7E-BAC6-74D0-3B664EEC4163}"/>
                </a:ext>
              </a:extLst>
            </p:cNvPr>
            <p:cNvSpPr>
              <a:spLocks/>
            </p:cNvSpPr>
            <p:nvPr/>
          </p:nvSpPr>
          <p:spPr bwMode="auto">
            <a:xfrm>
              <a:off x="4180" y="1925"/>
              <a:ext cx="148" cy="106"/>
            </a:xfrm>
            <a:custGeom>
              <a:avLst/>
              <a:gdLst>
                <a:gd name="T0" fmla="*/ 237 w 246"/>
                <a:gd name="T1" fmla="*/ 59 h 176"/>
                <a:gd name="T2" fmla="*/ 213 w 246"/>
                <a:gd name="T3" fmla="*/ 63 h 176"/>
                <a:gd name="T4" fmla="*/ 224 w 246"/>
                <a:gd name="T5" fmla="*/ 79 h 176"/>
                <a:gd name="T6" fmla="*/ 201 w 246"/>
                <a:gd name="T7" fmla="*/ 82 h 176"/>
                <a:gd name="T8" fmla="*/ 189 w 246"/>
                <a:gd name="T9" fmla="*/ 79 h 176"/>
                <a:gd name="T10" fmla="*/ 154 w 246"/>
                <a:gd name="T11" fmla="*/ 82 h 176"/>
                <a:gd name="T12" fmla="*/ 139 w 246"/>
                <a:gd name="T13" fmla="*/ 117 h 176"/>
                <a:gd name="T14" fmla="*/ 138 w 246"/>
                <a:gd name="T15" fmla="*/ 135 h 176"/>
                <a:gd name="T16" fmla="*/ 128 w 246"/>
                <a:gd name="T17" fmla="*/ 155 h 176"/>
                <a:gd name="T18" fmla="*/ 106 w 246"/>
                <a:gd name="T19" fmla="*/ 164 h 176"/>
                <a:gd name="T20" fmla="*/ 77 w 246"/>
                <a:gd name="T21" fmla="*/ 157 h 176"/>
                <a:gd name="T22" fmla="*/ 47 w 246"/>
                <a:gd name="T23" fmla="*/ 173 h 176"/>
                <a:gd name="T24" fmla="*/ 11 w 246"/>
                <a:gd name="T25" fmla="*/ 164 h 176"/>
                <a:gd name="T26" fmla="*/ 3 w 246"/>
                <a:gd name="T27" fmla="*/ 148 h 176"/>
                <a:gd name="T28" fmla="*/ 21 w 246"/>
                <a:gd name="T29" fmla="*/ 153 h 176"/>
                <a:gd name="T30" fmla="*/ 41 w 246"/>
                <a:gd name="T31" fmla="*/ 152 h 176"/>
                <a:gd name="T32" fmla="*/ 47 w 246"/>
                <a:gd name="T33" fmla="*/ 122 h 176"/>
                <a:gd name="T34" fmla="*/ 86 w 246"/>
                <a:gd name="T35" fmla="*/ 111 h 176"/>
                <a:gd name="T36" fmla="*/ 98 w 246"/>
                <a:gd name="T37" fmla="*/ 91 h 176"/>
                <a:gd name="T38" fmla="*/ 110 w 246"/>
                <a:gd name="T39" fmla="*/ 71 h 176"/>
                <a:gd name="T40" fmla="*/ 117 w 246"/>
                <a:gd name="T41" fmla="*/ 80 h 176"/>
                <a:gd name="T42" fmla="*/ 129 w 246"/>
                <a:gd name="T43" fmla="*/ 68 h 176"/>
                <a:gd name="T44" fmla="*/ 139 w 246"/>
                <a:gd name="T45" fmla="*/ 78 h 176"/>
                <a:gd name="T46" fmla="*/ 140 w 246"/>
                <a:gd name="T47" fmla="*/ 64 h 176"/>
                <a:gd name="T48" fmla="*/ 146 w 246"/>
                <a:gd name="T49" fmla="*/ 60 h 176"/>
                <a:gd name="T50" fmla="*/ 144 w 246"/>
                <a:gd name="T51" fmla="*/ 50 h 176"/>
                <a:gd name="T52" fmla="*/ 155 w 246"/>
                <a:gd name="T53" fmla="*/ 39 h 176"/>
                <a:gd name="T54" fmla="*/ 170 w 246"/>
                <a:gd name="T55" fmla="*/ 16 h 176"/>
                <a:gd name="T56" fmla="*/ 179 w 246"/>
                <a:gd name="T57" fmla="*/ 15 h 176"/>
                <a:gd name="T58" fmla="*/ 190 w 246"/>
                <a:gd name="T59" fmla="*/ 14 h 176"/>
                <a:gd name="T60" fmla="*/ 203 w 246"/>
                <a:gd name="T61" fmla="*/ 22 h 176"/>
                <a:gd name="T62" fmla="*/ 206 w 246"/>
                <a:gd name="T63" fmla="*/ 31 h 176"/>
                <a:gd name="T64" fmla="*/ 221 w 246"/>
                <a:gd name="T65" fmla="*/ 40 h 176"/>
                <a:gd name="T66" fmla="*/ 245 w 246"/>
                <a:gd name="T6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6">
                  <a:moveTo>
                    <a:pt x="245" y="51"/>
                  </a:moveTo>
                  <a:cubicBezTo>
                    <a:pt x="244" y="56"/>
                    <a:pt x="239" y="54"/>
                    <a:pt x="237" y="59"/>
                  </a:cubicBezTo>
                  <a:cubicBezTo>
                    <a:pt x="234" y="63"/>
                    <a:pt x="228" y="63"/>
                    <a:pt x="224" y="63"/>
                  </a:cubicBezTo>
                  <a:cubicBezTo>
                    <a:pt x="220" y="63"/>
                    <a:pt x="214" y="60"/>
                    <a:pt x="213" y="63"/>
                  </a:cubicBezTo>
                  <a:cubicBezTo>
                    <a:pt x="213" y="67"/>
                    <a:pt x="218" y="64"/>
                    <a:pt x="222" y="70"/>
                  </a:cubicBezTo>
                  <a:cubicBezTo>
                    <a:pt x="227" y="75"/>
                    <a:pt x="226" y="77"/>
                    <a:pt x="224" y="79"/>
                  </a:cubicBezTo>
                  <a:cubicBezTo>
                    <a:pt x="221" y="81"/>
                    <a:pt x="219" y="81"/>
                    <a:pt x="213" y="82"/>
                  </a:cubicBezTo>
                  <a:cubicBezTo>
                    <a:pt x="207" y="83"/>
                    <a:pt x="204" y="79"/>
                    <a:pt x="201" y="82"/>
                  </a:cubicBezTo>
                  <a:cubicBezTo>
                    <a:pt x="200" y="83"/>
                    <a:pt x="199" y="83"/>
                    <a:pt x="198" y="84"/>
                  </a:cubicBezTo>
                  <a:cubicBezTo>
                    <a:pt x="196" y="82"/>
                    <a:pt x="192" y="79"/>
                    <a:pt x="189" y="79"/>
                  </a:cubicBezTo>
                  <a:cubicBezTo>
                    <a:pt x="185" y="79"/>
                    <a:pt x="174" y="79"/>
                    <a:pt x="169" y="78"/>
                  </a:cubicBezTo>
                  <a:cubicBezTo>
                    <a:pt x="164" y="77"/>
                    <a:pt x="158" y="79"/>
                    <a:pt x="154" y="82"/>
                  </a:cubicBezTo>
                  <a:cubicBezTo>
                    <a:pt x="150" y="86"/>
                    <a:pt x="154" y="95"/>
                    <a:pt x="150" y="104"/>
                  </a:cubicBezTo>
                  <a:cubicBezTo>
                    <a:pt x="146" y="114"/>
                    <a:pt x="144" y="116"/>
                    <a:pt x="139" y="117"/>
                  </a:cubicBezTo>
                  <a:cubicBezTo>
                    <a:pt x="135" y="118"/>
                    <a:pt x="139" y="122"/>
                    <a:pt x="141" y="125"/>
                  </a:cubicBezTo>
                  <a:cubicBezTo>
                    <a:pt x="142" y="128"/>
                    <a:pt x="142" y="131"/>
                    <a:pt x="138" y="135"/>
                  </a:cubicBezTo>
                  <a:cubicBezTo>
                    <a:pt x="134" y="138"/>
                    <a:pt x="132" y="137"/>
                    <a:pt x="132" y="143"/>
                  </a:cubicBezTo>
                  <a:cubicBezTo>
                    <a:pt x="132" y="149"/>
                    <a:pt x="131" y="150"/>
                    <a:pt x="128" y="155"/>
                  </a:cubicBezTo>
                  <a:cubicBezTo>
                    <a:pt x="125" y="161"/>
                    <a:pt x="126" y="159"/>
                    <a:pt x="118" y="160"/>
                  </a:cubicBezTo>
                  <a:cubicBezTo>
                    <a:pt x="109" y="162"/>
                    <a:pt x="112" y="161"/>
                    <a:pt x="106" y="164"/>
                  </a:cubicBezTo>
                  <a:cubicBezTo>
                    <a:pt x="100" y="168"/>
                    <a:pt x="96" y="163"/>
                    <a:pt x="90" y="160"/>
                  </a:cubicBezTo>
                  <a:cubicBezTo>
                    <a:pt x="84" y="157"/>
                    <a:pt x="83" y="155"/>
                    <a:pt x="77" y="157"/>
                  </a:cubicBezTo>
                  <a:cubicBezTo>
                    <a:pt x="71" y="159"/>
                    <a:pt x="66" y="161"/>
                    <a:pt x="64" y="168"/>
                  </a:cubicBezTo>
                  <a:cubicBezTo>
                    <a:pt x="61" y="174"/>
                    <a:pt x="56" y="172"/>
                    <a:pt x="47" y="173"/>
                  </a:cubicBezTo>
                  <a:cubicBezTo>
                    <a:pt x="39" y="174"/>
                    <a:pt x="36" y="176"/>
                    <a:pt x="29" y="176"/>
                  </a:cubicBezTo>
                  <a:cubicBezTo>
                    <a:pt x="21" y="176"/>
                    <a:pt x="16" y="169"/>
                    <a:pt x="11" y="164"/>
                  </a:cubicBezTo>
                  <a:cubicBezTo>
                    <a:pt x="6" y="159"/>
                    <a:pt x="6" y="157"/>
                    <a:pt x="3" y="154"/>
                  </a:cubicBezTo>
                  <a:cubicBezTo>
                    <a:pt x="0" y="151"/>
                    <a:pt x="2" y="150"/>
                    <a:pt x="3" y="148"/>
                  </a:cubicBezTo>
                  <a:cubicBezTo>
                    <a:pt x="4" y="149"/>
                    <a:pt x="5" y="149"/>
                    <a:pt x="9" y="151"/>
                  </a:cubicBezTo>
                  <a:cubicBezTo>
                    <a:pt x="18" y="153"/>
                    <a:pt x="15" y="149"/>
                    <a:pt x="21" y="153"/>
                  </a:cubicBezTo>
                  <a:cubicBezTo>
                    <a:pt x="27" y="156"/>
                    <a:pt x="25" y="157"/>
                    <a:pt x="32" y="157"/>
                  </a:cubicBezTo>
                  <a:cubicBezTo>
                    <a:pt x="38" y="157"/>
                    <a:pt x="41" y="160"/>
                    <a:pt x="41" y="152"/>
                  </a:cubicBezTo>
                  <a:cubicBezTo>
                    <a:pt x="41" y="144"/>
                    <a:pt x="42" y="142"/>
                    <a:pt x="44" y="136"/>
                  </a:cubicBezTo>
                  <a:cubicBezTo>
                    <a:pt x="46" y="130"/>
                    <a:pt x="43" y="124"/>
                    <a:pt x="47" y="122"/>
                  </a:cubicBezTo>
                  <a:cubicBezTo>
                    <a:pt x="52" y="121"/>
                    <a:pt x="62" y="117"/>
                    <a:pt x="71" y="117"/>
                  </a:cubicBezTo>
                  <a:cubicBezTo>
                    <a:pt x="81" y="116"/>
                    <a:pt x="82" y="117"/>
                    <a:pt x="86" y="111"/>
                  </a:cubicBezTo>
                  <a:cubicBezTo>
                    <a:pt x="90" y="105"/>
                    <a:pt x="90" y="104"/>
                    <a:pt x="93" y="99"/>
                  </a:cubicBezTo>
                  <a:cubicBezTo>
                    <a:pt x="95" y="94"/>
                    <a:pt x="94" y="96"/>
                    <a:pt x="98" y="91"/>
                  </a:cubicBezTo>
                  <a:cubicBezTo>
                    <a:pt x="102" y="86"/>
                    <a:pt x="103" y="85"/>
                    <a:pt x="106" y="80"/>
                  </a:cubicBezTo>
                  <a:cubicBezTo>
                    <a:pt x="109" y="76"/>
                    <a:pt x="104" y="72"/>
                    <a:pt x="110" y="71"/>
                  </a:cubicBezTo>
                  <a:cubicBezTo>
                    <a:pt x="110" y="71"/>
                    <a:pt x="111" y="71"/>
                    <a:pt x="112" y="71"/>
                  </a:cubicBezTo>
                  <a:cubicBezTo>
                    <a:pt x="114" y="74"/>
                    <a:pt x="114" y="75"/>
                    <a:pt x="117" y="80"/>
                  </a:cubicBezTo>
                  <a:cubicBezTo>
                    <a:pt x="121" y="85"/>
                    <a:pt x="129" y="94"/>
                    <a:pt x="130" y="86"/>
                  </a:cubicBezTo>
                  <a:cubicBezTo>
                    <a:pt x="132" y="79"/>
                    <a:pt x="128" y="70"/>
                    <a:pt x="129" y="68"/>
                  </a:cubicBezTo>
                  <a:cubicBezTo>
                    <a:pt x="131" y="66"/>
                    <a:pt x="135" y="62"/>
                    <a:pt x="135" y="66"/>
                  </a:cubicBezTo>
                  <a:cubicBezTo>
                    <a:pt x="134" y="71"/>
                    <a:pt x="137" y="78"/>
                    <a:pt x="139" y="78"/>
                  </a:cubicBezTo>
                  <a:cubicBezTo>
                    <a:pt x="142" y="79"/>
                    <a:pt x="146" y="81"/>
                    <a:pt x="144" y="74"/>
                  </a:cubicBezTo>
                  <a:cubicBezTo>
                    <a:pt x="142" y="66"/>
                    <a:pt x="141" y="67"/>
                    <a:pt x="140" y="64"/>
                  </a:cubicBezTo>
                  <a:cubicBezTo>
                    <a:pt x="140" y="63"/>
                    <a:pt x="140" y="63"/>
                    <a:pt x="140" y="62"/>
                  </a:cubicBezTo>
                  <a:cubicBezTo>
                    <a:pt x="144" y="62"/>
                    <a:pt x="146" y="63"/>
                    <a:pt x="146" y="60"/>
                  </a:cubicBezTo>
                  <a:cubicBezTo>
                    <a:pt x="146" y="55"/>
                    <a:pt x="148" y="55"/>
                    <a:pt x="146" y="54"/>
                  </a:cubicBezTo>
                  <a:cubicBezTo>
                    <a:pt x="145" y="53"/>
                    <a:pt x="141" y="54"/>
                    <a:pt x="144" y="50"/>
                  </a:cubicBezTo>
                  <a:cubicBezTo>
                    <a:pt x="146" y="45"/>
                    <a:pt x="145" y="46"/>
                    <a:pt x="149" y="44"/>
                  </a:cubicBezTo>
                  <a:cubicBezTo>
                    <a:pt x="153" y="43"/>
                    <a:pt x="155" y="43"/>
                    <a:pt x="155" y="39"/>
                  </a:cubicBezTo>
                  <a:cubicBezTo>
                    <a:pt x="155" y="35"/>
                    <a:pt x="158" y="33"/>
                    <a:pt x="163" y="28"/>
                  </a:cubicBezTo>
                  <a:cubicBezTo>
                    <a:pt x="167" y="23"/>
                    <a:pt x="168" y="20"/>
                    <a:pt x="170" y="16"/>
                  </a:cubicBezTo>
                  <a:cubicBezTo>
                    <a:pt x="172" y="12"/>
                    <a:pt x="173" y="2"/>
                    <a:pt x="175" y="5"/>
                  </a:cubicBezTo>
                  <a:cubicBezTo>
                    <a:pt x="177" y="8"/>
                    <a:pt x="179" y="19"/>
                    <a:pt x="179" y="15"/>
                  </a:cubicBezTo>
                  <a:cubicBezTo>
                    <a:pt x="179" y="11"/>
                    <a:pt x="184" y="0"/>
                    <a:pt x="185" y="7"/>
                  </a:cubicBezTo>
                  <a:cubicBezTo>
                    <a:pt x="186" y="12"/>
                    <a:pt x="186" y="10"/>
                    <a:pt x="190" y="14"/>
                  </a:cubicBezTo>
                  <a:cubicBezTo>
                    <a:pt x="193" y="17"/>
                    <a:pt x="196" y="14"/>
                    <a:pt x="198" y="17"/>
                  </a:cubicBezTo>
                  <a:cubicBezTo>
                    <a:pt x="200" y="21"/>
                    <a:pt x="206" y="17"/>
                    <a:pt x="203" y="22"/>
                  </a:cubicBezTo>
                  <a:cubicBezTo>
                    <a:pt x="200" y="27"/>
                    <a:pt x="195" y="31"/>
                    <a:pt x="198" y="33"/>
                  </a:cubicBezTo>
                  <a:cubicBezTo>
                    <a:pt x="201" y="35"/>
                    <a:pt x="206" y="29"/>
                    <a:pt x="206" y="31"/>
                  </a:cubicBezTo>
                  <a:cubicBezTo>
                    <a:pt x="207" y="34"/>
                    <a:pt x="204" y="37"/>
                    <a:pt x="210" y="39"/>
                  </a:cubicBezTo>
                  <a:cubicBezTo>
                    <a:pt x="216" y="40"/>
                    <a:pt x="216" y="35"/>
                    <a:pt x="221" y="40"/>
                  </a:cubicBezTo>
                  <a:cubicBezTo>
                    <a:pt x="226" y="46"/>
                    <a:pt x="219" y="42"/>
                    <a:pt x="230" y="47"/>
                  </a:cubicBezTo>
                  <a:cubicBezTo>
                    <a:pt x="240" y="51"/>
                    <a:pt x="246" y="47"/>
                    <a:pt x="245" y="5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135">
              <a:extLst>
                <a:ext uri="{FF2B5EF4-FFF2-40B4-BE49-F238E27FC236}">
                  <a16:creationId xmlns:a16="http://schemas.microsoft.com/office/drawing/2014/main" id="{BF9013C4-87AB-881A-8C19-CB71D7298FCE}"/>
                </a:ext>
              </a:extLst>
            </p:cNvPr>
            <p:cNvSpPr>
              <a:spLocks/>
            </p:cNvSpPr>
            <p:nvPr/>
          </p:nvSpPr>
          <p:spPr bwMode="auto">
            <a:xfrm>
              <a:off x="4035" y="1931"/>
              <a:ext cx="67" cy="94"/>
            </a:xfrm>
            <a:custGeom>
              <a:avLst/>
              <a:gdLst>
                <a:gd name="T0" fmla="*/ 110 w 112"/>
                <a:gd name="T1" fmla="*/ 152 h 156"/>
                <a:gd name="T2" fmla="*/ 106 w 112"/>
                <a:gd name="T3" fmla="*/ 152 h 156"/>
                <a:gd name="T4" fmla="*/ 101 w 112"/>
                <a:gd name="T5" fmla="*/ 150 h 156"/>
                <a:gd name="T6" fmla="*/ 97 w 112"/>
                <a:gd name="T7" fmla="*/ 154 h 156"/>
                <a:gd name="T8" fmla="*/ 96 w 112"/>
                <a:gd name="T9" fmla="*/ 153 h 156"/>
                <a:gd name="T10" fmla="*/ 87 w 112"/>
                <a:gd name="T11" fmla="*/ 152 h 156"/>
                <a:gd name="T12" fmla="*/ 82 w 112"/>
                <a:gd name="T13" fmla="*/ 144 h 156"/>
                <a:gd name="T14" fmla="*/ 74 w 112"/>
                <a:gd name="T15" fmla="*/ 140 h 156"/>
                <a:gd name="T16" fmla="*/ 65 w 112"/>
                <a:gd name="T17" fmla="*/ 133 h 156"/>
                <a:gd name="T18" fmla="*/ 55 w 112"/>
                <a:gd name="T19" fmla="*/ 129 h 156"/>
                <a:gd name="T20" fmla="*/ 49 w 112"/>
                <a:gd name="T21" fmla="*/ 120 h 156"/>
                <a:gd name="T22" fmla="*/ 39 w 112"/>
                <a:gd name="T23" fmla="*/ 115 h 156"/>
                <a:gd name="T24" fmla="*/ 37 w 112"/>
                <a:gd name="T25" fmla="*/ 109 h 156"/>
                <a:gd name="T26" fmla="*/ 33 w 112"/>
                <a:gd name="T27" fmla="*/ 98 h 156"/>
                <a:gd name="T28" fmla="*/ 26 w 112"/>
                <a:gd name="T29" fmla="*/ 89 h 156"/>
                <a:gd name="T30" fmla="*/ 19 w 112"/>
                <a:gd name="T31" fmla="*/ 75 h 156"/>
                <a:gd name="T32" fmla="*/ 17 w 112"/>
                <a:gd name="T33" fmla="*/ 65 h 156"/>
                <a:gd name="T34" fmla="*/ 11 w 112"/>
                <a:gd name="T35" fmla="*/ 51 h 156"/>
                <a:gd name="T36" fmla="*/ 7 w 112"/>
                <a:gd name="T37" fmla="*/ 41 h 156"/>
                <a:gd name="T38" fmla="*/ 7 w 112"/>
                <a:gd name="T39" fmla="*/ 30 h 156"/>
                <a:gd name="T40" fmla="*/ 6 w 112"/>
                <a:gd name="T41" fmla="*/ 20 h 156"/>
                <a:gd name="T42" fmla="*/ 2 w 112"/>
                <a:gd name="T43" fmla="*/ 12 h 156"/>
                <a:gd name="T44" fmla="*/ 5 w 112"/>
                <a:gd name="T45" fmla="*/ 4 h 156"/>
                <a:gd name="T46" fmla="*/ 23 w 112"/>
                <a:gd name="T47" fmla="*/ 12 h 156"/>
                <a:gd name="T48" fmla="*/ 29 w 112"/>
                <a:gd name="T49" fmla="*/ 24 h 156"/>
                <a:gd name="T50" fmla="*/ 29 w 112"/>
                <a:gd name="T51" fmla="*/ 34 h 156"/>
                <a:gd name="T52" fmla="*/ 40 w 112"/>
                <a:gd name="T53" fmla="*/ 26 h 156"/>
                <a:gd name="T54" fmla="*/ 51 w 112"/>
                <a:gd name="T55" fmla="*/ 24 h 156"/>
                <a:gd name="T56" fmla="*/ 53 w 112"/>
                <a:gd name="T57" fmla="*/ 14 h 156"/>
                <a:gd name="T58" fmla="*/ 60 w 112"/>
                <a:gd name="T59" fmla="*/ 17 h 156"/>
                <a:gd name="T60" fmla="*/ 65 w 112"/>
                <a:gd name="T61" fmla="*/ 29 h 156"/>
                <a:gd name="T62" fmla="*/ 79 w 112"/>
                <a:gd name="T63" fmla="*/ 40 h 156"/>
                <a:gd name="T64" fmla="*/ 84 w 112"/>
                <a:gd name="T65" fmla="*/ 49 h 156"/>
                <a:gd name="T66" fmla="*/ 88 w 112"/>
                <a:gd name="T67" fmla="*/ 62 h 156"/>
                <a:gd name="T68" fmla="*/ 87 w 112"/>
                <a:gd name="T69" fmla="*/ 76 h 156"/>
                <a:gd name="T70" fmla="*/ 90 w 112"/>
                <a:gd name="T71" fmla="*/ 92 h 156"/>
                <a:gd name="T72" fmla="*/ 90 w 112"/>
                <a:gd name="T73" fmla="*/ 104 h 156"/>
                <a:gd name="T74" fmla="*/ 93 w 112"/>
                <a:gd name="T75" fmla="*/ 115 h 156"/>
                <a:gd name="T76" fmla="*/ 106 w 112"/>
                <a:gd name="T77" fmla="*/ 130 h 156"/>
                <a:gd name="T78" fmla="*/ 109 w 112"/>
                <a:gd name="T79" fmla="*/ 141 h 156"/>
                <a:gd name="T80" fmla="*/ 110 w 112"/>
                <a:gd name="T81"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56">
                  <a:moveTo>
                    <a:pt x="110" y="152"/>
                  </a:moveTo>
                  <a:cubicBezTo>
                    <a:pt x="108" y="153"/>
                    <a:pt x="106" y="154"/>
                    <a:pt x="106" y="152"/>
                  </a:cubicBezTo>
                  <a:cubicBezTo>
                    <a:pt x="105" y="150"/>
                    <a:pt x="101" y="148"/>
                    <a:pt x="101" y="150"/>
                  </a:cubicBezTo>
                  <a:cubicBezTo>
                    <a:pt x="101" y="153"/>
                    <a:pt x="99" y="156"/>
                    <a:pt x="97" y="154"/>
                  </a:cubicBezTo>
                  <a:cubicBezTo>
                    <a:pt x="96" y="153"/>
                    <a:pt x="100" y="153"/>
                    <a:pt x="96" y="153"/>
                  </a:cubicBezTo>
                  <a:cubicBezTo>
                    <a:pt x="91" y="154"/>
                    <a:pt x="87" y="156"/>
                    <a:pt x="87" y="152"/>
                  </a:cubicBezTo>
                  <a:cubicBezTo>
                    <a:pt x="86" y="147"/>
                    <a:pt x="87" y="146"/>
                    <a:pt x="82" y="144"/>
                  </a:cubicBezTo>
                  <a:cubicBezTo>
                    <a:pt x="78" y="142"/>
                    <a:pt x="82" y="145"/>
                    <a:pt x="74" y="140"/>
                  </a:cubicBezTo>
                  <a:cubicBezTo>
                    <a:pt x="66" y="134"/>
                    <a:pt x="74" y="136"/>
                    <a:pt x="65" y="133"/>
                  </a:cubicBezTo>
                  <a:cubicBezTo>
                    <a:pt x="56" y="130"/>
                    <a:pt x="60" y="135"/>
                    <a:pt x="55" y="129"/>
                  </a:cubicBezTo>
                  <a:cubicBezTo>
                    <a:pt x="50" y="123"/>
                    <a:pt x="51" y="121"/>
                    <a:pt x="49" y="120"/>
                  </a:cubicBezTo>
                  <a:cubicBezTo>
                    <a:pt x="46" y="119"/>
                    <a:pt x="41" y="120"/>
                    <a:pt x="39" y="115"/>
                  </a:cubicBezTo>
                  <a:cubicBezTo>
                    <a:pt x="38" y="111"/>
                    <a:pt x="39" y="115"/>
                    <a:pt x="37" y="109"/>
                  </a:cubicBezTo>
                  <a:cubicBezTo>
                    <a:pt x="36" y="104"/>
                    <a:pt x="35" y="102"/>
                    <a:pt x="33" y="98"/>
                  </a:cubicBezTo>
                  <a:cubicBezTo>
                    <a:pt x="30" y="95"/>
                    <a:pt x="27" y="95"/>
                    <a:pt x="26" y="89"/>
                  </a:cubicBezTo>
                  <a:cubicBezTo>
                    <a:pt x="25" y="84"/>
                    <a:pt x="19" y="75"/>
                    <a:pt x="19" y="75"/>
                  </a:cubicBezTo>
                  <a:cubicBezTo>
                    <a:pt x="19" y="75"/>
                    <a:pt x="17" y="69"/>
                    <a:pt x="17" y="65"/>
                  </a:cubicBezTo>
                  <a:cubicBezTo>
                    <a:pt x="17" y="60"/>
                    <a:pt x="14" y="55"/>
                    <a:pt x="11" y="51"/>
                  </a:cubicBezTo>
                  <a:cubicBezTo>
                    <a:pt x="9" y="48"/>
                    <a:pt x="6" y="46"/>
                    <a:pt x="7" y="41"/>
                  </a:cubicBezTo>
                  <a:cubicBezTo>
                    <a:pt x="8" y="36"/>
                    <a:pt x="7" y="33"/>
                    <a:pt x="7" y="30"/>
                  </a:cubicBezTo>
                  <a:cubicBezTo>
                    <a:pt x="7" y="26"/>
                    <a:pt x="10" y="29"/>
                    <a:pt x="6" y="20"/>
                  </a:cubicBezTo>
                  <a:cubicBezTo>
                    <a:pt x="4" y="17"/>
                    <a:pt x="2" y="14"/>
                    <a:pt x="2" y="12"/>
                  </a:cubicBezTo>
                  <a:cubicBezTo>
                    <a:pt x="1" y="8"/>
                    <a:pt x="0" y="0"/>
                    <a:pt x="5" y="4"/>
                  </a:cubicBezTo>
                  <a:cubicBezTo>
                    <a:pt x="11" y="8"/>
                    <a:pt x="20" y="9"/>
                    <a:pt x="23" y="12"/>
                  </a:cubicBezTo>
                  <a:cubicBezTo>
                    <a:pt x="26" y="15"/>
                    <a:pt x="29" y="21"/>
                    <a:pt x="29" y="24"/>
                  </a:cubicBezTo>
                  <a:cubicBezTo>
                    <a:pt x="28" y="27"/>
                    <a:pt x="20" y="36"/>
                    <a:pt x="29" y="34"/>
                  </a:cubicBezTo>
                  <a:cubicBezTo>
                    <a:pt x="37" y="32"/>
                    <a:pt x="36" y="24"/>
                    <a:pt x="40" y="26"/>
                  </a:cubicBezTo>
                  <a:cubicBezTo>
                    <a:pt x="45" y="29"/>
                    <a:pt x="49" y="29"/>
                    <a:pt x="51" y="24"/>
                  </a:cubicBezTo>
                  <a:cubicBezTo>
                    <a:pt x="52" y="20"/>
                    <a:pt x="52" y="16"/>
                    <a:pt x="53" y="14"/>
                  </a:cubicBezTo>
                  <a:cubicBezTo>
                    <a:pt x="55" y="15"/>
                    <a:pt x="58" y="16"/>
                    <a:pt x="60" y="17"/>
                  </a:cubicBezTo>
                  <a:cubicBezTo>
                    <a:pt x="65" y="21"/>
                    <a:pt x="61" y="25"/>
                    <a:pt x="65" y="29"/>
                  </a:cubicBezTo>
                  <a:cubicBezTo>
                    <a:pt x="70" y="32"/>
                    <a:pt x="77" y="37"/>
                    <a:pt x="79" y="40"/>
                  </a:cubicBezTo>
                  <a:cubicBezTo>
                    <a:pt x="80" y="42"/>
                    <a:pt x="83" y="43"/>
                    <a:pt x="84" y="49"/>
                  </a:cubicBezTo>
                  <a:cubicBezTo>
                    <a:pt x="86" y="55"/>
                    <a:pt x="88" y="59"/>
                    <a:pt x="88" y="62"/>
                  </a:cubicBezTo>
                  <a:cubicBezTo>
                    <a:pt x="88" y="66"/>
                    <a:pt x="87" y="73"/>
                    <a:pt x="87" y="76"/>
                  </a:cubicBezTo>
                  <a:cubicBezTo>
                    <a:pt x="87" y="80"/>
                    <a:pt x="89" y="87"/>
                    <a:pt x="90" y="92"/>
                  </a:cubicBezTo>
                  <a:cubicBezTo>
                    <a:pt x="90" y="97"/>
                    <a:pt x="90" y="100"/>
                    <a:pt x="90" y="104"/>
                  </a:cubicBezTo>
                  <a:cubicBezTo>
                    <a:pt x="90" y="109"/>
                    <a:pt x="91" y="112"/>
                    <a:pt x="93" y="115"/>
                  </a:cubicBezTo>
                  <a:cubicBezTo>
                    <a:pt x="95" y="117"/>
                    <a:pt x="106" y="128"/>
                    <a:pt x="106" y="130"/>
                  </a:cubicBezTo>
                  <a:cubicBezTo>
                    <a:pt x="106" y="132"/>
                    <a:pt x="108" y="138"/>
                    <a:pt x="109" y="141"/>
                  </a:cubicBezTo>
                  <a:cubicBezTo>
                    <a:pt x="110" y="144"/>
                    <a:pt x="112" y="151"/>
                    <a:pt x="110" y="15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136">
              <a:extLst>
                <a:ext uri="{FF2B5EF4-FFF2-40B4-BE49-F238E27FC236}">
                  <a16:creationId xmlns:a16="http://schemas.microsoft.com/office/drawing/2014/main" id="{D4F8D239-01CF-10EB-7EDF-063BDEF54BAF}"/>
                </a:ext>
              </a:extLst>
            </p:cNvPr>
            <p:cNvSpPr>
              <a:spLocks/>
            </p:cNvSpPr>
            <p:nvPr/>
          </p:nvSpPr>
          <p:spPr bwMode="auto">
            <a:xfrm>
              <a:off x="4402" y="2185"/>
              <a:ext cx="40" cy="19"/>
            </a:xfrm>
            <a:custGeom>
              <a:avLst/>
              <a:gdLst>
                <a:gd name="T0" fmla="*/ 65 w 67"/>
                <a:gd name="T1" fmla="*/ 7 h 31"/>
                <a:gd name="T2" fmla="*/ 56 w 67"/>
                <a:gd name="T3" fmla="*/ 11 h 31"/>
                <a:gd name="T4" fmla="*/ 41 w 67"/>
                <a:gd name="T5" fmla="*/ 20 h 31"/>
                <a:gd name="T6" fmla="*/ 24 w 67"/>
                <a:gd name="T7" fmla="*/ 26 h 31"/>
                <a:gd name="T8" fmla="*/ 10 w 67"/>
                <a:gd name="T9" fmla="*/ 30 h 31"/>
                <a:gd name="T10" fmla="*/ 10 w 67"/>
                <a:gd name="T11" fmla="*/ 31 h 31"/>
                <a:gd name="T12" fmla="*/ 7 w 67"/>
                <a:gd name="T13" fmla="*/ 29 h 31"/>
                <a:gd name="T14" fmla="*/ 7 w 67"/>
                <a:gd name="T15" fmla="*/ 23 h 31"/>
                <a:gd name="T16" fmla="*/ 3 w 67"/>
                <a:gd name="T17" fmla="*/ 23 h 31"/>
                <a:gd name="T18" fmla="*/ 1 w 67"/>
                <a:gd name="T19" fmla="*/ 22 h 31"/>
                <a:gd name="T20" fmla="*/ 3 w 67"/>
                <a:gd name="T21" fmla="*/ 19 h 31"/>
                <a:gd name="T22" fmla="*/ 8 w 67"/>
                <a:gd name="T23" fmla="*/ 11 h 31"/>
                <a:gd name="T24" fmla="*/ 19 w 67"/>
                <a:gd name="T25" fmla="*/ 7 h 31"/>
                <a:gd name="T26" fmla="*/ 32 w 67"/>
                <a:gd name="T27" fmla="*/ 5 h 31"/>
                <a:gd name="T28" fmla="*/ 49 w 67"/>
                <a:gd name="T29" fmla="*/ 4 h 31"/>
                <a:gd name="T30" fmla="*/ 60 w 67"/>
                <a:gd name="T31" fmla="*/ 1 h 31"/>
                <a:gd name="T32" fmla="*/ 65 w 67"/>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31">
                  <a:moveTo>
                    <a:pt x="65" y="7"/>
                  </a:moveTo>
                  <a:cubicBezTo>
                    <a:pt x="63" y="8"/>
                    <a:pt x="62" y="7"/>
                    <a:pt x="56" y="11"/>
                  </a:cubicBezTo>
                  <a:cubicBezTo>
                    <a:pt x="49" y="16"/>
                    <a:pt x="50" y="16"/>
                    <a:pt x="41" y="20"/>
                  </a:cubicBezTo>
                  <a:cubicBezTo>
                    <a:pt x="33" y="23"/>
                    <a:pt x="30" y="24"/>
                    <a:pt x="24" y="26"/>
                  </a:cubicBezTo>
                  <a:cubicBezTo>
                    <a:pt x="19" y="28"/>
                    <a:pt x="12" y="27"/>
                    <a:pt x="10" y="30"/>
                  </a:cubicBezTo>
                  <a:cubicBezTo>
                    <a:pt x="10" y="30"/>
                    <a:pt x="10" y="30"/>
                    <a:pt x="10" y="31"/>
                  </a:cubicBezTo>
                  <a:cubicBezTo>
                    <a:pt x="9" y="30"/>
                    <a:pt x="7" y="29"/>
                    <a:pt x="7" y="29"/>
                  </a:cubicBezTo>
                  <a:cubicBezTo>
                    <a:pt x="6" y="27"/>
                    <a:pt x="6" y="25"/>
                    <a:pt x="7" y="23"/>
                  </a:cubicBezTo>
                  <a:cubicBezTo>
                    <a:pt x="7" y="22"/>
                    <a:pt x="5" y="22"/>
                    <a:pt x="3" y="23"/>
                  </a:cubicBezTo>
                  <a:cubicBezTo>
                    <a:pt x="2" y="24"/>
                    <a:pt x="1" y="23"/>
                    <a:pt x="1" y="22"/>
                  </a:cubicBezTo>
                  <a:cubicBezTo>
                    <a:pt x="1" y="21"/>
                    <a:pt x="2" y="20"/>
                    <a:pt x="3" y="19"/>
                  </a:cubicBezTo>
                  <a:cubicBezTo>
                    <a:pt x="7" y="12"/>
                    <a:pt x="0" y="14"/>
                    <a:pt x="8" y="11"/>
                  </a:cubicBezTo>
                  <a:cubicBezTo>
                    <a:pt x="16" y="8"/>
                    <a:pt x="8" y="9"/>
                    <a:pt x="19" y="7"/>
                  </a:cubicBezTo>
                  <a:cubicBezTo>
                    <a:pt x="31" y="5"/>
                    <a:pt x="20" y="7"/>
                    <a:pt x="32" y="5"/>
                  </a:cubicBezTo>
                  <a:cubicBezTo>
                    <a:pt x="45" y="4"/>
                    <a:pt x="42" y="7"/>
                    <a:pt x="49" y="4"/>
                  </a:cubicBezTo>
                  <a:cubicBezTo>
                    <a:pt x="56" y="2"/>
                    <a:pt x="57" y="1"/>
                    <a:pt x="60" y="1"/>
                  </a:cubicBezTo>
                  <a:cubicBezTo>
                    <a:pt x="64" y="0"/>
                    <a:pt x="67" y="6"/>
                    <a:pt x="65"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137">
              <a:extLst>
                <a:ext uri="{FF2B5EF4-FFF2-40B4-BE49-F238E27FC236}">
                  <a16:creationId xmlns:a16="http://schemas.microsoft.com/office/drawing/2014/main" id="{33F9F57C-8AE3-9BD9-FAFB-EAABE2E6F5B3}"/>
                </a:ext>
              </a:extLst>
            </p:cNvPr>
            <p:cNvSpPr>
              <a:spLocks/>
            </p:cNvSpPr>
            <p:nvPr/>
          </p:nvSpPr>
          <p:spPr bwMode="auto">
            <a:xfrm>
              <a:off x="4386" y="2202"/>
              <a:ext cx="9" cy="7"/>
            </a:xfrm>
            <a:custGeom>
              <a:avLst/>
              <a:gdLst>
                <a:gd name="T0" fmla="*/ 14 w 15"/>
                <a:gd name="T1" fmla="*/ 3 h 12"/>
                <a:gd name="T2" fmla="*/ 14 w 15"/>
                <a:gd name="T3" fmla="*/ 4 h 12"/>
                <a:gd name="T4" fmla="*/ 9 w 15"/>
                <a:gd name="T5" fmla="*/ 9 h 12"/>
                <a:gd name="T6" fmla="*/ 2 w 15"/>
                <a:gd name="T7" fmla="*/ 12 h 12"/>
                <a:gd name="T8" fmla="*/ 0 w 15"/>
                <a:gd name="T9" fmla="*/ 10 h 12"/>
                <a:gd name="T10" fmla="*/ 3 w 15"/>
                <a:gd name="T11" fmla="*/ 7 h 12"/>
                <a:gd name="T12" fmla="*/ 9 w 15"/>
                <a:gd name="T13" fmla="*/ 0 h 12"/>
                <a:gd name="T14" fmla="*/ 14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4" y="3"/>
                  </a:moveTo>
                  <a:cubicBezTo>
                    <a:pt x="14" y="3"/>
                    <a:pt x="14" y="4"/>
                    <a:pt x="14" y="4"/>
                  </a:cubicBezTo>
                  <a:cubicBezTo>
                    <a:pt x="14" y="5"/>
                    <a:pt x="12" y="8"/>
                    <a:pt x="9" y="9"/>
                  </a:cubicBezTo>
                  <a:cubicBezTo>
                    <a:pt x="6" y="11"/>
                    <a:pt x="5" y="12"/>
                    <a:pt x="2" y="12"/>
                  </a:cubicBezTo>
                  <a:cubicBezTo>
                    <a:pt x="1" y="11"/>
                    <a:pt x="0" y="10"/>
                    <a:pt x="0" y="10"/>
                  </a:cubicBezTo>
                  <a:cubicBezTo>
                    <a:pt x="0" y="9"/>
                    <a:pt x="1" y="8"/>
                    <a:pt x="3" y="7"/>
                  </a:cubicBezTo>
                  <a:cubicBezTo>
                    <a:pt x="7" y="1"/>
                    <a:pt x="2" y="0"/>
                    <a:pt x="9" y="0"/>
                  </a:cubicBezTo>
                  <a:cubicBezTo>
                    <a:pt x="15" y="0"/>
                    <a:pt x="11" y="2"/>
                    <a:pt x="1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138">
              <a:extLst>
                <a:ext uri="{FF2B5EF4-FFF2-40B4-BE49-F238E27FC236}">
                  <a16:creationId xmlns:a16="http://schemas.microsoft.com/office/drawing/2014/main" id="{BA939028-21A0-DF8A-0BD0-D69DB45A03C2}"/>
                </a:ext>
              </a:extLst>
            </p:cNvPr>
            <p:cNvSpPr>
              <a:spLocks/>
            </p:cNvSpPr>
            <p:nvPr/>
          </p:nvSpPr>
          <p:spPr bwMode="auto">
            <a:xfrm>
              <a:off x="4413" y="2178"/>
              <a:ext cx="3" cy="7"/>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139">
              <a:extLst>
                <a:ext uri="{FF2B5EF4-FFF2-40B4-BE49-F238E27FC236}">
                  <a16:creationId xmlns:a16="http://schemas.microsoft.com/office/drawing/2014/main" id="{35A5B9D6-6127-178F-8BA7-3E8BD1526A4A}"/>
                </a:ext>
              </a:extLst>
            </p:cNvPr>
            <p:cNvSpPr>
              <a:spLocks/>
            </p:cNvSpPr>
            <p:nvPr/>
          </p:nvSpPr>
          <p:spPr bwMode="auto">
            <a:xfrm>
              <a:off x="3050" y="1419"/>
              <a:ext cx="93" cy="85"/>
            </a:xfrm>
            <a:custGeom>
              <a:avLst/>
              <a:gdLst>
                <a:gd name="T0" fmla="*/ 154 w 154"/>
                <a:gd name="T1" fmla="*/ 3 h 142"/>
                <a:gd name="T2" fmla="*/ 152 w 154"/>
                <a:gd name="T3" fmla="*/ 7 h 142"/>
                <a:gd name="T4" fmla="*/ 140 w 154"/>
                <a:gd name="T5" fmla="*/ 17 h 142"/>
                <a:gd name="T6" fmla="*/ 129 w 154"/>
                <a:gd name="T7" fmla="*/ 27 h 142"/>
                <a:gd name="T8" fmla="*/ 134 w 154"/>
                <a:gd name="T9" fmla="*/ 49 h 142"/>
                <a:gd name="T10" fmla="*/ 130 w 154"/>
                <a:gd name="T11" fmla="*/ 76 h 142"/>
                <a:gd name="T12" fmla="*/ 111 w 154"/>
                <a:gd name="T13" fmla="*/ 89 h 142"/>
                <a:gd name="T14" fmla="*/ 97 w 154"/>
                <a:gd name="T15" fmla="*/ 99 h 142"/>
                <a:gd name="T16" fmla="*/ 80 w 154"/>
                <a:gd name="T17" fmla="*/ 109 h 142"/>
                <a:gd name="T18" fmla="*/ 76 w 154"/>
                <a:gd name="T19" fmla="*/ 111 h 142"/>
                <a:gd name="T20" fmla="*/ 63 w 154"/>
                <a:gd name="T21" fmla="*/ 120 h 142"/>
                <a:gd name="T22" fmla="*/ 45 w 154"/>
                <a:gd name="T23" fmla="*/ 134 h 142"/>
                <a:gd name="T24" fmla="*/ 29 w 154"/>
                <a:gd name="T25" fmla="*/ 139 h 142"/>
                <a:gd name="T26" fmla="*/ 18 w 154"/>
                <a:gd name="T27" fmla="*/ 133 h 142"/>
                <a:gd name="T28" fmla="*/ 7 w 154"/>
                <a:gd name="T29" fmla="*/ 129 h 142"/>
                <a:gd name="T30" fmla="*/ 5 w 154"/>
                <a:gd name="T31" fmla="*/ 125 h 142"/>
                <a:gd name="T32" fmla="*/ 5 w 154"/>
                <a:gd name="T33" fmla="*/ 125 h 142"/>
                <a:gd name="T34" fmla="*/ 4 w 154"/>
                <a:gd name="T35" fmla="*/ 120 h 142"/>
                <a:gd name="T36" fmla="*/ 1 w 154"/>
                <a:gd name="T37" fmla="*/ 117 h 142"/>
                <a:gd name="T38" fmla="*/ 3 w 154"/>
                <a:gd name="T39" fmla="*/ 112 h 142"/>
                <a:gd name="T40" fmla="*/ 12 w 154"/>
                <a:gd name="T41" fmla="*/ 100 h 142"/>
                <a:gd name="T42" fmla="*/ 20 w 154"/>
                <a:gd name="T43" fmla="*/ 93 h 142"/>
                <a:gd name="T44" fmla="*/ 24 w 154"/>
                <a:gd name="T45" fmla="*/ 83 h 142"/>
                <a:gd name="T46" fmla="*/ 16 w 154"/>
                <a:gd name="T47" fmla="*/ 73 h 142"/>
                <a:gd name="T48" fmla="*/ 8 w 154"/>
                <a:gd name="T49" fmla="*/ 74 h 142"/>
                <a:gd name="T50" fmla="*/ 7 w 154"/>
                <a:gd name="T51" fmla="*/ 69 h 142"/>
                <a:gd name="T52" fmla="*/ 4 w 154"/>
                <a:gd name="T53" fmla="*/ 51 h 142"/>
                <a:gd name="T54" fmla="*/ 4 w 154"/>
                <a:gd name="T55" fmla="*/ 40 h 142"/>
                <a:gd name="T56" fmla="*/ 4 w 154"/>
                <a:gd name="T57" fmla="*/ 39 h 142"/>
                <a:gd name="T58" fmla="*/ 11 w 154"/>
                <a:gd name="T59" fmla="*/ 40 h 142"/>
                <a:gd name="T60" fmla="*/ 16 w 154"/>
                <a:gd name="T61" fmla="*/ 30 h 142"/>
                <a:gd name="T62" fmla="*/ 21 w 154"/>
                <a:gd name="T63" fmla="*/ 26 h 142"/>
                <a:gd name="T64" fmla="*/ 19 w 154"/>
                <a:gd name="T65" fmla="*/ 19 h 142"/>
                <a:gd name="T66" fmla="*/ 25 w 154"/>
                <a:gd name="T67" fmla="*/ 12 h 142"/>
                <a:gd name="T68" fmla="*/ 36 w 154"/>
                <a:gd name="T69" fmla="*/ 19 h 142"/>
                <a:gd name="T70" fmla="*/ 45 w 154"/>
                <a:gd name="T71" fmla="*/ 14 h 142"/>
                <a:gd name="T72" fmla="*/ 63 w 154"/>
                <a:gd name="T73" fmla="*/ 13 h 142"/>
                <a:gd name="T74" fmla="*/ 82 w 154"/>
                <a:gd name="T75" fmla="*/ 16 h 142"/>
                <a:gd name="T76" fmla="*/ 97 w 154"/>
                <a:gd name="T77" fmla="*/ 11 h 142"/>
                <a:gd name="T78" fmla="*/ 109 w 154"/>
                <a:gd name="T79" fmla="*/ 8 h 142"/>
                <a:gd name="T80" fmla="*/ 127 w 154"/>
                <a:gd name="T81" fmla="*/ 6 h 142"/>
                <a:gd name="T82" fmla="*/ 141 w 154"/>
                <a:gd name="T83" fmla="*/ 4 h 142"/>
                <a:gd name="T84" fmla="*/ 154 w 154"/>
                <a:gd name="T85" fmla="*/ 2 h 142"/>
                <a:gd name="T86" fmla="*/ 154 w 154"/>
                <a:gd name="T87"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54" y="3"/>
                  </a:moveTo>
                  <a:cubicBezTo>
                    <a:pt x="154" y="4"/>
                    <a:pt x="153" y="5"/>
                    <a:pt x="152" y="7"/>
                  </a:cubicBezTo>
                  <a:cubicBezTo>
                    <a:pt x="147" y="12"/>
                    <a:pt x="144" y="14"/>
                    <a:pt x="140" y="17"/>
                  </a:cubicBezTo>
                  <a:cubicBezTo>
                    <a:pt x="136" y="19"/>
                    <a:pt x="127" y="21"/>
                    <a:pt x="129" y="27"/>
                  </a:cubicBezTo>
                  <a:cubicBezTo>
                    <a:pt x="130" y="32"/>
                    <a:pt x="134" y="47"/>
                    <a:pt x="134" y="49"/>
                  </a:cubicBezTo>
                  <a:cubicBezTo>
                    <a:pt x="133" y="51"/>
                    <a:pt x="133" y="73"/>
                    <a:pt x="130" y="76"/>
                  </a:cubicBezTo>
                  <a:cubicBezTo>
                    <a:pt x="128" y="78"/>
                    <a:pt x="113" y="87"/>
                    <a:pt x="111" y="89"/>
                  </a:cubicBezTo>
                  <a:cubicBezTo>
                    <a:pt x="109" y="92"/>
                    <a:pt x="103" y="96"/>
                    <a:pt x="97" y="99"/>
                  </a:cubicBezTo>
                  <a:cubicBezTo>
                    <a:pt x="91" y="102"/>
                    <a:pt x="87" y="106"/>
                    <a:pt x="80" y="109"/>
                  </a:cubicBezTo>
                  <a:cubicBezTo>
                    <a:pt x="78" y="109"/>
                    <a:pt x="77" y="110"/>
                    <a:pt x="76" y="111"/>
                  </a:cubicBezTo>
                  <a:cubicBezTo>
                    <a:pt x="71" y="114"/>
                    <a:pt x="68" y="117"/>
                    <a:pt x="63" y="120"/>
                  </a:cubicBezTo>
                  <a:cubicBezTo>
                    <a:pt x="58" y="124"/>
                    <a:pt x="54" y="129"/>
                    <a:pt x="45" y="134"/>
                  </a:cubicBezTo>
                  <a:cubicBezTo>
                    <a:pt x="36" y="139"/>
                    <a:pt x="35" y="142"/>
                    <a:pt x="29" y="139"/>
                  </a:cubicBezTo>
                  <a:cubicBezTo>
                    <a:pt x="24" y="137"/>
                    <a:pt x="23" y="135"/>
                    <a:pt x="18" y="133"/>
                  </a:cubicBezTo>
                  <a:cubicBezTo>
                    <a:pt x="14" y="130"/>
                    <a:pt x="9" y="129"/>
                    <a:pt x="7" y="129"/>
                  </a:cubicBezTo>
                  <a:cubicBezTo>
                    <a:pt x="7" y="129"/>
                    <a:pt x="6" y="127"/>
                    <a:pt x="5" y="125"/>
                  </a:cubicBezTo>
                  <a:cubicBezTo>
                    <a:pt x="5" y="125"/>
                    <a:pt x="5" y="125"/>
                    <a:pt x="5" y="125"/>
                  </a:cubicBezTo>
                  <a:cubicBezTo>
                    <a:pt x="5" y="123"/>
                    <a:pt x="4" y="121"/>
                    <a:pt x="4" y="120"/>
                  </a:cubicBezTo>
                  <a:cubicBezTo>
                    <a:pt x="4" y="118"/>
                    <a:pt x="2" y="118"/>
                    <a:pt x="1" y="117"/>
                  </a:cubicBezTo>
                  <a:cubicBezTo>
                    <a:pt x="0" y="116"/>
                    <a:pt x="1" y="115"/>
                    <a:pt x="3" y="112"/>
                  </a:cubicBezTo>
                  <a:cubicBezTo>
                    <a:pt x="10" y="105"/>
                    <a:pt x="10" y="103"/>
                    <a:pt x="12" y="100"/>
                  </a:cubicBezTo>
                  <a:cubicBezTo>
                    <a:pt x="14" y="98"/>
                    <a:pt x="15" y="99"/>
                    <a:pt x="20" y="93"/>
                  </a:cubicBezTo>
                  <a:cubicBezTo>
                    <a:pt x="24" y="87"/>
                    <a:pt x="27" y="87"/>
                    <a:pt x="24" y="83"/>
                  </a:cubicBezTo>
                  <a:cubicBezTo>
                    <a:pt x="21" y="79"/>
                    <a:pt x="18" y="72"/>
                    <a:pt x="16" y="73"/>
                  </a:cubicBezTo>
                  <a:cubicBezTo>
                    <a:pt x="14" y="74"/>
                    <a:pt x="10" y="74"/>
                    <a:pt x="8" y="74"/>
                  </a:cubicBezTo>
                  <a:cubicBezTo>
                    <a:pt x="8" y="73"/>
                    <a:pt x="8" y="71"/>
                    <a:pt x="7" y="69"/>
                  </a:cubicBezTo>
                  <a:cubicBezTo>
                    <a:pt x="2" y="60"/>
                    <a:pt x="5" y="54"/>
                    <a:pt x="4" y="51"/>
                  </a:cubicBezTo>
                  <a:cubicBezTo>
                    <a:pt x="3" y="48"/>
                    <a:pt x="1" y="44"/>
                    <a:pt x="4" y="40"/>
                  </a:cubicBezTo>
                  <a:cubicBezTo>
                    <a:pt x="4" y="40"/>
                    <a:pt x="4" y="40"/>
                    <a:pt x="4" y="39"/>
                  </a:cubicBezTo>
                  <a:cubicBezTo>
                    <a:pt x="7" y="41"/>
                    <a:pt x="8" y="44"/>
                    <a:pt x="11" y="40"/>
                  </a:cubicBezTo>
                  <a:cubicBezTo>
                    <a:pt x="14" y="36"/>
                    <a:pt x="12" y="30"/>
                    <a:pt x="16" y="30"/>
                  </a:cubicBezTo>
                  <a:cubicBezTo>
                    <a:pt x="20" y="29"/>
                    <a:pt x="24" y="27"/>
                    <a:pt x="21" y="26"/>
                  </a:cubicBezTo>
                  <a:cubicBezTo>
                    <a:pt x="19" y="25"/>
                    <a:pt x="18" y="24"/>
                    <a:pt x="19" y="19"/>
                  </a:cubicBezTo>
                  <a:cubicBezTo>
                    <a:pt x="20" y="15"/>
                    <a:pt x="21" y="11"/>
                    <a:pt x="25" y="12"/>
                  </a:cubicBezTo>
                  <a:cubicBezTo>
                    <a:pt x="30" y="14"/>
                    <a:pt x="31" y="22"/>
                    <a:pt x="36" y="19"/>
                  </a:cubicBezTo>
                  <a:cubicBezTo>
                    <a:pt x="41" y="17"/>
                    <a:pt x="39" y="15"/>
                    <a:pt x="45" y="14"/>
                  </a:cubicBezTo>
                  <a:cubicBezTo>
                    <a:pt x="50" y="12"/>
                    <a:pt x="57" y="9"/>
                    <a:pt x="63" y="13"/>
                  </a:cubicBezTo>
                  <a:cubicBezTo>
                    <a:pt x="69" y="17"/>
                    <a:pt x="77" y="17"/>
                    <a:pt x="82" y="16"/>
                  </a:cubicBezTo>
                  <a:cubicBezTo>
                    <a:pt x="87" y="15"/>
                    <a:pt x="93" y="14"/>
                    <a:pt x="97" y="11"/>
                  </a:cubicBezTo>
                  <a:cubicBezTo>
                    <a:pt x="102" y="9"/>
                    <a:pt x="104" y="9"/>
                    <a:pt x="109" y="8"/>
                  </a:cubicBezTo>
                  <a:cubicBezTo>
                    <a:pt x="115" y="6"/>
                    <a:pt x="122" y="5"/>
                    <a:pt x="127" y="6"/>
                  </a:cubicBezTo>
                  <a:cubicBezTo>
                    <a:pt x="132" y="6"/>
                    <a:pt x="136" y="6"/>
                    <a:pt x="141" y="4"/>
                  </a:cubicBezTo>
                  <a:cubicBezTo>
                    <a:pt x="145" y="2"/>
                    <a:pt x="154" y="0"/>
                    <a:pt x="154" y="2"/>
                  </a:cubicBezTo>
                  <a:cubicBezTo>
                    <a:pt x="154" y="2"/>
                    <a:pt x="154" y="3"/>
                    <a:pt x="154"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40">
              <a:extLst>
                <a:ext uri="{FF2B5EF4-FFF2-40B4-BE49-F238E27FC236}">
                  <a16:creationId xmlns:a16="http://schemas.microsoft.com/office/drawing/2014/main" id="{0086F62C-F616-747E-230D-B561F34FA083}"/>
                </a:ext>
              </a:extLst>
            </p:cNvPr>
            <p:cNvSpPr>
              <a:spLocks/>
            </p:cNvSpPr>
            <p:nvPr/>
          </p:nvSpPr>
          <p:spPr bwMode="auto">
            <a:xfrm>
              <a:off x="3569" y="1152"/>
              <a:ext cx="774" cy="557"/>
            </a:xfrm>
            <a:custGeom>
              <a:avLst/>
              <a:gdLst>
                <a:gd name="T0" fmla="*/ 1261 w 1290"/>
                <a:gd name="T1" fmla="*/ 256 h 928"/>
                <a:gd name="T2" fmla="*/ 1243 w 1290"/>
                <a:gd name="T3" fmla="*/ 310 h 928"/>
                <a:gd name="T4" fmla="*/ 1187 w 1290"/>
                <a:gd name="T5" fmla="*/ 346 h 928"/>
                <a:gd name="T6" fmla="*/ 1127 w 1290"/>
                <a:gd name="T7" fmla="*/ 388 h 928"/>
                <a:gd name="T8" fmla="*/ 1100 w 1290"/>
                <a:gd name="T9" fmla="*/ 382 h 928"/>
                <a:gd name="T10" fmla="*/ 1061 w 1290"/>
                <a:gd name="T11" fmla="*/ 371 h 928"/>
                <a:gd name="T12" fmla="*/ 1040 w 1290"/>
                <a:gd name="T13" fmla="*/ 420 h 928"/>
                <a:gd name="T14" fmla="*/ 1119 w 1290"/>
                <a:gd name="T15" fmla="*/ 432 h 928"/>
                <a:gd name="T16" fmla="*/ 1146 w 1290"/>
                <a:gd name="T17" fmla="*/ 456 h 928"/>
                <a:gd name="T18" fmla="*/ 1106 w 1290"/>
                <a:gd name="T19" fmla="*/ 512 h 928"/>
                <a:gd name="T20" fmla="*/ 1171 w 1290"/>
                <a:gd name="T21" fmla="*/ 579 h 928"/>
                <a:gd name="T22" fmla="*/ 1202 w 1290"/>
                <a:gd name="T23" fmla="*/ 616 h 928"/>
                <a:gd name="T24" fmla="*/ 1211 w 1290"/>
                <a:gd name="T25" fmla="*/ 650 h 928"/>
                <a:gd name="T26" fmla="*/ 1222 w 1290"/>
                <a:gd name="T27" fmla="*/ 693 h 928"/>
                <a:gd name="T28" fmla="*/ 1200 w 1290"/>
                <a:gd name="T29" fmla="*/ 741 h 928"/>
                <a:gd name="T30" fmla="*/ 1177 w 1290"/>
                <a:gd name="T31" fmla="*/ 795 h 928"/>
                <a:gd name="T32" fmla="*/ 1135 w 1290"/>
                <a:gd name="T33" fmla="*/ 840 h 928"/>
                <a:gd name="T34" fmla="*/ 1090 w 1290"/>
                <a:gd name="T35" fmla="*/ 858 h 928"/>
                <a:gd name="T36" fmla="*/ 1061 w 1290"/>
                <a:gd name="T37" fmla="*/ 861 h 928"/>
                <a:gd name="T38" fmla="*/ 1006 w 1290"/>
                <a:gd name="T39" fmla="*/ 890 h 928"/>
                <a:gd name="T40" fmla="*/ 967 w 1290"/>
                <a:gd name="T41" fmla="*/ 886 h 928"/>
                <a:gd name="T42" fmla="*/ 894 w 1290"/>
                <a:gd name="T43" fmla="*/ 861 h 928"/>
                <a:gd name="T44" fmla="*/ 828 w 1290"/>
                <a:gd name="T45" fmla="*/ 858 h 928"/>
                <a:gd name="T46" fmla="*/ 776 w 1290"/>
                <a:gd name="T47" fmla="*/ 875 h 928"/>
                <a:gd name="T48" fmla="*/ 751 w 1290"/>
                <a:gd name="T49" fmla="*/ 888 h 928"/>
                <a:gd name="T50" fmla="*/ 696 w 1290"/>
                <a:gd name="T51" fmla="*/ 827 h 928"/>
                <a:gd name="T52" fmla="*/ 680 w 1290"/>
                <a:gd name="T53" fmla="*/ 747 h 928"/>
                <a:gd name="T54" fmla="*/ 638 w 1290"/>
                <a:gd name="T55" fmla="*/ 697 h 928"/>
                <a:gd name="T56" fmla="*/ 586 w 1290"/>
                <a:gd name="T57" fmla="*/ 675 h 928"/>
                <a:gd name="T58" fmla="*/ 512 w 1290"/>
                <a:gd name="T59" fmla="*/ 710 h 928"/>
                <a:gd name="T60" fmla="*/ 445 w 1290"/>
                <a:gd name="T61" fmla="*/ 712 h 928"/>
                <a:gd name="T62" fmla="*/ 416 w 1290"/>
                <a:gd name="T63" fmla="*/ 708 h 928"/>
                <a:gd name="T64" fmla="*/ 336 w 1290"/>
                <a:gd name="T65" fmla="*/ 688 h 928"/>
                <a:gd name="T66" fmla="*/ 235 w 1290"/>
                <a:gd name="T67" fmla="*/ 646 h 928"/>
                <a:gd name="T68" fmla="*/ 177 w 1290"/>
                <a:gd name="T69" fmla="*/ 580 h 928"/>
                <a:gd name="T70" fmla="*/ 179 w 1290"/>
                <a:gd name="T71" fmla="*/ 519 h 928"/>
                <a:gd name="T72" fmla="*/ 112 w 1290"/>
                <a:gd name="T73" fmla="*/ 496 h 928"/>
                <a:gd name="T74" fmla="*/ 37 w 1290"/>
                <a:gd name="T75" fmla="*/ 453 h 928"/>
                <a:gd name="T76" fmla="*/ 31 w 1290"/>
                <a:gd name="T77" fmla="*/ 410 h 928"/>
                <a:gd name="T78" fmla="*/ 11 w 1290"/>
                <a:gd name="T79" fmla="*/ 365 h 928"/>
                <a:gd name="T80" fmla="*/ 96 w 1290"/>
                <a:gd name="T81" fmla="*/ 330 h 928"/>
                <a:gd name="T82" fmla="*/ 129 w 1290"/>
                <a:gd name="T83" fmla="*/ 274 h 928"/>
                <a:gd name="T84" fmla="*/ 147 w 1290"/>
                <a:gd name="T85" fmla="*/ 217 h 928"/>
                <a:gd name="T86" fmla="*/ 208 w 1290"/>
                <a:gd name="T87" fmla="*/ 126 h 928"/>
                <a:gd name="T88" fmla="*/ 266 w 1290"/>
                <a:gd name="T89" fmla="*/ 148 h 928"/>
                <a:gd name="T90" fmla="*/ 345 w 1290"/>
                <a:gd name="T91" fmla="*/ 226 h 928"/>
                <a:gd name="T92" fmla="*/ 471 w 1290"/>
                <a:gd name="T93" fmla="*/ 272 h 928"/>
                <a:gd name="T94" fmla="*/ 593 w 1290"/>
                <a:gd name="T95" fmla="*/ 297 h 928"/>
                <a:gd name="T96" fmla="*/ 755 w 1290"/>
                <a:gd name="T97" fmla="*/ 303 h 928"/>
                <a:gd name="T98" fmla="*/ 819 w 1290"/>
                <a:gd name="T99" fmla="*/ 229 h 928"/>
                <a:gd name="T100" fmla="*/ 940 w 1290"/>
                <a:gd name="T101" fmla="*/ 184 h 928"/>
                <a:gd name="T102" fmla="*/ 880 w 1290"/>
                <a:gd name="T103" fmla="*/ 153 h 928"/>
                <a:gd name="T104" fmla="*/ 893 w 1290"/>
                <a:gd name="T105" fmla="*/ 96 h 928"/>
                <a:gd name="T106" fmla="*/ 885 w 1290"/>
                <a:gd name="T107" fmla="*/ 3 h 928"/>
                <a:gd name="T108" fmla="*/ 1082 w 1290"/>
                <a:gd name="T109" fmla="*/ 96 h 928"/>
                <a:gd name="T110" fmla="*/ 1215 w 1290"/>
                <a:gd name="T111" fmla="*/ 159 h 928"/>
                <a:gd name="T112" fmla="*/ 1287 w 1290"/>
                <a:gd name="T113" fmla="*/ 2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0" h="928">
                  <a:moveTo>
                    <a:pt x="1285" y="229"/>
                  </a:moveTo>
                  <a:cubicBezTo>
                    <a:pt x="1285" y="229"/>
                    <a:pt x="1285" y="229"/>
                    <a:pt x="1280" y="229"/>
                  </a:cubicBezTo>
                  <a:cubicBezTo>
                    <a:pt x="1275" y="229"/>
                    <a:pt x="1274" y="227"/>
                    <a:pt x="1270" y="227"/>
                  </a:cubicBezTo>
                  <a:cubicBezTo>
                    <a:pt x="1267" y="227"/>
                    <a:pt x="1255" y="219"/>
                    <a:pt x="1254" y="223"/>
                  </a:cubicBezTo>
                  <a:cubicBezTo>
                    <a:pt x="1253" y="228"/>
                    <a:pt x="1253" y="232"/>
                    <a:pt x="1250" y="233"/>
                  </a:cubicBezTo>
                  <a:cubicBezTo>
                    <a:pt x="1247" y="234"/>
                    <a:pt x="1239" y="233"/>
                    <a:pt x="1247" y="240"/>
                  </a:cubicBezTo>
                  <a:cubicBezTo>
                    <a:pt x="1255" y="246"/>
                    <a:pt x="1258" y="250"/>
                    <a:pt x="1261" y="256"/>
                  </a:cubicBezTo>
                  <a:cubicBezTo>
                    <a:pt x="1264" y="261"/>
                    <a:pt x="1267" y="263"/>
                    <a:pt x="1272" y="272"/>
                  </a:cubicBezTo>
                  <a:cubicBezTo>
                    <a:pt x="1276" y="281"/>
                    <a:pt x="1282" y="288"/>
                    <a:pt x="1277" y="289"/>
                  </a:cubicBezTo>
                  <a:cubicBezTo>
                    <a:pt x="1273" y="291"/>
                    <a:pt x="1266" y="292"/>
                    <a:pt x="1266" y="295"/>
                  </a:cubicBezTo>
                  <a:cubicBezTo>
                    <a:pt x="1263" y="294"/>
                    <a:pt x="1259" y="292"/>
                    <a:pt x="1258" y="291"/>
                  </a:cubicBezTo>
                  <a:cubicBezTo>
                    <a:pt x="1256" y="290"/>
                    <a:pt x="1250" y="283"/>
                    <a:pt x="1250" y="288"/>
                  </a:cubicBezTo>
                  <a:cubicBezTo>
                    <a:pt x="1251" y="293"/>
                    <a:pt x="1254" y="298"/>
                    <a:pt x="1250" y="301"/>
                  </a:cubicBezTo>
                  <a:cubicBezTo>
                    <a:pt x="1247" y="304"/>
                    <a:pt x="1246" y="306"/>
                    <a:pt x="1243" y="310"/>
                  </a:cubicBezTo>
                  <a:cubicBezTo>
                    <a:pt x="1239" y="314"/>
                    <a:pt x="1237" y="314"/>
                    <a:pt x="1234" y="314"/>
                  </a:cubicBezTo>
                  <a:cubicBezTo>
                    <a:pt x="1231" y="314"/>
                    <a:pt x="1221" y="314"/>
                    <a:pt x="1226" y="319"/>
                  </a:cubicBezTo>
                  <a:cubicBezTo>
                    <a:pt x="1231" y="324"/>
                    <a:pt x="1235" y="326"/>
                    <a:pt x="1234" y="328"/>
                  </a:cubicBezTo>
                  <a:cubicBezTo>
                    <a:pt x="1232" y="329"/>
                    <a:pt x="1231" y="332"/>
                    <a:pt x="1221" y="331"/>
                  </a:cubicBezTo>
                  <a:cubicBezTo>
                    <a:pt x="1212" y="330"/>
                    <a:pt x="1215" y="335"/>
                    <a:pt x="1208" y="328"/>
                  </a:cubicBezTo>
                  <a:cubicBezTo>
                    <a:pt x="1200" y="321"/>
                    <a:pt x="1200" y="317"/>
                    <a:pt x="1198" y="326"/>
                  </a:cubicBezTo>
                  <a:cubicBezTo>
                    <a:pt x="1196" y="336"/>
                    <a:pt x="1194" y="340"/>
                    <a:pt x="1187" y="346"/>
                  </a:cubicBezTo>
                  <a:cubicBezTo>
                    <a:pt x="1180" y="352"/>
                    <a:pt x="1173" y="354"/>
                    <a:pt x="1170" y="358"/>
                  </a:cubicBezTo>
                  <a:cubicBezTo>
                    <a:pt x="1167" y="362"/>
                    <a:pt x="1166" y="363"/>
                    <a:pt x="1166" y="367"/>
                  </a:cubicBezTo>
                  <a:cubicBezTo>
                    <a:pt x="1166" y="370"/>
                    <a:pt x="1165" y="372"/>
                    <a:pt x="1165" y="374"/>
                  </a:cubicBezTo>
                  <a:cubicBezTo>
                    <a:pt x="1164" y="374"/>
                    <a:pt x="1163" y="374"/>
                    <a:pt x="1162" y="374"/>
                  </a:cubicBezTo>
                  <a:cubicBezTo>
                    <a:pt x="1157" y="374"/>
                    <a:pt x="1155" y="370"/>
                    <a:pt x="1149" y="374"/>
                  </a:cubicBezTo>
                  <a:cubicBezTo>
                    <a:pt x="1144" y="378"/>
                    <a:pt x="1136" y="380"/>
                    <a:pt x="1133" y="382"/>
                  </a:cubicBezTo>
                  <a:cubicBezTo>
                    <a:pt x="1130" y="384"/>
                    <a:pt x="1128" y="383"/>
                    <a:pt x="1127" y="388"/>
                  </a:cubicBezTo>
                  <a:cubicBezTo>
                    <a:pt x="1125" y="393"/>
                    <a:pt x="1123" y="394"/>
                    <a:pt x="1122" y="397"/>
                  </a:cubicBezTo>
                  <a:cubicBezTo>
                    <a:pt x="1122" y="400"/>
                    <a:pt x="1118" y="400"/>
                    <a:pt x="1117" y="403"/>
                  </a:cubicBezTo>
                  <a:cubicBezTo>
                    <a:pt x="1116" y="406"/>
                    <a:pt x="1114" y="409"/>
                    <a:pt x="1109" y="407"/>
                  </a:cubicBezTo>
                  <a:cubicBezTo>
                    <a:pt x="1105" y="405"/>
                    <a:pt x="1101" y="404"/>
                    <a:pt x="1105" y="400"/>
                  </a:cubicBezTo>
                  <a:cubicBezTo>
                    <a:pt x="1108" y="395"/>
                    <a:pt x="1115" y="400"/>
                    <a:pt x="1115" y="394"/>
                  </a:cubicBezTo>
                  <a:cubicBezTo>
                    <a:pt x="1115" y="388"/>
                    <a:pt x="1119" y="387"/>
                    <a:pt x="1113" y="387"/>
                  </a:cubicBezTo>
                  <a:cubicBezTo>
                    <a:pt x="1107" y="387"/>
                    <a:pt x="1098" y="386"/>
                    <a:pt x="1100" y="382"/>
                  </a:cubicBezTo>
                  <a:cubicBezTo>
                    <a:pt x="1101" y="379"/>
                    <a:pt x="1102" y="380"/>
                    <a:pt x="1108" y="371"/>
                  </a:cubicBezTo>
                  <a:cubicBezTo>
                    <a:pt x="1114" y="363"/>
                    <a:pt x="1120" y="363"/>
                    <a:pt x="1112" y="359"/>
                  </a:cubicBezTo>
                  <a:cubicBezTo>
                    <a:pt x="1105" y="355"/>
                    <a:pt x="1114" y="347"/>
                    <a:pt x="1103" y="347"/>
                  </a:cubicBezTo>
                  <a:cubicBezTo>
                    <a:pt x="1092" y="348"/>
                    <a:pt x="1092" y="345"/>
                    <a:pt x="1087" y="347"/>
                  </a:cubicBezTo>
                  <a:cubicBezTo>
                    <a:pt x="1082" y="349"/>
                    <a:pt x="1077" y="343"/>
                    <a:pt x="1077" y="349"/>
                  </a:cubicBezTo>
                  <a:cubicBezTo>
                    <a:pt x="1076" y="356"/>
                    <a:pt x="1072" y="357"/>
                    <a:pt x="1071" y="362"/>
                  </a:cubicBezTo>
                  <a:cubicBezTo>
                    <a:pt x="1070" y="367"/>
                    <a:pt x="1063" y="369"/>
                    <a:pt x="1061" y="371"/>
                  </a:cubicBezTo>
                  <a:cubicBezTo>
                    <a:pt x="1059" y="374"/>
                    <a:pt x="1054" y="375"/>
                    <a:pt x="1054" y="377"/>
                  </a:cubicBezTo>
                  <a:cubicBezTo>
                    <a:pt x="1053" y="379"/>
                    <a:pt x="1055" y="385"/>
                    <a:pt x="1056" y="387"/>
                  </a:cubicBezTo>
                  <a:cubicBezTo>
                    <a:pt x="1056" y="390"/>
                    <a:pt x="1064" y="392"/>
                    <a:pt x="1054" y="393"/>
                  </a:cubicBezTo>
                  <a:cubicBezTo>
                    <a:pt x="1043" y="394"/>
                    <a:pt x="1040" y="397"/>
                    <a:pt x="1035" y="397"/>
                  </a:cubicBezTo>
                  <a:cubicBezTo>
                    <a:pt x="1030" y="397"/>
                    <a:pt x="1027" y="389"/>
                    <a:pt x="1026" y="395"/>
                  </a:cubicBezTo>
                  <a:cubicBezTo>
                    <a:pt x="1025" y="401"/>
                    <a:pt x="1027" y="413"/>
                    <a:pt x="1030" y="415"/>
                  </a:cubicBezTo>
                  <a:cubicBezTo>
                    <a:pt x="1034" y="416"/>
                    <a:pt x="1030" y="417"/>
                    <a:pt x="1040" y="420"/>
                  </a:cubicBezTo>
                  <a:cubicBezTo>
                    <a:pt x="1050" y="423"/>
                    <a:pt x="1053" y="427"/>
                    <a:pt x="1058" y="427"/>
                  </a:cubicBezTo>
                  <a:cubicBezTo>
                    <a:pt x="1064" y="427"/>
                    <a:pt x="1071" y="428"/>
                    <a:pt x="1072" y="429"/>
                  </a:cubicBezTo>
                  <a:cubicBezTo>
                    <a:pt x="1073" y="431"/>
                    <a:pt x="1068" y="434"/>
                    <a:pt x="1074" y="441"/>
                  </a:cubicBezTo>
                  <a:cubicBezTo>
                    <a:pt x="1080" y="447"/>
                    <a:pt x="1082" y="449"/>
                    <a:pt x="1088" y="449"/>
                  </a:cubicBezTo>
                  <a:cubicBezTo>
                    <a:pt x="1094" y="449"/>
                    <a:pt x="1092" y="446"/>
                    <a:pt x="1096" y="442"/>
                  </a:cubicBezTo>
                  <a:cubicBezTo>
                    <a:pt x="1101" y="438"/>
                    <a:pt x="1100" y="435"/>
                    <a:pt x="1105" y="434"/>
                  </a:cubicBezTo>
                  <a:cubicBezTo>
                    <a:pt x="1110" y="434"/>
                    <a:pt x="1115" y="425"/>
                    <a:pt x="1119" y="432"/>
                  </a:cubicBezTo>
                  <a:cubicBezTo>
                    <a:pt x="1123" y="439"/>
                    <a:pt x="1123" y="438"/>
                    <a:pt x="1131" y="440"/>
                  </a:cubicBezTo>
                  <a:cubicBezTo>
                    <a:pt x="1139" y="443"/>
                    <a:pt x="1137" y="442"/>
                    <a:pt x="1142" y="443"/>
                  </a:cubicBezTo>
                  <a:cubicBezTo>
                    <a:pt x="1146" y="445"/>
                    <a:pt x="1151" y="443"/>
                    <a:pt x="1153" y="443"/>
                  </a:cubicBezTo>
                  <a:cubicBezTo>
                    <a:pt x="1156" y="444"/>
                    <a:pt x="1158" y="439"/>
                    <a:pt x="1161" y="445"/>
                  </a:cubicBezTo>
                  <a:cubicBezTo>
                    <a:pt x="1163" y="452"/>
                    <a:pt x="1165" y="453"/>
                    <a:pt x="1163" y="456"/>
                  </a:cubicBezTo>
                  <a:cubicBezTo>
                    <a:pt x="1160" y="459"/>
                    <a:pt x="1163" y="460"/>
                    <a:pt x="1157" y="458"/>
                  </a:cubicBezTo>
                  <a:cubicBezTo>
                    <a:pt x="1151" y="455"/>
                    <a:pt x="1152" y="451"/>
                    <a:pt x="1146" y="456"/>
                  </a:cubicBezTo>
                  <a:cubicBezTo>
                    <a:pt x="1140" y="460"/>
                    <a:pt x="1136" y="459"/>
                    <a:pt x="1134" y="462"/>
                  </a:cubicBezTo>
                  <a:cubicBezTo>
                    <a:pt x="1132" y="466"/>
                    <a:pt x="1128" y="465"/>
                    <a:pt x="1128" y="468"/>
                  </a:cubicBezTo>
                  <a:cubicBezTo>
                    <a:pt x="1128" y="471"/>
                    <a:pt x="1124" y="473"/>
                    <a:pt x="1125" y="475"/>
                  </a:cubicBezTo>
                  <a:cubicBezTo>
                    <a:pt x="1125" y="477"/>
                    <a:pt x="1116" y="471"/>
                    <a:pt x="1115" y="475"/>
                  </a:cubicBezTo>
                  <a:cubicBezTo>
                    <a:pt x="1115" y="479"/>
                    <a:pt x="1116" y="485"/>
                    <a:pt x="1115" y="488"/>
                  </a:cubicBezTo>
                  <a:cubicBezTo>
                    <a:pt x="1115" y="491"/>
                    <a:pt x="1107" y="492"/>
                    <a:pt x="1108" y="499"/>
                  </a:cubicBezTo>
                  <a:cubicBezTo>
                    <a:pt x="1108" y="506"/>
                    <a:pt x="1101" y="508"/>
                    <a:pt x="1106" y="512"/>
                  </a:cubicBezTo>
                  <a:cubicBezTo>
                    <a:pt x="1110" y="515"/>
                    <a:pt x="1114" y="518"/>
                    <a:pt x="1117" y="519"/>
                  </a:cubicBezTo>
                  <a:cubicBezTo>
                    <a:pt x="1120" y="521"/>
                    <a:pt x="1128" y="523"/>
                    <a:pt x="1132" y="526"/>
                  </a:cubicBezTo>
                  <a:cubicBezTo>
                    <a:pt x="1136" y="529"/>
                    <a:pt x="1145" y="530"/>
                    <a:pt x="1145" y="533"/>
                  </a:cubicBezTo>
                  <a:cubicBezTo>
                    <a:pt x="1145" y="536"/>
                    <a:pt x="1147" y="540"/>
                    <a:pt x="1151" y="545"/>
                  </a:cubicBezTo>
                  <a:cubicBezTo>
                    <a:pt x="1155" y="550"/>
                    <a:pt x="1154" y="551"/>
                    <a:pt x="1158" y="556"/>
                  </a:cubicBezTo>
                  <a:cubicBezTo>
                    <a:pt x="1162" y="560"/>
                    <a:pt x="1163" y="562"/>
                    <a:pt x="1165" y="567"/>
                  </a:cubicBezTo>
                  <a:cubicBezTo>
                    <a:pt x="1168" y="572"/>
                    <a:pt x="1170" y="577"/>
                    <a:pt x="1171" y="579"/>
                  </a:cubicBezTo>
                  <a:cubicBezTo>
                    <a:pt x="1172" y="581"/>
                    <a:pt x="1174" y="580"/>
                    <a:pt x="1179" y="583"/>
                  </a:cubicBezTo>
                  <a:cubicBezTo>
                    <a:pt x="1183" y="586"/>
                    <a:pt x="1188" y="590"/>
                    <a:pt x="1192" y="592"/>
                  </a:cubicBezTo>
                  <a:cubicBezTo>
                    <a:pt x="1197" y="595"/>
                    <a:pt x="1201" y="597"/>
                    <a:pt x="1202" y="599"/>
                  </a:cubicBezTo>
                  <a:cubicBezTo>
                    <a:pt x="1202" y="601"/>
                    <a:pt x="1207" y="606"/>
                    <a:pt x="1203" y="606"/>
                  </a:cubicBezTo>
                  <a:cubicBezTo>
                    <a:pt x="1199" y="606"/>
                    <a:pt x="1202" y="611"/>
                    <a:pt x="1195" y="606"/>
                  </a:cubicBezTo>
                  <a:cubicBezTo>
                    <a:pt x="1188" y="602"/>
                    <a:pt x="1183" y="596"/>
                    <a:pt x="1184" y="600"/>
                  </a:cubicBezTo>
                  <a:cubicBezTo>
                    <a:pt x="1185" y="605"/>
                    <a:pt x="1200" y="614"/>
                    <a:pt x="1202" y="616"/>
                  </a:cubicBezTo>
                  <a:cubicBezTo>
                    <a:pt x="1204" y="619"/>
                    <a:pt x="1215" y="624"/>
                    <a:pt x="1208" y="625"/>
                  </a:cubicBezTo>
                  <a:cubicBezTo>
                    <a:pt x="1201" y="626"/>
                    <a:pt x="1201" y="624"/>
                    <a:pt x="1196" y="629"/>
                  </a:cubicBezTo>
                  <a:cubicBezTo>
                    <a:pt x="1191" y="633"/>
                    <a:pt x="1185" y="636"/>
                    <a:pt x="1185" y="636"/>
                  </a:cubicBezTo>
                  <a:cubicBezTo>
                    <a:pt x="1185" y="636"/>
                    <a:pt x="1182" y="642"/>
                    <a:pt x="1185" y="644"/>
                  </a:cubicBezTo>
                  <a:cubicBezTo>
                    <a:pt x="1187" y="646"/>
                    <a:pt x="1187" y="648"/>
                    <a:pt x="1192" y="646"/>
                  </a:cubicBezTo>
                  <a:cubicBezTo>
                    <a:pt x="1198" y="643"/>
                    <a:pt x="1199" y="642"/>
                    <a:pt x="1202" y="645"/>
                  </a:cubicBezTo>
                  <a:cubicBezTo>
                    <a:pt x="1206" y="648"/>
                    <a:pt x="1206" y="650"/>
                    <a:pt x="1211" y="650"/>
                  </a:cubicBezTo>
                  <a:cubicBezTo>
                    <a:pt x="1216" y="651"/>
                    <a:pt x="1226" y="653"/>
                    <a:pt x="1224" y="656"/>
                  </a:cubicBezTo>
                  <a:cubicBezTo>
                    <a:pt x="1221" y="659"/>
                    <a:pt x="1216" y="661"/>
                    <a:pt x="1214" y="662"/>
                  </a:cubicBezTo>
                  <a:cubicBezTo>
                    <a:pt x="1212" y="663"/>
                    <a:pt x="1211" y="665"/>
                    <a:pt x="1217" y="669"/>
                  </a:cubicBezTo>
                  <a:cubicBezTo>
                    <a:pt x="1222" y="673"/>
                    <a:pt x="1220" y="676"/>
                    <a:pt x="1219" y="676"/>
                  </a:cubicBezTo>
                  <a:cubicBezTo>
                    <a:pt x="1218" y="677"/>
                    <a:pt x="1220" y="683"/>
                    <a:pt x="1221" y="685"/>
                  </a:cubicBezTo>
                  <a:cubicBezTo>
                    <a:pt x="1222" y="686"/>
                    <a:pt x="1215" y="688"/>
                    <a:pt x="1214" y="688"/>
                  </a:cubicBezTo>
                  <a:cubicBezTo>
                    <a:pt x="1212" y="688"/>
                    <a:pt x="1222" y="688"/>
                    <a:pt x="1222" y="693"/>
                  </a:cubicBezTo>
                  <a:cubicBezTo>
                    <a:pt x="1222" y="698"/>
                    <a:pt x="1219" y="704"/>
                    <a:pt x="1215" y="701"/>
                  </a:cubicBezTo>
                  <a:cubicBezTo>
                    <a:pt x="1212" y="699"/>
                    <a:pt x="1208" y="696"/>
                    <a:pt x="1209" y="700"/>
                  </a:cubicBezTo>
                  <a:cubicBezTo>
                    <a:pt x="1211" y="705"/>
                    <a:pt x="1215" y="703"/>
                    <a:pt x="1209" y="705"/>
                  </a:cubicBezTo>
                  <a:cubicBezTo>
                    <a:pt x="1203" y="707"/>
                    <a:pt x="1202" y="712"/>
                    <a:pt x="1205" y="715"/>
                  </a:cubicBezTo>
                  <a:cubicBezTo>
                    <a:pt x="1208" y="717"/>
                    <a:pt x="1210" y="722"/>
                    <a:pt x="1206" y="726"/>
                  </a:cubicBezTo>
                  <a:cubicBezTo>
                    <a:pt x="1202" y="730"/>
                    <a:pt x="1199" y="729"/>
                    <a:pt x="1200" y="733"/>
                  </a:cubicBezTo>
                  <a:cubicBezTo>
                    <a:pt x="1202" y="736"/>
                    <a:pt x="1201" y="735"/>
                    <a:pt x="1200" y="741"/>
                  </a:cubicBezTo>
                  <a:cubicBezTo>
                    <a:pt x="1198" y="747"/>
                    <a:pt x="1183" y="739"/>
                    <a:pt x="1186" y="744"/>
                  </a:cubicBezTo>
                  <a:cubicBezTo>
                    <a:pt x="1188" y="750"/>
                    <a:pt x="1196" y="752"/>
                    <a:pt x="1193" y="756"/>
                  </a:cubicBezTo>
                  <a:cubicBezTo>
                    <a:pt x="1190" y="760"/>
                    <a:pt x="1181" y="757"/>
                    <a:pt x="1187" y="762"/>
                  </a:cubicBezTo>
                  <a:cubicBezTo>
                    <a:pt x="1193" y="768"/>
                    <a:pt x="1196" y="770"/>
                    <a:pt x="1193" y="774"/>
                  </a:cubicBezTo>
                  <a:cubicBezTo>
                    <a:pt x="1189" y="777"/>
                    <a:pt x="1183" y="773"/>
                    <a:pt x="1186" y="780"/>
                  </a:cubicBezTo>
                  <a:cubicBezTo>
                    <a:pt x="1189" y="786"/>
                    <a:pt x="1181" y="783"/>
                    <a:pt x="1182" y="787"/>
                  </a:cubicBezTo>
                  <a:cubicBezTo>
                    <a:pt x="1183" y="791"/>
                    <a:pt x="1177" y="790"/>
                    <a:pt x="1177" y="795"/>
                  </a:cubicBezTo>
                  <a:cubicBezTo>
                    <a:pt x="1176" y="800"/>
                    <a:pt x="1170" y="796"/>
                    <a:pt x="1170" y="802"/>
                  </a:cubicBezTo>
                  <a:cubicBezTo>
                    <a:pt x="1171" y="808"/>
                    <a:pt x="1159" y="802"/>
                    <a:pt x="1160" y="804"/>
                  </a:cubicBezTo>
                  <a:cubicBezTo>
                    <a:pt x="1161" y="807"/>
                    <a:pt x="1158" y="813"/>
                    <a:pt x="1158" y="817"/>
                  </a:cubicBezTo>
                  <a:cubicBezTo>
                    <a:pt x="1158" y="820"/>
                    <a:pt x="1155" y="819"/>
                    <a:pt x="1153" y="823"/>
                  </a:cubicBezTo>
                  <a:cubicBezTo>
                    <a:pt x="1152" y="826"/>
                    <a:pt x="1147" y="825"/>
                    <a:pt x="1146" y="828"/>
                  </a:cubicBezTo>
                  <a:cubicBezTo>
                    <a:pt x="1144" y="831"/>
                    <a:pt x="1141" y="828"/>
                    <a:pt x="1140" y="832"/>
                  </a:cubicBezTo>
                  <a:cubicBezTo>
                    <a:pt x="1138" y="837"/>
                    <a:pt x="1135" y="836"/>
                    <a:pt x="1135" y="840"/>
                  </a:cubicBezTo>
                  <a:cubicBezTo>
                    <a:pt x="1135" y="844"/>
                    <a:pt x="1130" y="846"/>
                    <a:pt x="1130" y="848"/>
                  </a:cubicBezTo>
                  <a:cubicBezTo>
                    <a:pt x="1129" y="851"/>
                    <a:pt x="1124" y="849"/>
                    <a:pt x="1121" y="852"/>
                  </a:cubicBezTo>
                  <a:cubicBezTo>
                    <a:pt x="1118" y="855"/>
                    <a:pt x="1116" y="853"/>
                    <a:pt x="1113" y="855"/>
                  </a:cubicBezTo>
                  <a:cubicBezTo>
                    <a:pt x="1110" y="856"/>
                    <a:pt x="1108" y="854"/>
                    <a:pt x="1106" y="855"/>
                  </a:cubicBezTo>
                  <a:cubicBezTo>
                    <a:pt x="1104" y="855"/>
                    <a:pt x="1097" y="853"/>
                    <a:pt x="1097" y="853"/>
                  </a:cubicBezTo>
                  <a:cubicBezTo>
                    <a:pt x="1097" y="853"/>
                    <a:pt x="1092" y="851"/>
                    <a:pt x="1093" y="855"/>
                  </a:cubicBezTo>
                  <a:cubicBezTo>
                    <a:pt x="1095" y="859"/>
                    <a:pt x="1090" y="854"/>
                    <a:pt x="1090" y="858"/>
                  </a:cubicBezTo>
                  <a:cubicBezTo>
                    <a:pt x="1089" y="863"/>
                    <a:pt x="1089" y="864"/>
                    <a:pt x="1085" y="867"/>
                  </a:cubicBezTo>
                  <a:cubicBezTo>
                    <a:pt x="1082" y="870"/>
                    <a:pt x="1078" y="872"/>
                    <a:pt x="1074" y="871"/>
                  </a:cubicBezTo>
                  <a:cubicBezTo>
                    <a:pt x="1070" y="870"/>
                    <a:pt x="1075" y="858"/>
                    <a:pt x="1073" y="861"/>
                  </a:cubicBezTo>
                  <a:cubicBezTo>
                    <a:pt x="1072" y="864"/>
                    <a:pt x="1068" y="856"/>
                    <a:pt x="1068" y="856"/>
                  </a:cubicBezTo>
                  <a:cubicBezTo>
                    <a:pt x="1067" y="856"/>
                    <a:pt x="1063" y="855"/>
                    <a:pt x="1063" y="854"/>
                  </a:cubicBezTo>
                  <a:cubicBezTo>
                    <a:pt x="1063" y="853"/>
                    <a:pt x="1059" y="845"/>
                    <a:pt x="1060" y="850"/>
                  </a:cubicBezTo>
                  <a:cubicBezTo>
                    <a:pt x="1060" y="854"/>
                    <a:pt x="1058" y="858"/>
                    <a:pt x="1061" y="861"/>
                  </a:cubicBezTo>
                  <a:cubicBezTo>
                    <a:pt x="1064" y="865"/>
                    <a:pt x="1064" y="866"/>
                    <a:pt x="1061" y="868"/>
                  </a:cubicBezTo>
                  <a:cubicBezTo>
                    <a:pt x="1058" y="871"/>
                    <a:pt x="1056" y="871"/>
                    <a:pt x="1054" y="873"/>
                  </a:cubicBezTo>
                  <a:cubicBezTo>
                    <a:pt x="1051" y="875"/>
                    <a:pt x="1050" y="873"/>
                    <a:pt x="1048" y="876"/>
                  </a:cubicBezTo>
                  <a:cubicBezTo>
                    <a:pt x="1046" y="880"/>
                    <a:pt x="1049" y="880"/>
                    <a:pt x="1040" y="881"/>
                  </a:cubicBezTo>
                  <a:cubicBezTo>
                    <a:pt x="1032" y="882"/>
                    <a:pt x="1027" y="880"/>
                    <a:pt x="1027" y="881"/>
                  </a:cubicBezTo>
                  <a:cubicBezTo>
                    <a:pt x="1027" y="883"/>
                    <a:pt x="1023" y="887"/>
                    <a:pt x="1022" y="888"/>
                  </a:cubicBezTo>
                  <a:cubicBezTo>
                    <a:pt x="1021" y="890"/>
                    <a:pt x="1019" y="884"/>
                    <a:pt x="1006" y="890"/>
                  </a:cubicBezTo>
                  <a:cubicBezTo>
                    <a:pt x="993" y="895"/>
                    <a:pt x="987" y="896"/>
                    <a:pt x="988" y="901"/>
                  </a:cubicBezTo>
                  <a:cubicBezTo>
                    <a:pt x="988" y="905"/>
                    <a:pt x="994" y="908"/>
                    <a:pt x="996" y="913"/>
                  </a:cubicBezTo>
                  <a:cubicBezTo>
                    <a:pt x="997" y="918"/>
                    <a:pt x="1007" y="921"/>
                    <a:pt x="995" y="922"/>
                  </a:cubicBezTo>
                  <a:cubicBezTo>
                    <a:pt x="982" y="922"/>
                    <a:pt x="981" y="928"/>
                    <a:pt x="981" y="922"/>
                  </a:cubicBezTo>
                  <a:cubicBezTo>
                    <a:pt x="981" y="915"/>
                    <a:pt x="975" y="915"/>
                    <a:pt x="975" y="910"/>
                  </a:cubicBezTo>
                  <a:cubicBezTo>
                    <a:pt x="975" y="904"/>
                    <a:pt x="973" y="906"/>
                    <a:pt x="975" y="899"/>
                  </a:cubicBezTo>
                  <a:cubicBezTo>
                    <a:pt x="977" y="891"/>
                    <a:pt x="974" y="883"/>
                    <a:pt x="967" y="886"/>
                  </a:cubicBezTo>
                  <a:cubicBezTo>
                    <a:pt x="960" y="889"/>
                    <a:pt x="961" y="896"/>
                    <a:pt x="956" y="890"/>
                  </a:cubicBezTo>
                  <a:cubicBezTo>
                    <a:pt x="951" y="883"/>
                    <a:pt x="951" y="880"/>
                    <a:pt x="945" y="881"/>
                  </a:cubicBezTo>
                  <a:cubicBezTo>
                    <a:pt x="940" y="882"/>
                    <a:pt x="934" y="879"/>
                    <a:pt x="933" y="883"/>
                  </a:cubicBezTo>
                  <a:cubicBezTo>
                    <a:pt x="932" y="884"/>
                    <a:pt x="931" y="885"/>
                    <a:pt x="930" y="885"/>
                  </a:cubicBezTo>
                  <a:cubicBezTo>
                    <a:pt x="929" y="884"/>
                    <a:pt x="929" y="883"/>
                    <a:pt x="928" y="883"/>
                  </a:cubicBezTo>
                  <a:cubicBezTo>
                    <a:pt x="926" y="883"/>
                    <a:pt x="910" y="878"/>
                    <a:pt x="906" y="877"/>
                  </a:cubicBezTo>
                  <a:cubicBezTo>
                    <a:pt x="902" y="877"/>
                    <a:pt x="896" y="869"/>
                    <a:pt x="894" y="861"/>
                  </a:cubicBezTo>
                  <a:cubicBezTo>
                    <a:pt x="892" y="854"/>
                    <a:pt x="895" y="854"/>
                    <a:pt x="894" y="850"/>
                  </a:cubicBezTo>
                  <a:cubicBezTo>
                    <a:pt x="893" y="846"/>
                    <a:pt x="889" y="847"/>
                    <a:pt x="880" y="848"/>
                  </a:cubicBezTo>
                  <a:cubicBezTo>
                    <a:pt x="870" y="848"/>
                    <a:pt x="868" y="845"/>
                    <a:pt x="864" y="841"/>
                  </a:cubicBezTo>
                  <a:cubicBezTo>
                    <a:pt x="860" y="837"/>
                    <a:pt x="856" y="838"/>
                    <a:pt x="851" y="839"/>
                  </a:cubicBezTo>
                  <a:cubicBezTo>
                    <a:pt x="846" y="841"/>
                    <a:pt x="849" y="843"/>
                    <a:pt x="849" y="846"/>
                  </a:cubicBezTo>
                  <a:cubicBezTo>
                    <a:pt x="849" y="849"/>
                    <a:pt x="846" y="855"/>
                    <a:pt x="839" y="853"/>
                  </a:cubicBezTo>
                  <a:cubicBezTo>
                    <a:pt x="833" y="852"/>
                    <a:pt x="828" y="854"/>
                    <a:pt x="828" y="858"/>
                  </a:cubicBezTo>
                  <a:cubicBezTo>
                    <a:pt x="828" y="861"/>
                    <a:pt x="822" y="857"/>
                    <a:pt x="821" y="856"/>
                  </a:cubicBezTo>
                  <a:cubicBezTo>
                    <a:pt x="820" y="856"/>
                    <a:pt x="813" y="854"/>
                    <a:pt x="808" y="858"/>
                  </a:cubicBezTo>
                  <a:cubicBezTo>
                    <a:pt x="804" y="862"/>
                    <a:pt x="802" y="858"/>
                    <a:pt x="798" y="856"/>
                  </a:cubicBezTo>
                  <a:cubicBezTo>
                    <a:pt x="794" y="853"/>
                    <a:pt x="789" y="851"/>
                    <a:pt x="786" y="857"/>
                  </a:cubicBezTo>
                  <a:cubicBezTo>
                    <a:pt x="784" y="862"/>
                    <a:pt x="784" y="860"/>
                    <a:pt x="784" y="862"/>
                  </a:cubicBezTo>
                  <a:cubicBezTo>
                    <a:pt x="780" y="861"/>
                    <a:pt x="775" y="861"/>
                    <a:pt x="772" y="863"/>
                  </a:cubicBezTo>
                  <a:cubicBezTo>
                    <a:pt x="769" y="865"/>
                    <a:pt x="773" y="870"/>
                    <a:pt x="776" y="875"/>
                  </a:cubicBezTo>
                  <a:cubicBezTo>
                    <a:pt x="779" y="881"/>
                    <a:pt x="777" y="877"/>
                    <a:pt x="777" y="884"/>
                  </a:cubicBezTo>
                  <a:cubicBezTo>
                    <a:pt x="776" y="890"/>
                    <a:pt x="780" y="892"/>
                    <a:pt x="781" y="895"/>
                  </a:cubicBezTo>
                  <a:cubicBezTo>
                    <a:pt x="782" y="899"/>
                    <a:pt x="781" y="899"/>
                    <a:pt x="772" y="896"/>
                  </a:cubicBezTo>
                  <a:cubicBezTo>
                    <a:pt x="763" y="894"/>
                    <a:pt x="768" y="898"/>
                    <a:pt x="765" y="894"/>
                  </a:cubicBezTo>
                  <a:cubicBezTo>
                    <a:pt x="764" y="891"/>
                    <a:pt x="763" y="890"/>
                    <a:pt x="762" y="889"/>
                  </a:cubicBezTo>
                  <a:cubicBezTo>
                    <a:pt x="763" y="886"/>
                    <a:pt x="762" y="884"/>
                    <a:pt x="762" y="882"/>
                  </a:cubicBezTo>
                  <a:cubicBezTo>
                    <a:pt x="760" y="878"/>
                    <a:pt x="757" y="884"/>
                    <a:pt x="751" y="888"/>
                  </a:cubicBezTo>
                  <a:cubicBezTo>
                    <a:pt x="746" y="892"/>
                    <a:pt x="747" y="893"/>
                    <a:pt x="743" y="892"/>
                  </a:cubicBezTo>
                  <a:cubicBezTo>
                    <a:pt x="740" y="891"/>
                    <a:pt x="735" y="882"/>
                    <a:pt x="735" y="876"/>
                  </a:cubicBezTo>
                  <a:cubicBezTo>
                    <a:pt x="735" y="870"/>
                    <a:pt x="727" y="872"/>
                    <a:pt x="716" y="872"/>
                  </a:cubicBezTo>
                  <a:cubicBezTo>
                    <a:pt x="705" y="873"/>
                    <a:pt x="715" y="865"/>
                    <a:pt x="715" y="863"/>
                  </a:cubicBezTo>
                  <a:cubicBezTo>
                    <a:pt x="715" y="862"/>
                    <a:pt x="719" y="853"/>
                    <a:pt x="718" y="848"/>
                  </a:cubicBezTo>
                  <a:cubicBezTo>
                    <a:pt x="718" y="843"/>
                    <a:pt x="707" y="846"/>
                    <a:pt x="704" y="839"/>
                  </a:cubicBezTo>
                  <a:cubicBezTo>
                    <a:pt x="702" y="832"/>
                    <a:pt x="699" y="832"/>
                    <a:pt x="696" y="827"/>
                  </a:cubicBezTo>
                  <a:cubicBezTo>
                    <a:pt x="692" y="822"/>
                    <a:pt x="695" y="818"/>
                    <a:pt x="692" y="816"/>
                  </a:cubicBezTo>
                  <a:cubicBezTo>
                    <a:pt x="690" y="814"/>
                    <a:pt x="681" y="814"/>
                    <a:pt x="677" y="816"/>
                  </a:cubicBezTo>
                  <a:cubicBezTo>
                    <a:pt x="674" y="818"/>
                    <a:pt x="669" y="822"/>
                    <a:pt x="666" y="818"/>
                  </a:cubicBezTo>
                  <a:cubicBezTo>
                    <a:pt x="663" y="814"/>
                    <a:pt x="665" y="809"/>
                    <a:pt x="663" y="802"/>
                  </a:cubicBezTo>
                  <a:cubicBezTo>
                    <a:pt x="661" y="794"/>
                    <a:pt x="665" y="791"/>
                    <a:pt x="667" y="784"/>
                  </a:cubicBezTo>
                  <a:cubicBezTo>
                    <a:pt x="669" y="777"/>
                    <a:pt x="677" y="772"/>
                    <a:pt x="683" y="767"/>
                  </a:cubicBezTo>
                  <a:cubicBezTo>
                    <a:pt x="688" y="762"/>
                    <a:pt x="684" y="756"/>
                    <a:pt x="680" y="747"/>
                  </a:cubicBezTo>
                  <a:cubicBezTo>
                    <a:pt x="675" y="738"/>
                    <a:pt x="679" y="730"/>
                    <a:pt x="677" y="723"/>
                  </a:cubicBezTo>
                  <a:cubicBezTo>
                    <a:pt x="676" y="716"/>
                    <a:pt x="671" y="718"/>
                    <a:pt x="666" y="720"/>
                  </a:cubicBezTo>
                  <a:cubicBezTo>
                    <a:pt x="661" y="722"/>
                    <a:pt x="664" y="714"/>
                    <a:pt x="664" y="710"/>
                  </a:cubicBezTo>
                  <a:cubicBezTo>
                    <a:pt x="664" y="706"/>
                    <a:pt x="654" y="698"/>
                    <a:pt x="652" y="695"/>
                  </a:cubicBezTo>
                  <a:cubicBezTo>
                    <a:pt x="650" y="692"/>
                    <a:pt x="643" y="690"/>
                    <a:pt x="642" y="692"/>
                  </a:cubicBezTo>
                  <a:cubicBezTo>
                    <a:pt x="641" y="694"/>
                    <a:pt x="640" y="695"/>
                    <a:pt x="639" y="697"/>
                  </a:cubicBezTo>
                  <a:cubicBezTo>
                    <a:pt x="638" y="697"/>
                    <a:pt x="638" y="697"/>
                    <a:pt x="638" y="697"/>
                  </a:cubicBezTo>
                  <a:cubicBezTo>
                    <a:pt x="630" y="694"/>
                    <a:pt x="629" y="692"/>
                    <a:pt x="623" y="692"/>
                  </a:cubicBezTo>
                  <a:cubicBezTo>
                    <a:pt x="618" y="693"/>
                    <a:pt x="611" y="697"/>
                    <a:pt x="612" y="691"/>
                  </a:cubicBezTo>
                  <a:cubicBezTo>
                    <a:pt x="613" y="685"/>
                    <a:pt x="615" y="677"/>
                    <a:pt x="613" y="678"/>
                  </a:cubicBezTo>
                  <a:cubicBezTo>
                    <a:pt x="610" y="678"/>
                    <a:pt x="604" y="682"/>
                    <a:pt x="606" y="676"/>
                  </a:cubicBezTo>
                  <a:cubicBezTo>
                    <a:pt x="607" y="670"/>
                    <a:pt x="612" y="669"/>
                    <a:pt x="606" y="667"/>
                  </a:cubicBezTo>
                  <a:cubicBezTo>
                    <a:pt x="600" y="666"/>
                    <a:pt x="596" y="662"/>
                    <a:pt x="593" y="667"/>
                  </a:cubicBezTo>
                  <a:cubicBezTo>
                    <a:pt x="590" y="673"/>
                    <a:pt x="593" y="678"/>
                    <a:pt x="586" y="675"/>
                  </a:cubicBezTo>
                  <a:cubicBezTo>
                    <a:pt x="579" y="672"/>
                    <a:pt x="581" y="672"/>
                    <a:pt x="574" y="670"/>
                  </a:cubicBezTo>
                  <a:cubicBezTo>
                    <a:pt x="567" y="668"/>
                    <a:pt x="561" y="669"/>
                    <a:pt x="559" y="672"/>
                  </a:cubicBezTo>
                  <a:cubicBezTo>
                    <a:pt x="558" y="675"/>
                    <a:pt x="556" y="679"/>
                    <a:pt x="553" y="682"/>
                  </a:cubicBezTo>
                  <a:cubicBezTo>
                    <a:pt x="549" y="685"/>
                    <a:pt x="547" y="681"/>
                    <a:pt x="542" y="686"/>
                  </a:cubicBezTo>
                  <a:cubicBezTo>
                    <a:pt x="536" y="692"/>
                    <a:pt x="533" y="695"/>
                    <a:pt x="531" y="698"/>
                  </a:cubicBezTo>
                  <a:cubicBezTo>
                    <a:pt x="528" y="702"/>
                    <a:pt x="529" y="704"/>
                    <a:pt x="525" y="708"/>
                  </a:cubicBezTo>
                  <a:cubicBezTo>
                    <a:pt x="522" y="711"/>
                    <a:pt x="519" y="709"/>
                    <a:pt x="512" y="710"/>
                  </a:cubicBezTo>
                  <a:cubicBezTo>
                    <a:pt x="510" y="710"/>
                    <a:pt x="508" y="711"/>
                    <a:pt x="507" y="711"/>
                  </a:cubicBezTo>
                  <a:cubicBezTo>
                    <a:pt x="505" y="710"/>
                    <a:pt x="502" y="706"/>
                    <a:pt x="501" y="705"/>
                  </a:cubicBezTo>
                  <a:cubicBezTo>
                    <a:pt x="499" y="704"/>
                    <a:pt x="490" y="706"/>
                    <a:pt x="483" y="705"/>
                  </a:cubicBezTo>
                  <a:cubicBezTo>
                    <a:pt x="476" y="704"/>
                    <a:pt x="476" y="704"/>
                    <a:pt x="471" y="702"/>
                  </a:cubicBezTo>
                  <a:cubicBezTo>
                    <a:pt x="467" y="700"/>
                    <a:pt x="465" y="698"/>
                    <a:pt x="463" y="696"/>
                  </a:cubicBezTo>
                  <a:cubicBezTo>
                    <a:pt x="460" y="694"/>
                    <a:pt x="456" y="700"/>
                    <a:pt x="451" y="703"/>
                  </a:cubicBezTo>
                  <a:cubicBezTo>
                    <a:pt x="446" y="707"/>
                    <a:pt x="448" y="707"/>
                    <a:pt x="445" y="712"/>
                  </a:cubicBezTo>
                  <a:cubicBezTo>
                    <a:pt x="441" y="716"/>
                    <a:pt x="442" y="714"/>
                    <a:pt x="439" y="721"/>
                  </a:cubicBezTo>
                  <a:cubicBezTo>
                    <a:pt x="437" y="726"/>
                    <a:pt x="437" y="725"/>
                    <a:pt x="437" y="726"/>
                  </a:cubicBezTo>
                  <a:cubicBezTo>
                    <a:pt x="437" y="725"/>
                    <a:pt x="437" y="724"/>
                    <a:pt x="436" y="724"/>
                  </a:cubicBezTo>
                  <a:cubicBezTo>
                    <a:pt x="433" y="717"/>
                    <a:pt x="436" y="716"/>
                    <a:pt x="435" y="710"/>
                  </a:cubicBezTo>
                  <a:cubicBezTo>
                    <a:pt x="434" y="704"/>
                    <a:pt x="431" y="702"/>
                    <a:pt x="427" y="704"/>
                  </a:cubicBezTo>
                  <a:cubicBezTo>
                    <a:pt x="424" y="705"/>
                    <a:pt x="421" y="707"/>
                    <a:pt x="419" y="708"/>
                  </a:cubicBezTo>
                  <a:cubicBezTo>
                    <a:pt x="418" y="708"/>
                    <a:pt x="417" y="708"/>
                    <a:pt x="416" y="708"/>
                  </a:cubicBezTo>
                  <a:cubicBezTo>
                    <a:pt x="406" y="710"/>
                    <a:pt x="393" y="711"/>
                    <a:pt x="390" y="708"/>
                  </a:cubicBezTo>
                  <a:cubicBezTo>
                    <a:pt x="388" y="704"/>
                    <a:pt x="386" y="699"/>
                    <a:pt x="381" y="703"/>
                  </a:cubicBezTo>
                  <a:cubicBezTo>
                    <a:pt x="376" y="706"/>
                    <a:pt x="376" y="711"/>
                    <a:pt x="372" y="707"/>
                  </a:cubicBezTo>
                  <a:cubicBezTo>
                    <a:pt x="368" y="703"/>
                    <a:pt x="370" y="704"/>
                    <a:pt x="366" y="705"/>
                  </a:cubicBezTo>
                  <a:cubicBezTo>
                    <a:pt x="362" y="706"/>
                    <a:pt x="360" y="705"/>
                    <a:pt x="357" y="701"/>
                  </a:cubicBezTo>
                  <a:cubicBezTo>
                    <a:pt x="354" y="696"/>
                    <a:pt x="340" y="701"/>
                    <a:pt x="340" y="695"/>
                  </a:cubicBezTo>
                  <a:cubicBezTo>
                    <a:pt x="340" y="690"/>
                    <a:pt x="345" y="689"/>
                    <a:pt x="336" y="688"/>
                  </a:cubicBezTo>
                  <a:cubicBezTo>
                    <a:pt x="328" y="687"/>
                    <a:pt x="328" y="692"/>
                    <a:pt x="324" y="683"/>
                  </a:cubicBezTo>
                  <a:cubicBezTo>
                    <a:pt x="319" y="674"/>
                    <a:pt x="317" y="670"/>
                    <a:pt x="310" y="670"/>
                  </a:cubicBezTo>
                  <a:cubicBezTo>
                    <a:pt x="303" y="670"/>
                    <a:pt x="301" y="675"/>
                    <a:pt x="295" y="666"/>
                  </a:cubicBezTo>
                  <a:cubicBezTo>
                    <a:pt x="290" y="656"/>
                    <a:pt x="280" y="657"/>
                    <a:pt x="273" y="651"/>
                  </a:cubicBezTo>
                  <a:cubicBezTo>
                    <a:pt x="265" y="645"/>
                    <a:pt x="256" y="637"/>
                    <a:pt x="251" y="638"/>
                  </a:cubicBezTo>
                  <a:cubicBezTo>
                    <a:pt x="246" y="639"/>
                    <a:pt x="243" y="644"/>
                    <a:pt x="240" y="646"/>
                  </a:cubicBezTo>
                  <a:cubicBezTo>
                    <a:pt x="239" y="647"/>
                    <a:pt x="237" y="647"/>
                    <a:pt x="235" y="646"/>
                  </a:cubicBezTo>
                  <a:cubicBezTo>
                    <a:pt x="237" y="644"/>
                    <a:pt x="228" y="639"/>
                    <a:pt x="226" y="638"/>
                  </a:cubicBezTo>
                  <a:cubicBezTo>
                    <a:pt x="223" y="637"/>
                    <a:pt x="216" y="635"/>
                    <a:pt x="208" y="628"/>
                  </a:cubicBezTo>
                  <a:cubicBezTo>
                    <a:pt x="201" y="620"/>
                    <a:pt x="197" y="628"/>
                    <a:pt x="192" y="621"/>
                  </a:cubicBezTo>
                  <a:cubicBezTo>
                    <a:pt x="187" y="615"/>
                    <a:pt x="184" y="609"/>
                    <a:pt x="179" y="613"/>
                  </a:cubicBezTo>
                  <a:cubicBezTo>
                    <a:pt x="173" y="617"/>
                    <a:pt x="173" y="615"/>
                    <a:pt x="170" y="601"/>
                  </a:cubicBezTo>
                  <a:cubicBezTo>
                    <a:pt x="167" y="586"/>
                    <a:pt x="161" y="591"/>
                    <a:pt x="159" y="581"/>
                  </a:cubicBezTo>
                  <a:cubicBezTo>
                    <a:pt x="158" y="571"/>
                    <a:pt x="172" y="582"/>
                    <a:pt x="177" y="580"/>
                  </a:cubicBezTo>
                  <a:cubicBezTo>
                    <a:pt x="182" y="579"/>
                    <a:pt x="182" y="574"/>
                    <a:pt x="181" y="571"/>
                  </a:cubicBezTo>
                  <a:cubicBezTo>
                    <a:pt x="180" y="568"/>
                    <a:pt x="178" y="562"/>
                    <a:pt x="170" y="557"/>
                  </a:cubicBezTo>
                  <a:cubicBezTo>
                    <a:pt x="162" y="552"/>
                    <a:pt x="167" y="551"/>
                    <a:pt x="159" y="541"/>
                  </a:cubicBezTo>
                  <a:cubicBezTo>
                    <a:pt x="159" y="540"/>
                    <a:pt x="158" y="540"/>
                    <a:pt x="158" y="539"/>
                  </a:cubicBezTo>
                  <a:cubicBezTo>
                    <a:pt x="160" y="537"/>
                    <a:pt x="163" y="536"/>
                    <a:pt x="168" y="537"/>
                  </a:cubicBezTo>
                  <a:cubicBezTo>
                    <a:pt x="175" y="540"/>
                    <a:pt x="173" y="536"/>
                    <a:pt x="173" y="532"/>
                  </a:cubicBezTo>
                  <a:cubicBezTo>
                    <a:pt x="173" y="528"/>
                    <a:pt x="178" y="522"/>
                    <a:pt x="179" y="519"/>
                  </a:cubicBezTo>
                  <a:cubicBezTo>
                    <a:pt x="181" y="517"/>
                    <a:pt x="185" y="513"/>
                    <a:pt x="186" y="505"/>
                  </a:cubicBezTo>
                  <a:cubicBezTo>
                    <a:pt x="187" y="497"/>
                    <a:pt x="185" y="498"/>
                    <a:pt x="181" y="496"/>
                  </a:cubicBezTo>
                  <a:cubicBezTo>
                    <a:pt x="176" y="494"/>
                    <a:pt x="168" y="488"/>
                    <a:pt x="163" y="485"/>
                  </a:cubicBezTo>
                  <a:cubicBezTo>
                    <a:pt x="158" y="482"/>
                    <a:pt x="146" y="484"/>
                    <a:pt x="138" y="488"/>
                  </a:cubicBezTo>
                  <a:cubicBezTo>
                    <a:pt x="133" y="491"/>
                    <a:pt x="132" y="494"/>
                    <a:pt x="131" y="496"/>
                  </a:cubicBezTo>
                  <a:cubicBezTo>
                    <a:pt x="130" y="496"/>
                    <a:pt x="129" y="496"/>
                    <a:pt x="128" y="496"/>
                  </a:cubicBezTo>
                  <a:cubicBezTo>
                    <a:pt x="125" y="495"/>
                    <a:pt x="116" y="496"/>
                    <a:pt x="112" y="496"/>
                  </a:cubicBezTo>
                  <a:cubicBezTo>
                    <a:pt x="107" y="496"/>
                    <a:pt x="103" y="491"/>
                    <a:pt x="95" y="486"/>
                  </a:cubicBezTo>
                  <a:cubicBezTo>
                    <a:pt x="86" y="481"/>
                    <a:pt x="91" y="486"/>
                    <a:pt x="85" y="485"/>
                  </a:cubicBezTo>
                  <a:cubicBezTo>
                    <a:pt x="78" y="485"/>
                    <a:pt x="82" y="483"/>
                    <a:pt x="80" y="481"/>
                  </a:cubicBezTo>
                  <a:cubicBezTo>
                    <a:pt x="78" y="478"/>
                    <a:pt x="78" y="474"/>
                    <a:pt x="78" y="471"/>
                  </a:cubicBezTo>
                  <a:cubicBezTo>
                    <a:pt x="77" y="468"/>
                    <a:pt x="73" y="465"/>
                    <a:pt x="69" y="463"/>
                  </a:cubicBezTo>
                  <a:cubicBezTo>
                    <a:pt x="65" y="461"/>
                    <a:pt x="57" y="456"/>
                    <a:pt x="54" y="453"/>
                  </a:cubicBezTo>
                  <a:cubicBezTo>
                    <a:pt x="51" y="449"/>
                    <a:pt x="42" y="451"/>
                    <a:pt x="37" y="453"/>
                  </a:cubicBezTo>
                  <a:cubicBezTo>
                    <a:pt x="37" y="453"/>
                    <a:pt x="36" y="453"/>
                    <a:pt x="36" y="453"/>
                  </a:cubicBezTo>
                  <a:cubicBezTo>
                    <a:pt x="37" y="451"/>
                    <a:pt x="37" y="447"/>
                    <a:pt x="38" y="445"/>
                  </a:cubicBezTo>
                  <a:cubicBezTo>
                    <a:pt x="38" y="444"/>
                    <a:pt x="40" y="444"/>
                    <a:pt x="42" y="445"/>
                  </a:cubicBezTo>
                  <a:cubicBezTo>
                    <a:pt x="44" y="445"/>
                    <a:pt x="46" y="446"/>
                    <a:pt x="49" y="446"/>
                  </a:cubicBezTo>
                  <a:cubicBezTo>
                    <a:pt x="53" y="446"/>
                    <a:pt x="50" y="441"/>
                    <a:pt x="46" y="434"/>
                  </a:cubicBezTo>
                  <a:cubicBezTo>
                    <a:pt x="43" y="427"/>
                    <a:pt x="38" y="427"/>
                    <a:pt x="36" y="420"/>
                  </a:cubicBezTo>
                  <a:cubicBezTo>
                    <a:pt x="34" y="414"/>
                    <a:pt x="34" y="414"/>
                    <a:pt x="31" y="410"/>
                  </a:cubicBezTo>
                  <a:cubicBezTo>
                    <a:pt x="28" y="407"/>
                    <a:pt x="24" y="407"/>
                    <a:pt x="19" y="409"/>
                  </a:cubicBezTo>
                  <a:cubicBezTo>
                    <a:pt x="14" y="410"/>
                    <a:pt x="13" y="409"/>
                    <a:pt x="9" y="406"/>
                  </a:cubicBezTo>
                  <a:cubicBezTo>
                    <a:pt x="4" y="404"/>
                    <a:pt x="4" y="397"/>
                    <a:pt x="2" y="392"/>
                  </a:cubicBezTo>
                  <a:cubicBezTo>
                    <a:pt x="0" y="388"/>
                    <a:pt x="2" y="387"/>
                    <a:pt x="5" y="385"/>
                  </a:cubicBezTo>
                  <a:cubicBezTo>
                    <a:pt x="5" y="385"/>
                    <a:pt x="5" y="385"/>
                    <a:pt x="5" y="384"/>
                  </a:cubicBezTo>
                  <a:cubicBezTo>
                    <a:pt x="7" y="382"/>
                    <a:pt x="5" y="380"/>
                    <a:pt x="4" y="376"/>
                  </a:cubicBezTo>
                  <a:cubicBezTo>
                    <a:pt x="4" y="372"/>
                    <a:pt x="6" y="368"/>
                    <a:pt x="11" y="365"/>
                  </a:cubicBezTo>
                  <a:cubicBezTo>
                    <a:pt x="16" y="362"/>
                    <a:pt x="20" y="360"/>
                    <a:pt x="22" y="358"/>
                  </a:cubicBezTo>
                  <a:cubicBezTo>
                    <a:pt x="24" y="356"/>
                    <a:pt x="30" y="357"/>
                    <a:pt x="34" y="354"/>
                  </a:cubicBezTo>
                  <a:cubicBezTo>
                    <a:pt x="37" y="352"/>
                    <a:pt x="39" y="352"/>
                    <a:pt x="41" y="360"/>
                  </a:cubicBezTo>
                  <a:cubicBezTo>
                    <a:pt x="43" y="369"/>
                    <a:pt x="48" y="362"/>
                    <a:pt x="57" y="360"/>
                  </a:cubicBezTo>
                  <a:cubicBezTo>
                    <a:pt x="65" y="359"/>
                    <a:pt x="62" y="352"/>
                    <a:pt x="63" y="343"/>
                  </a:cubicBezTo>
                  <a:cubicBezTo>
                    <a:pt x="64" y="334"/>
                    <a:pt x="79" y="342"/>
                    <a:pt x="89" y="339"/>
                  </a:cubicBezTo>
                  <a:cubicBezTo>
                    <a:pt x="100" y="337"/>
                    <a:pt x="95" y="336"/>
                    <a:pt x="96" y="330"/>
                  </a:cubicBezTo>
                  <a:cubicBezTo>
                    <a:pt x="97" y="323"/>
                    <a:pt x="104" y="324"/>
                    <a:pt x="112" y="321"/>
                  </a:cubicBezTo>
                  <a:cubicBezTo>
                    <a:pt x="119" y="318"/>
                    <a:pt x="122" y="317"/>
                    <a:pt x="126" y="314"/>
                  </a:cubicBezTo>
                  <a:cubicBezTo>
                    <a:pt x="130" y="312"/>
                    <a:pt x="133" y="310"/>
                    <a:pt x="129" y="306"/>
                  </a:cubicBezTo>
                  <a:cubicBezTo>
                    <a:pt x="128" y="305"/>
                    <a:pt x="128" y="304"/>
                    <a:pt x="127" y="303"/>
                  </a:cubicBezTo>
                  <a:cubicBezTo>
                    <a:pt x="120" y="297"/>
                    <a:pt x="127" y="291"/>
                    <a:pt x="127" y="291"/>
                  </a:cubicBezTo>
                  <a:cubicBezTo>
                    <a:pt x="127" y="291"/>
                    <a:pt x="126" y="286"/>
                    <a:pt x="129" y="285"/>
                  </a:cubicBezTo>
                  <a:cubicBezTo>
                    <a:pt x="133" y="283"/>
                    <a:pt x="132" y="279"/>
                    <a:pt x="129" y="274"/>
                  </a:cubicBezTo>
                  <a:cubicBezTo>
                    <a:pt x="126" y="268"/>
                    <a:pt x="134" y="272"/>
                    <a:pt x="122" y="260"/>
                  </a:cubicBezTo>
                  <a:cubicBezTo>
                    <a:pt x="110" y="248"/>
                    <a:pt x="113" y="248"/>
                    <a:pt x="112" y="241"/>
                  </a:cubicBezTo>
                  <a:cubicBezTo>
                    <a:pt x="112" y="234"/>
                    <a:pt x="103" y="238"/>
                    <a:pt x="99" y="232"/>
                  </a:cubicBezTo>
                  <a:cubicBezTo>
                    <a:pt x="95" y="226"/>
                    <a:pt x="116" y="228"/>
                    <a:pt x="120" y="226"/>
                  </a:cubicBezTo>
                  <a:cubicBezTo>
                    <a:pt x="125" y="224"/>
                    <a:pt x="130" y="222"/>
                    <a:pt x="132" y="222"/>
                  </a:cubicBezTo>
                  <a:cubicBezTo>
                    <a:pt x="135" y="223"/>
                    <a:pt x="145" y="228"/>
                    <a:pt x="155" y="228"/>
                  </a:cubicBezTo>
                  <a:cubicBezTo>
                    <a:pt x="164" y="228"/>
                    <a:pt x="147" y="217"/>
                    <a:pt x="147" y="217"/>
                  </a:cubicBezTo>
                  <a:cubicBezTo>
                    <a:pt x="147" y="217"/>
                    <a:pt x="144" y="186"/>
                    <a:pt x="144" y="179"/>
                  </a:cubicBezTo>
                  <a:cubicBezTo>
                    <a:pt x="144" y="172"/>
                    <a:pt x="152" y="172"/>
                    <a:pt x="160" y="174"/>
                  </a:cubicBezTo>
                  <a:cubicBezTo>
                    <a:pt x="168" y="177"/>
                    <a:pt x="168" y="176"/>
                    <a:pt x="178" y="177"/>
                  </a:cubicBezTo>
                  <a:cubicBezTo>
                    <a:pt x="188" y="178"/>
                    <a:pt x="192" y="179"/>
                    <a:pt x="200" y="173"/>
                  </a:cubicBezTo>
                  <a:cubicBezTo>
                    <a:pt x="209" y="167"/>
                    <a:pt x="195" y="160"/>
                    <a:pt x="191" y="149"/>
                  </a:cubicBezTo>
                  <a:cubicBezTo>
                    <a:pt x="187" y="137"/>
                    <a:pt x="200" y="138"/>
                    <a:pt x="208" y="137"/>
                  </a:cubicBezTo>
                  <a:cubicBezTo>
                    <a:pt x="215" y="136"/>
                    <a:pt x="210" y="131"/>
                    <a:pt x="208" y="126"/>
                  </a:cubicBezTo>
                  <a:cubicBezTo>
                    <a:pt x="206" y="122"/>
                    <a:pt x="212" y="120"/>
                    <a:pt x="217" y="118"/>
                  </a:cubicBezTo>
                  <a:cubicBezTo>
                    <a:pt x="219" y="119"/>
                    <a:pt x="220" y="121"/>
                    <a:pt x="224" y="119"/>
                  </a:cubicBezTo>
                  <a:cubicBezTo>
                    <a:pt x="225" y="119"/>
                    <a:pt x="226" y="118"/>
                    <a:pt x="227" y="117"/>
                  </a:cubicBezTo>
                  <a:cubicBezTo>
                    <a:pt x="229" y="118"/>
                    <a:pt x="232" y="118"/>
                    <a:pt x="232" y="121"/>
                  </a:cubicBezTo>
                  <a:cubicBezTo>
                    <a:pt x="232" y="124"/>
                    <a:pt x="237" y="129"/>
                    <a:pt x="241" y="131"/>
                  </a:cubicBezTo>
                  <a:cubicBezTo>
                    <a:pt x="245" y="133"/>
                    <a:pt x="243" y="136"/>
                    <a:pt x="251" y="139"/>
                  </a:cubicBezTo>
                  <a:cubicBezTo>
                    <a:pt x="258" y="142"/>
                    <a:pt x="259" y="146"/>
                    <a:pt x="266" y="148"/>
                  </a:cubicBezTo>
                  <a:cubicBezTo>
                    <a:pt x="273" y="150"/>
                    <a:pt x="275" y="151"/>
                    <a:pt x="284" y="153"/>
                  </a:cubicBezTo>
                  <a:cubicBezTo>
                    <a:pt x="294" y="155"/>
                    <a:pt x="295" y="152"/>
                    <a:pt x="300" y="157"/>
                  </a:cubicBezTo>
                  <a:cubicBezTo>
                    <a:pt x="305" y="163"/>
                    <a:pt x="309" y="168"/>
                    <a:pt x="314" y="171"/>
                  </a:cubicBezTo>
                  <a:cubicBezTo>
                    <a:pt x="318" y="174"/>
                    <a:pt x="327" y="182"/>
                    <a:pt x="328" y="188"/>
                  </a:cubicBezTo>
                  <a:cubicBezTo>
                    <a:pt x="330" y="195"/>
                    <a:pt x="336" y="198"/>
                    <a:pt x="334" y="202"/>
                  </a:cubicBezTo>
                  <a:cubicBezTo>
                    <a:pt x="332" y="206"/>
                    <a:pt x="327" y="207"/>
                    <a:pt x="333" y="214"/>
                  </a:cubicBezTo>
                  <a:cubicBezTo>
                    <a:pt x="338" y="221"/>
                    <a:pt x="338" y="224"/>
                    <a:pt x="345" y="226"/>
                  </a:cubicBezTo>
                  <a:cubicBezTo>
                    <a:pt x="352" y="228"/>
                    <a:pt x="359" y="229"/>
                    <a:pt x="363" y="230"/>
                  </a:cubicBezTo>
                  <a:cubicBezTo>
                    <a:pt x="367" y="230"/>
                    <a:pt x="373" y="228"/>
                    <a:pt x="388" y="231"/>
                  </a:cubicBezTo>
                  <a:cubicBezTo>
                    <a:pt x="403" y="234"/>
                    <a:pt x="398" y="231"/>
                    <a:pt x="408" y="236"/>
                  </a:cubicBezTo>
                  <a:cubicBezTo>
                    <a:pt x="419" y="240"/>
                    <a:pt x="417" y="241"/>
                    <a:pt x="425" y="244"/>
                  </a:cubicBezTo>
                  <a:cubicBezTo>
                    <a:pt x="433" y="247"/>
                    <a:pt x="431" y="247"/>
                    <a:pt x="441" y="250"/>
                  </a:cubicBezTo>
                  <a:cubicBezTo>
                    <a:pt x="450" y="253"/>
                    <a:pt x="454" y="253"/>
                    <a:pt x="455" y="256"/>
                  </a:cubicBezTo>
                  <a:cubicBezTo>
                    <a:pt x="456" y="258"/>
                    <a:pt x="464" y="264"/>
                    <a:pt x="471" y="272"/>
                  </a:cubicBezTo>
                  <a:cubicBezTo>
                    <a:pt x="478" y="279"/>
                    <a:pt x="475" y="279"/>
                    <a:pt x="482" y="285"/>
                  </a:cubicBezTo>
                  <a:cubicBezTo>
                    <a:pt x="488" y="291"/>
                    <a:pt x="485" y="290"/>
                    <a:pt x="492" y="293"/>
                  </a:cubicBezTo>
                  <a:cubicBezTo>
                    <a:pt x="499" y="296"/>
                    <a:pt x="498" y="294"/>
                    <a:pt x="505" y="293"/>
                  </a:cubicBezTo>
                  <a:cubicBezTo>
                    <a:pt x="512" y="293"/>
                    <a:pt x="518" y="293"/>
                    <a:pt x="526" y="294"/>
                  </a:cubicBezTo>
                  <a:cubicBezTo>
                    <a:pt x="534" y="296"/>
                    <a:pt x="544" y="298"/>
                    <a:pt x="546" y="298"/>
                  </a:cubicBezTo>
                  <a:cubicBezTo>
                    <a:pt x="548" y="298"/>
                    <a:pt x="560" y="300"/>
                    <a:pt x="570" y="298"/>
                  </a:cubicBezTo>
                  <a:cubicBezTo>
                    <a:pt x="579" y="296"/>
                    <a:pt x="583" y="295"/>
                    <a:pt x="593" y="297"/>
                  </a:cubicBezTo>
                  <a:cubicBezTo>
                    <a:pt x="603" y="299"/>
                    <a:pt x="609" y="298"/>
                    <a:pt x="616" y="301"/>
                  </a:cubicBezTo>
                  <a:cubicBezTo>
                    <a:pt x="623" y="305"/>
                    <a:pt x="632" y="311"/>
                    <a:pt x="637" y="312"/>
                  </a:cubicBezTo>
                  <a:cubicBezTo>
                    <a:pt x="642" y="312"/>
                    <a:pt x="657" y="314"/>
                    <a:pt x="668" y="317"/>
                  </a:cubicBezTo>
                  <a:cubicBezTo>
                    <a:pt x="679" y="320"/>
                    <a:pt x="681" y="316"/>
                    <a:pt x="690" y="320"/>
                  </a:cubicBezTo>
                  <a:cubicBezTo>
                    <a:pt x="698" y="324"/>
                    <a:pt x="703" y="325"/>
                    <a:pt x="704" y="324"/>
                  </a:cubicBezTo>
                  <a:cubicBezTo>
                    <a:pt x="706" y="322"/>
                    <a:pt x="717" y="311"/>
                    <a:pt x="723" y="310"/>
                  </a:cubicBezTo>
                  <a:cubicBezTo>
                    <a:pt x="729" y="309"/>
                    <a:pt x="744" y="305"/>
                    <a:pt x="755" y="303"/>
                  </a:cubicBezTo>
                  <a:cubicBezTo>
                    <a:pt x="765" y="301"/>
                    <a:pt x="774" y="302"/>
                    <a:pt x="783" y="301"/>
                  </a:cubicBezTo>
                  <a:cubicBezTo>
                    <a:pt x="792" y="299"/>
                    <a:pt x="792" y="303"/>
                    <a:pt x="801" y="298"/>
                  </a:cubicBezTo>
                  <a:cubicBezTo>
                    <a:pt x="809" y="293"/>
                    <a:pt x="814" y="292"/>
                    <a:pt x="815" y="285"/>
                  </a:cubicBezTo>
                  <a:cubicBezTo>
                    <a:pt x="816" y="279"/>
                    <a:pt x="819" y="277"/>
                    <a:pt x="821" y="275"/>
                  </a:cubicBezTo>
                  <a:cubicBezTo>
                    <a:pt x="823" y="273"/>
                    <a:pt x="839" y="268"/>
                    <a:pt x="832" y="262"/>
                  </a:cubicBezTo>
                  <a:cubicBezTo>
                    <a:pt x="824" y="256"/>
                    <a:pt x="811" y="245"/>
                    <a:pt x="813" y="238"/>
                  </a:cubicBezTo>
                  <a:cubicBezTo>
                    <a:pt x="814" y="231"/>
                    <a:pt x="812" y="229"/>
                    <a:pt x="819" y="229"/>
                  </a:cubicBezTo>
                  <a:cubicBezTo>
                    <a:pt x="826" y="228"/>
                    <a:pt x="826" y="228"/>
                    <a:pt x="838" y="232"/>
                  </a:cubicBezTo>
                  <a:cubicBezTo>
                    <a:pt x="850" y="237"/>
                    <a:pt x="863" y="235"/>
                    <a:pt x="865" y="230"/>
                  </a:cubicBezTo>
                  <a:cubicBezTo>
                    <a:pt x="867" y="225"/>
                    <a:pt x="877" y="219"/>
                    <a:pt x="885" y="220"/>
                  </a:cubicBezTo>
                  <a:cubicBezTo>
                    <a:pt x="893" y="220"/>
                    <a:pt x="905" y="215"/>
                    <a:pt x="902" y="208"/>
                  </a:cubicBezTo>
                  <a:cubicBezTo>
                    <a:pt x="900" y="202"/>
                    <a:pt x="900" y="197"/>
                    <a:pt x="904" y="195"/>
                  </a:cubicBezTo>
                  <a:cubicBezTo>
                    <a:pt x="909" y="192"/>
                    <a:pt x="916" y="190"/>
                    <a:pt x="920" y="189"/>
                  </a:cubicBezTo>
                  <a:cubicBezTo>
                    <a:pt x="923" y="187"/>
                    <a:pt x="931" y="184"/>
                    <a:pt x="940" y="184"/>
                  </a:cubicBezTo>
                  <a:cubicBezTo>
                    <a:pt x="949" y="184"/>
                    <a:pt x="964" y="185"/>
                    <a:pt x="966" y="185"/>
                  </a:cubicBezTo>
                  <a:cubicBezTo>
                    <a:pt x="968" y="185"/>
                    <a:pt x="969" y="182"/>
                    <a:pt x="961" y="177"/>
                  </a:cubicBezTo>
                  <a:cubicBezTo>
                    <a:pt x="954" y="171"/>
                    <a:pt x="946" y="165"/>
                    <a:pt x="940" y="161"/>
                  </a:cubicBezTo>
                  <a:cubicBezTo>
                    <a:pt x="934" y="158"/>
                    <a:pt x="935" y="157"/>
                    <a:pt x="924" y="153"/>
                  </a:cubicBezTo>
                  <a:cubicBezTo>
                    <a:pt x="913" y="149"/>
                    <a:pt x="908" y="146"/>
                    <a:pt x="904" y="149"/>
                  </a:cubicBezTo>
                  <a:cubicBezTo>
                    <a:pt x="901" y="152"/>
                    <a:pt x="903" y="156"/>
                    <a:pt x="895" y="155"/>
                  </a:cubicBezTo>
                  <a:cubicBezTo>
                    <a:pt x="887" y="154"/>
                    <a:pt x="886" y="153"/>
                    <a:pt x="880" y="153"/>
                  </a:cubicBezTo>
                  <a:cubicBezTo>
                    <a:pt x="875" y="153"/>
                    <a:pt x="871" y="152"/>
                    <a:pt x="866" y="154"/>
                  </a:cubicBezTo>
                  <a:cubicBezTo>
                    <a:pt x="862" y="155"/>
                    <a:pt x="862" y="159"/>
                    <a:pt x="858" y="153"/>
                  </a:cubicBezTo>
                  <a:cubicBezTo>
                    <a:pt x="853" y="147"/>
                    <a:pt x="848" y="148"/>
                    <a:pt x="851" y="143"/>
                  </a:cubicBezTo>
                  <a:cubicBezTo>
                    <a:pt x="853" y="137"/>
                    <a:pt x="852" y="136"/>
                    <a:pt x="850" y="131"/>
                  </a:cubicBezTo>
                  <a:cubicBezTo>
                    <a:pt x="849" y="128"/>
                    <a:pt x="850" y="107"/>
                    <a:pt x="850" y="100"/>
                  </a:cubicBezTo>
                  <a:cubicBezTo>
                    <a:pt x="865" y="102"/>
                    <a:pt x="865" y="108"/>
                    <a:pt x="875" y="106"/>
                  </a:cubicBezTo>
                  <a:cubicBezTo>
                    <a:pt x="884" y="104"/>
                    <a:pt x="885" y="96"/>
                    <a:pt x="893" y="96"/>
                  </a:cubicBezTo>
                  <a:cubicBezTo>
                    <a:pt x="900" y="96"/>
                    <a:pt x="906" y="88"/>
                    <a:pt x="900" y="87"/>
                  </a:cubicBezTo>
                  <a:cubicBezTo>
                    <a:pt x="894" y="86"/>
                    <a:pt x="891" y="88"/>
                    <a:pt x="892" y="77"/>
                  </a:cubicBezTo>
                  <a:cubicBezTo>
                    <a:pt x="894" y="65"/>
                    <a:pt x="889" y="59"/>
                    <a:pt x="892" y="51"/>
                  </a:cubicBezTo>
                  <a:cubicBezTo>
                    <a:pt x="895" y="44"/>
                    <a:pt x="902" y="38"/>
                    <a:pt x="896" y="35"/>
                  </a:cubicBezTo>
                  <a:cubicBezTo>
                    <a:pt x="891" y="31"/>
                    <a:pt x="879" y="28"/>
                    <a:pt x="876" y="24"/>
                  </a:cubicBezTo>
                  <a:cubicBezTo>
                    <a:pt x="872" y="21"/>
                    <a:pt x="867" y="25"/>
                    <a:pt x="873" y="16"/>
                  </a:cubicBezTo>
                  <a:cubicBezTo>
                    <a:pt x="879" y="7"/>
                    <a:pt x="871" y="3"/>
                    <a:pt x="885" y="3"/>
                  </a:cubicBezTo>
                  <a:cubicBezTo>
                    <a:pt x="899" y="4"/>
                    <a:pt x="902" y="1"/>
                    <a:pt x="916" y="1"/>
                  </a:cubicBezTo>
                  <a:cubicBezTo>
                    <a:pt x="931" y="1"/>
                    <a:pt x="936" y="0"/>
                    <a:pt x="948" y="6"/>
                  </a:cubicBezTo>
                  <a:cubicBezTo>
                    <a:pt x="959" y="12"/>
                    <a:pt x="975" y="7"/>
                    <a:pt x="981" y="12"/>
                  </a:cubicBezTo>
                  <a:cubicBezTo>
                    <a:pt x="987" y="17"/>
                    <a:pt x="1011" y="25"/>
                    <a:pt x="1016" y="31"/>
                  </a:cubicBezTo>
                  <a:cubicBezTo>
                    <a:pt x="1020" y="36"/>
                    <a:pt x="1017" y="39"/>
                    <a:pt x="1033" y="49"/>
                  </a:cubicBezTo>
                  <a:cubicBezTo>
                    <a:pt x="1048" y="60"/>
                    <a:pt x="1048" y="65"/>
                    <a:pt x="1058" y="75"/>
                  </a:cubicBezTo>
                  <a:cubicBezTo>
                    <a:pt x="1069" y="84"/>
                    <a:pt x="1070" y="91"/>
                    <a:pt x="1082" y="96"/>
                  </a:cubicBezTo>
                  <a:cubicBezTo>
                    <a:pt x="1094" y="102"/>
                    <a:pt x="1102" y="106"/>
                    <a:pt x="1110" y="107"/>
                  </a:cubicBezTo>
                  <a:cubicBezTo>
                    <a:pt x="1118" y="107"/>
                    <a:pt x="1120" y="112"/>
                    <a:pt x="1130" y="113"/>
                  </a:cubicBezTo>
                  <a:cubicBezTo>
                    <a:pt x="1139" y="114"/>
                    <a:pt x="1140" y="114"/>
                    <a:pt x="1149" y="118"/>
                  </a:cubicBezTo>
                  <a:cubicBezTo>
                    <a:pt x="1159" y="122"/>
                    <a:pt x="1162" y="119"/>
                    <a:pt x="1167" y="125"/>
                  </a:cubicBezTo>
                  <a:cubicBezTo>
                    <a:pt x="1173" y="131"/>
                    <a:pt x="1179" y="137"/>
                    <a:pt x="1183" y="141"/>
                  </a:cubicBezTo>
                  <a:cubicBezTo>
                    <a:pt x="1187" y="144"/>
                    <a:pt x="1188" y="158"/>
                    <a:pt x="1194" y="159"/>
                  </a:cubicBezTo>
                  <a:cubicBezTo>
                    <a:pt x="1199" y="161"/>
                    <a:pt x="1211" y="160"/>
                    <a:pt x="1215" y="159"/>
                  </a:cubicBezTo>
                  <a:cubicBezTo>
                    <a:pt x="1220" y="158"/>
                    <a:pt x="1227" y="161"/>
                    <a:pt x="1234" y="152"/>
                  </a:cubicBezTo>
                  <a:cubicBezTo>
                    <a:pt x="1241" y="144"/>
                    <a:pt x="1247" y="152"/>
                    <a:pt x="1252" y="143"/>
                  </a:cubicBezTo>
                  <a:cubicBezTo>
                    <a:pt x="1257" y="134"/>
                    <a:pt x="1269" y="142"/>
                    <a:pt x="1271" y="147"/>
                  </a:cubicBezTo>
                  <a:cubicBezTo>
                    <a:pt x="1274" y="151"/>
                    <a:pt x="1282" y="162"/>
                    <a:pt x="1281" y="164"/>
                  </a:cubicBezTo>
                  <a:cubicBezTo>
                    <a:pt x="1279" y="166"/>
                    <a:pt x="1270" y="169"/>
                    <a:pt x="1277" y="175"/>
                  </a:cubicBezTo>
                  <a:cubicBezTo>
                    <a:pt x="1284" y="182"/>
                    <a:pt x="1282" y="192"/>
                    <a:pt x="1284" y="197"/>
                  </a:cubicBezTo>
                  <a:cubicBezTo>
                    <a:pt x="1287" y="202"/>
                    <a:pt x="1285" y="206"/>
                    <a:pt x="1287" y="212"/>
                  </a:cubicBezTo>
                  <a:cubicBezTo>
                    <a:pt x="1290" y="217"/>
                    <a:pt x="1285" y="229"/>
                    <a:pt x="1285" y="22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141">
              <a:extLst>
                <a:ext uri="{FF2B5EF4-FFF2-40B4-BE49-F238E27FC236}">
                  <a16:creationId xmlns:a16="http://schemas.microsoft.com/office/drawing/2014/main" id="{E2C920F3-78F6-DA77-E0CA-AA98081A014B}"/>
                </a:ext>
              </a:extLst>
            </p:cNvPr>
            <p:cNvSpPr>
              <a:spLocks/>
            </p:cNvSpPr>
            <p:nvPr/>
          </p:nvSpPr>
          <p:spPr bwMode="auto">
            <a:xfrm>
              <a:off x="4142" y="1708"/>
              <a:ext cx="35" cy="31"/>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142">
              <a:extLst>
                <a:ext uri="{FF2B5EF4-FFF2-40B4-BE49-F238E27FC236}">
                  <a16:creationId xmlns:a16="http://schemas.microsoft.com/office/drawing/2014/main" id="{3413C4A9-284C-9EB7-24E3-4D7B5D856C10}"/>
                </a:ext>
              </a:extLst>
            </p:cNvPr>
            <p:cNvSpPr>
              <a:spLocks/>
            </p:cNvSpPr>
            <p:nvPr/>
          </p:nvSpPr>
          <p:spPr bwMode="auto">
            <a:xfrm>
              <a:off x="2293" y="951"/>
              <a:ext cx="128" cy="48"/>
            </a:xfrm>
            <a:custGeom>
              <a:avLst/>
              <a:gdLst>
                <a:gd name="T0" fmla="*/ 49 w 213"/>
                <a:gd name="T1" fmla="*/ 4 h 81"/>
                <a:gd name="T2" fmla="*/ 66 w 213"/>
                <a:gd name="T3" fmla="*/ 17 h 81"/>
                <a:gd name="T4" fmla="*/ 71 w 213"/>
                <a:gd name="T5" fmla="*/ 30 h 81"/>
                <a:gd name="T6" fmla="*/ 85 w 213"/>
                <a:gd name="T7" fmla="*/ 24 h 81"/>
                <a:gd name="T8" fmla="*/ 94 w 213"/>
                <a:gd name="T9" fmla="*/ 13 h 81"/>
                <a:gd name="T10" fmla="*/ 103 w 213"/>
                <a:gd name="T11" fmla="*/ 18 h 81"/>
                <a:gd name="T12" fmla="*/ 111 w 213"/>
                <a:gd name="T13" fmla="*/ 13 h 81"/>
                <a:gd name="T14" fmla="*/ 121 w 213"/>
                <a:gd name="T15" fmla="*/ 12 h 81"/>
                <a:gd name="T16" fmla="*/ 133 w 213"/>
                <a:gd name="T17" fmla="*/ 12 h 81"/>
                <a:gd name="T18" fmla="*/ 149 w 213"/>
                <a:gd name="T19" fmla="*/ 10 h 81"/>
                <a:gd name="T20" fmla="*/ 161 w 213"/>
                <a:gd name="T21" fmla="*/ 4 h 81"/>
                <a:gd name="T22" fmla="*/ 177 w 213"/>
                <a:gd name="T23" fmla="*/ 9 h 81"/>
                <a:gd name="T24" fmla="*/ 194 w 213"/>
                <a:gd name="T25" fmla="*/ 6 h 81"/>
                <a:gd name="T26" fmla="*/ 194 w 213"/>
                <a:gd name="T27" fmla="*/ 17 h 81"/>
                <a:gd name="T28" fmla="*/ 206 w 213"/>
                <a:gd name="T29" fmla="*/ 26 h 81"/>
                <a:gd name="T30" fmla="*/ 206 w 213"/>
                <a:gd name="T31" fmla="*/ 40 h 81"/>
                <a:gd name="T32" fmla="*/ 191 w 213"/>
                <a:gd name="T33" fmla="*/ 50 h 81"/>
                <a:gd name="T34" fmla="*/ 172 w 213"/>
                <a:gd name="T35" fmla="*/ 57 h 81"/>
                <a:gd name="T36" fmla="*/ 152 w 213"/>
                <a:gd name="T37" fmla="*/ 66 h 81"/>
                <a:gd name="T38" fmla="*/ 124 w 213"/>
                <a:gd name="T39" fmla="*/ 74 h 81"/>
                <a:gd name="T40" fmla="*/ 106 w 213"/>
                <a:gd name="T41" fmla="*/ 78 h 81"/>
                <a:gd name="T42" fmla="*/ 84 w 213"/>
                <a:gd name="T43" fmla="*/ 76 h 81"/>
                <a:gd name="T44" fmla="*/ 66 w 213"/>
                <a:gd name="T45" fmla="*/ 70 h 81"/>
                <a:gd name="T46" fmla="*/ 35 w 213"/>
                <a:gd name="T47" fmla="*/ 69 h 81"/>
                <a:gd name="T48" fmla="*/ 32 w 213"/>
                <a:gd name="T49" fmla="*/ 63 h 81"/>
                <a:gd name="T50" fmla="*/ 48 w 213"/>
                <a:gd name="T51" fmla="*/ 54 h 81"/>
                <a:gd name="T52" fmla="*/ 36 w 213"/>
                <a:gd name="T53" fmla="*/ 44 h 81"/>
                <a:gd name="T54" fmla="*/ 14 w 213"/>
                <a:gd name="T55" fmla="*/ 48 h 81"/>
                <a:gd name="T56" fmla="*/ 29 w 213"/>
                <a:gd name="T57" fmla="*/ 38 h 81"/>
                <a:gd name="T58" fmla="*/ 50 w 213"/>
                <a:gd name="T59" fmla="*/ 41 h 81"/>
                <a:gd name="T60" fmla="*/ 41 w 213"/>
                <a:gd name="T61" fmla="*/ 34 h 81"/>
                <a:gd name="T62" fmla="*/ 48 w 213"/>
                <a:gd name="T63" fmla="*/ 29 h 81"/>
                <a:gd name="T64" fmla="*/ 40 w 213"/>
                <a:gd name="T65" fmla="*/ 25 h 81"/>
                <a:gd name="T66" fmla="*/ 14 w 213"/>
                <a:gd name="T67" fmla="*/ 31 h 81"/>
                <a:gd name="T68" fmla="*/ 15 w 213"/>
                <a:gd name="T69" fmla="*/ 24 h 81"/>
                <a:gd name="T70" fmla="*/ 30 w 213"/>
                <a:gd name="T71" fmla="*/ 21 h 81"/>
                <a:gd name="T72" fmla="*/ 28 w 213"/>
                <a:gd name="T73" fmla="*/ 12 h 81"/>
                <a:gd name="T74" fmla="*/ 38 w 213"/>
                <a:gd name="T75" fmla="*/ 15 h 81"/>
                <a:gd name="T76" fmla="*/ 46 w 213"/>
                <a:gd name="T77" fmla="*/ 15 h 81"/>
                <a:gd name="T78" fmla="*/ 39 w 213"/>
                <a:gd name="T7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81">
                  <a:moveTo>
                    <a:pt x="38" y="4"/>
                  </a:moveTo>
                  <a:cubicBezTo>
                    <a:pt x="45" y="4"/>
                    <a:pt x="47" y="4"/>
                    <a:pt x="49" y="4"/>
                  </a:cubicBezTo>
                  <a:cubicBezTo>
                    <a:pt x="51" y="5"/>
                    <a:pt x="59" y="7"/>
                    <a:pt x="63" y="10"/>
                  </a:cubicBezTo>
                  <a:cubicBezTo>
                    <a:pt x="66" y="14"/>
                    <a:pt x="68" y="12"/>
                    <a:pt x="66" y="17"/>
                  </a:cubicBezTo>
                  <a:cubicBezTo>
                    <a:pt x="64" y="22"/>
                    <a:pt x="61" y="20"/>
                    <a:pt x="64" y="27"/>
                  </a:cubicBezTo>
                  <a:cubicBezTo>
                    <a:pt x="67" y="33"/>
                    <a:pt x="68" y="33"/>
                    <a:pt x="71" y="30"/>
                  </a:cubicBezTo>
                  <a:cubicBezTo>
                    <a:pt x="74" y="27"/>
                    <a:pt x="73" y="19"/>
                    <a:pt x="78" y="23"/>
                  </a:cubicBezTo>
                  <a:cubicBezTo>
                    <a:pt x="83" y="26"/>
                    <a:pt x="82" y="28"/>
                    <a:pt x="85" y="24"/>
                  </a:cubicBezTo>
                  <a:cubicBezTo>
                    <a:pt x="88" y="19"/>
                    <a:pt x="84" y="13"/>
                    <a:pt x="87" y="12"/>
                  </a:cubicBezTo>
                  <a:cubicBezTo>
                    <a:pt x="89" y="12"/>
                    <a:pt x="92" y="9"/>
                    <a:pt x="94" y="13"/>
                  </a:cubicBezTo>
                  <a:cubicBezTo>
                    <a:pt x="96" y="17"/>
                    <a:pt x="97" y="20"/>
                    <a:pt x="100" y="21"/>
                  </a:cubicBezTo>
                  <a:cubicBezTo>
                    <a:pt x="103" y="23"/>
                    <a:pt x="103" y="20"/>
                    <a:pt x="103" y="18"/>
                  </a:cubicBezTo>
                  <a:cubicBezTo>
                    <a:pt x="103" y="18"/>
                    <a:pt x="105" y="10"/>
                    <a:pt x="107" y="11"/>
                  </a:cubicBezTo>
                  <a:cubicBezTo>
                    <a:pt x="108" y="13"/>
                    <a:pt x="110" y="14"/>
                    <a:pt x="111" y="13"/>
                  </a:cubicBezTo>
                  <a:cubicBezTo>
                    <a:pt x="112" y="11"/>
                    <a:pt x="113" y="9"/>
                    <a:pt x="115" y="9"/>
                  </a:cubicBezTo>
                  <a:cubicBezTo>
                    <a:pt x="118" y="9"/>
                    <a:pt x="118" y="6"/>
                    <a:pt x="121" y="12"/>
                  </a:cubicBezTo>
                  <a:cubicBezTo>
                    <a:pt x="125" y="17"/>
                    <a:pt x="127" y="19"/>
                    <a:pt x="127" y="14"/>
                  </a:cubicBezTo>
                  <a:cubicBezTo>
                    <a:pt x="127" y="9"/>
                    <a:pt x="131" y="10"/>
                    <a:pt x="133" y="12"/>
                  </a:cubicBezTo>
                  <a:cubicBezTo>
                    <a:pt x="135" y="14"/>
                    <a:pt x="137" y="17"/>
                    <a:pt x="141" y="14"/>
                  </a:cubicBezTo>
                  <a:cubicBezTo>
                    <a:pt x="145" y="12"/>
                    <a:pt x="145" y="10"/>
                    <a:pt x="149" y="10"/>
                  </a:cubicBezTo>
                  <a:cubicBezTo>
                    <a:pt x="153" y="10"/>
                    <a:pt x="154" y="13"/>
                    <a:pt x="157" y="12"/>
                  </a:cubicBezTo>
                  <a:cubicBezTo>
                    <a:pt x="161" y="10"/>
                    <a:pt x="157" y="8"/>
                    <a:pt x="161" y="4"/>
                  </a:cubicBezTo>
                  <a:cubicBezTo>
                    <a:pt x="164" y="0"/>
                    <a:pt x="161" y="3"/>
                    <a:pt x="169" y="4"/>
                  </a:cubicBezTo>
                  <a:cubicBezTo>
                    <a:pt x="178" y="4"/>
                    <a:pt x="174" y="8"/>
                    <a:pt x="177" y="9"/>
                  </a:cubicBezTo>
                  <a:cubicBezTo>
                    <a:pt x="180" y="9"/>
                    <a:pt x="181" y="8"/>
                    <a:pt x="182" y="8"/>
                  </a:cubicBezTo>
                  <a:cubicBezTo>
                    <a:pt x="183" y="8"/>
                    <a:pt x="196" y="4"/>
                    <a:pt x="194" y="6"/>
                  </a:cubicBezTo>
                  <a:cubicBezTo>
                    <a:pt x="191" y="8"/>
                    <a:pt x="187" y="13"/>
                    <a:pt x="189" y="14"/>
                  </a:cubicBezTo>
                  <a:cubicBezTo>
                    <a:pt x="191" y="14"/>
                    <a:pt x="194" y="15"/>
                    <a:pt x="194" y="17"/>
                  </a:cubicBezTo>
                  <a:cubicBezTo>
                    <a:pt x="194" y="20"/>
                    <a:pt x="200" y="22"/>
                    <a:pt x="200" y="22"/>
                  </a:cubicBezTo>
                  <a:cubicBezTo>
                    <a:pt x="200" y="22"/>
                    <a:pt x="204" y="23"/>
                    <a:pt x="206" y="26"/>
                  </a:cubicBezTo>
                  <a:cubicBezTo>
                    <a:pt x="208" y="29"/>
                    <a:pt x="210" y="26"/>
                    <a:pt x="210" y="31"/>
                  </a:cubicBezTo>
                  <a:cubicBezTo>
                    <a:pt x="210" y="36"/>
                    <a:pt x="213" y="36"/>
                    <a:pt x="206" y="40"/>
                  </a:cubicBezTo>
                  <a:cubicBezTo>
                    <a:pt x="199" y="43"/>
                    <a:pt x="197" y="40"/>
                    <a:pt x="197" y="44"/>
                  </a:cubicBezTo>
                  <a:cubicBezTo>
                    <a:pt x="197" y="47"/>
                    <a:pt x="191" y="47"/>
                    <a:pt x="191" y="50"/>
                  </a:cubicBezTo>
                  <a:cubicBezTo>
                    <a:pt x="190" y="53"/>
                    <a:pt x="189" y="57"/>
                    <a:pt x="183" y="57"/>
                  </a:cubicBezTo>
                  <a:cubicBezTo>
                    <a:pt x="177" y="57"/>
                    <a:pt x="175" y="56"/>
                    <a:pt x="172" y="57"/>
                  </a:cubicBezTo>
                  <a:cubicBezTo>
                    <a:pt x="168" y="59"/>
                    <a:pt x="159" y="57"/>
                    <a:pt x="158" y="60"/>
                  </a:cubicBezTo>
                  <a:cubicBezTo>
                    <a:pt x="158" y="64"/>
                    <a:pt x="155" y="63"/>
                    <a:pt x="152" y="66"/>
                  </a:cubicBezTo>
                  <a:cubicBezTo>
                    <a:pt x="149" y="69"/>
                    <a:pt x="144" y="68"/>
                    <a:pt x="138" y="70"/>
                  </a:cubicBezTo>
                  <a:cubicBezTo>
                    <a:pt x="132" y="72"/>
                    <a:pt x="127" y="72"/>
                    <a:pt x="124" y="74"/>
                  </a:cubicBezTo>
                  <a:cubicBezTo>
                    <a:pt x="121" y="76"/>
                    <a:pt x="116" y="74"/>
                    <a:pt x="115" y="77"/>
                  </a:cubicBezTo>
                  <a:cubicBezTo>
                    <a:pt x="114" y="80"/>
                    <a:pt x="115" y="78"/>
                    <a:pt x="106" y="78"/>
                  </a:cubicBezTo>
                  <a:cubicBezTo>
                    <a:pt x="97" y="79"/>
                    <a:pt x="97" y="81"/>
                    <a:pt x="92" y="79"/>
                  </a:cubicBezTo>
                  <a:cubicBezTo>
                    <a:pt x="86" y="77"/>
                    <a:pt x="92" y="75"/>
                    <a:pt x="84" y="76"/>
                  </a:cubicBezTo>
                  <a:cubicBezTo>
                    <a:pt x="76" y="77"/>
                    <a:pt x="76" y="77"/>
                    <a:pt x="72" y="74"/>
                  </a:cubicBezTo>
                  <a:cubicBezTo>
                    <a:pt x="68" y="70"/>
                    <a:pt x="71" y="70"/>
                    <a:pt x="66" y="70"/>
                  </a:cubicBezTo>
                  <a:cubicBezTo>
                    <a:pt x="60" y="70"/>
                    <a:pt x="61" y="68"/>
                    <a:pt x="52" y="68"/>
                  </a:cubicBezTo>
                  <a:cubicBezTo>
                    <a:pt x="43" y="69"/>
                    <a:pt x="41" y="69"/>
                    <a:pt x="35" y="69"/>
                  </a:cubicBezTo>
                  <a:cubicBezTo>
                    <a:pt x="29" y="68"/>
                    <a:pt x="23" y="67"/>
                    <a:pt x="26" y="65"/>
                  </a:cubicBezTo>
                  <a:cubicBezTo>
                    <a:pt x="29" y="64"/>
                    <a:pt x="27" y="63"/>
                    <a:pt x="32" y="63"/>
                  </a:cubicBezTo>
                  <a:cubicBezTo>
                    <a:pt x="38" y="63"/>
                    <a:pt x="35" y="61"/>
                    <a:pt x="41" y="59"/>
                  </a:cubicBezTo>
                  <a:cubicBezTo>
                    <a:pt x="47" y="56"/>
                    <a:pt x="50" y="57"/>
                    <a:pt x="48" y="54"/>
                  </a:cubicBezTo>
                  <a:cubicBezTo>
                    <a:pt x="46" y="51"/>
                    <a:pt x="50" y="53"/>
                    <a:pt x="45" y="51"/>
                  </a:cubicBezTo>
                  <a:cubicBezTo>
                    <a:pt x="39" y="49"/>
                    <a:pt x="44" y="44"/>
                    <a:pt x="36" y="44"/>
                  </a:cubicBezTo>
                  <a:cubicBezTo>
                    <a:pt x="28" y="44"/>
                    <a:pt x="32" y="44"/>
                    <a:pt x="23" y="45"/>
                  </a:cubicBezTo>
                  <a:cubicBezTo>
                    <a:pt x="15" y="47"/>
                    <a:pt x="17" y="49"/>
                    <a:pt x="14" y="48"/>
                  </a:cubicBezTo>
                  <a:cubicBezTo>
                    <a:pt x="10" y="47"/>
                    <a:pt x="4" y="41"/>
                    <a:pt x="11" y="41"/>
                  </a:cubicBezTo>
                  <a:cubicBezTo>
                    <a:pt x="18" y="41"/>
                    <a:pt x="26" y="38"/>
                    <a:pt x="29" y="38"/>
                  </a:cubicBezTo>
                  <a:cubicBezTo>
                    <a:pt x="32" y="38"/>
                    <a:pt x="37" y="37"/>
                    <a:pt x="39" y="38"/>
                  </a:cubicBezTo>
                  <a:cubicBezTo>
                    <a:pt x="41" y="40"/>
                    <a:pt x="48" y="42"/>
                    <a:pt x="50" y="41"/>
                  </a:cubicBezTo>
                  <a:cubicBezTo>
                    <a:pt x="52" y="40"/>
                    <a:pt x="61" y="39"/>
                    <a:pt x="52" y="37"/>
                  </a:cubicBezTo>
                  <a:cubicBezTo>
                    <a:pt x="42" y="34"/>
                    <a:pt x="41" y="34"/>
                    <a:pt x="41" y="34"/>
                  </a:cubicBezTo>
                  <a:cubicBezTo>
                    <a:pt x="41" y="34"/>
                    <a:pt x="38" y="32"/>
                    <a:pt x="41" y="31"/>
                  </a:cubicBezTo>
                  <a:cubicBezTo>
                    <a:pt x="44" y="31"/>
                    <a:pt x="44" y="30"/>
                    <a:pt x="48" y="29"/>
                  </a:cubicBezTo>
                  <a:cubicBezTo>
                    <a:pt x="51" y="28"/>
                    <a:pt x="56" y="27"/>
                    <a:pt x="52" y="26"/>
                  </a:cubicBezTo>
                  <a:cubicBezTo>
                    <a:pt x="47" y="25"/>
                    <a:pt x="46" y="24"/>
                    <a:pt x="40" y="25"/>
                  </a:cubicBezTo>
                  <a:cubicBezTo>
                    <a:pt x="33" y="26"/>
                    <a:pt x="31" y="26"/>
                    <a:pt x="25" y="28"/>
                  </a:cubicBezTo>
                  <a:cubicBezTo>
                    <a:pt x="19" y="30"/>
                    <a:pt x="20" y="31"/>
                    <a:pt x="14" y="31"/>
                  </a:cubicBezTo>
                  <a:cubicBezTo>
                    <a:pt x="8" y="31"/>
                    <a:pt x="0" y="26"/>
                    <a:pt x="7" y="26"/>
                  </a:cubicBezTo>
                  <a:cubicBezTo>
                    <a:pt x="13" y="25"/>
                    <a:pt x="15" y="27"/>
                    <a:pt x="15" y="24"/>
                  </a:cubicBezTo>
                  <a:cubicBezTo>
                    <a:pt x="15" y="20"/>
                    <a:pt x="23" y="22"/>
                    <a:pt x="25" y="23"/>
                  </a:cubicBezTo>
                  <a:cubicBezTo>
                    <a:pt x="27" y="23"/>
                    <a:pt x="35" y="23"/>
                    <a:pt x="30" y="21"/>
                  </a:cubicBezTo>
                  <a:cubicBezTo>
                    <a:pt x="26" y="19"/>
                    <a:pt x="22" y="18"/>
                    <a:pt x="23" y="16"/>
                  </a:cubicBezTo>
                  <a:cubicBezTo>
                    <a:pt x="25" y="14"/>
                    <a:pt x="26" y="12"/>
                    <a:pt x="28" y="12"/>
                  </a:cubicBezTo>
                  <a:cubicBezTo>
                    <a:pt x="31" y="11"/>
                    <a:pt x="33" y="9"/>
                    <a:pt x="34" y="10"/>
                  </a:cubicBezTo>
                  <a:cubicBezTo>
                    <a:pt x="35" y="11"/>
                    <a:pt x="36" y="12"/>
                    <a:pt x="38" y="15"/>
                  </a:cubicBezTo>
                  <a:cubicBezTo>
                    <a:pt x="40" y="17"/>
                    <a:pt x="43" y="17"/>
                    <a:pt x="45" y="17"/>
                  </a:cubicBezTo>
                  <a:cubicBezTo>
                    <a:pt x="46" y="17"/>
                    <a:pt x="48" y="17"/>
                    <a:pt x="46" y="15"/>
                  </a:cubicBezTo>
                  <a:cubicBezTo>
                    <a:pt x="43" y="13"/>
                    <a:pt x="42" y="12"/>
                    <a:pt x="42" y="10"/>
                  </a:cubicBezTo>
                  <a:cubicBezTo>
                    <a:pt x="41" y="9"/>
                    <a:pt x="41" y="9"/>
                    <a:pt x="39" y="7"/>
                  </a:cubicBezTo>
                  <a:cubicBezTo>
                    <a:pt x="36" y="6"/>
                    <a:pt x="37" y="5"/>
                    <a:pt x="38"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143">
              <a:extLst>
                <a:ext uri="{FF2B5EF4-FFF2-40B4-BE49-F238E27FC236}">
                  <a16:creationId xmlns:a16="http://schemas.microsoft.com/office/drawing/2014/main" id="{20445ADC-9E08-2F17-4039-4D0461125B13}"/>
                </a:ext>
              </a:extLst>
            </p:cNvPr>
            <p:cNvSpPr>
              <a:spLocks/>
            </p:cNvSpPr>
            <p:nvPr/>
          </p:nvSpPr>
          <p:spPr bwMode="auto">
            <a:xfrm>
              <a:off x="2580" y="1375"/>
              <a:ext cx="19" cy="12"/>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144">
              <a:extLst>
                <a:ext uri="{FF2B5EF4-FFF2-40B4-BE49-F238E27FC236}">
                  <a16:creationId xmlns:a16="http://schemas.microsoft.com/office/drawing/2014/main" id="{CC7FE134-DDBB-88B9-25C4-06371FAA7C84}"/>
                </a:ext>
              </a:extLst>
            </p:cNvPr>
            <p:cNvSpPr>
              <a:spLocks/>
            </p:cNvSpPr>
            <p:nvPr/>
          </p:nvSpPr>
          <p:spPr bwMode="auto">
            <a:xfrm>
              <a:off x="2564" y="1387"/>
              <a:ext cx="9" cy="1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145">
              <a:extLst>
                <a:ext uri="{FF2B5EF4-FFF2-40B4-BE49-F238E27FC236}">
                  <a16:creationId xmlns:a16="http://schemas.microsoft.com/office/drawing/2014/main" id="{6EB5E221-4157-D527-2E96-FB41139DFAD1}"/>
                </a:ext>
              </a:extLst>
            </p:cNvPr>
            <p:cNvSpPr>
              <a:spLocks/>
            </p:cNvSpPr>
            <p:nvPr/>
          </p:nvSpPr>
          <p:spPr bwMode="auto">
            <a:xfrm>
              <a:off x="2600" y="1372"/>
              <a:ext cx="11" cy="6"/>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146">
              <a:extLst>
                <a:ext uri="{FF2B5EF4-FFF2-40B4-BE49-F238E27FC236}">
                  <a16:creationId xmlns:a16="http://schemas.microsoft.com/office/drawing/2014/main" id="{87A07531-F3F2-0850-FDDD-53E6235B47D7}"/>
                </a:ext>
              </a:extLst>
            </p:cNvPr>
            <p:cNvSpPr>
              <a:spLocks/>
            </p:cNvSpPr>
            <p:nvPr/>
          </p:nvSpPr>
          <p:spPr bwMode="auto">
            <a:xfrm>
              <a:off x="2424" y="1311"/>
              <a:ext cx="173" cy="130"/>
            </a:xfrm>
            <a:custGeom>
              <a:avLst/>
              <a:gdLst>
                <a:gd name="T0" fmla="*/ 280 w 289"/>
                <a:gd name="T1" fmla="*/ 57 h 216"/>
                <a:gd name="T2" fmla="*/ 260 w 289"/>
                <a:gd name="T3" fmla="*/ 68 h 216"/>
                <a:gd name="T4" fmla="*/ 235 w 289"/>
                <a:gd name="T5" fmla="*/ 76 h 216"/>
                <a:gd name="T6" fmla="*/ 227 w 289"/>
                <a:gd name="T7" fmla="*/ 88 h 216"/>
                <a:gd name="T8" fmla="*/ 213 w 289"/>
                <a:gd name="T9" fmla="*/ 101 h 216"/>
                <a:gd name="T10" fmla="*/ 200 w 289"/>
                <a:gd name="T11" fmla="*/ 118 h 216"/>
                <a:gd name="T12" fmla="*/ 210 w 289"/>
                <a:gd name="T13" fmla="*/ 141 h 216"/>
                <a:gd name="T14" fmla="*/ 193 w 289"/>
                <a:gd name="T15" fmla="*/ 151 h 216"/>
                <a:gd name="T16" fmla="*/ 188 w 289"/>
                <a:gd name="T17" fmla="*/ 173 h 216"/>
                <a:gd name="T18" fmla="*/ 168 w 289"/>
                <a:gd name="T19" fmla="*/ 179 h 216"/>
                <a:gd name="T20" fmla="*/ 157 w 289"/>
                <a:gd name="T21" fmla="*/ 196 h 216"/>
                <a:gd name="T22" fmla="*/ 136 w 289"/>
                <a:gd name="T23" fmla="*/ 197 h 216"/>
                <a:gd name="T24" fmla="*/ 110 w 289"/>
                <a:gd name="T25" fmla="*/ 198 h 216"/>
                <a:gd name="T26" fmla="*/ 86 w 289"/>
                <a:gd name="T27" fmla="*/ 204 h 216"/>
                <a:gd name="T28" fmla="*/ 72 w 289"/>
                <a:gd name="T29" fmla="*/ 215 h 216"/>
                <a:gd name="T30" fmla="*/ 56 w 289"/>
                <a:gd name="T31" fmla="*/ 202 h 216"/>
                <a:gd name="T32" fmla="*/ 54 w 289"/>
                <a:gd name="T33" fmla="*/ 191 h 216"/>
                <a:gd name="T34" fmla="*/ 34 w 289"/>
                <a:gd name="T35" fmla="*/ 183 h 216"/>
                <a:gd name="T36" fmla="*/ 30 w 289"/>
                <a:gd name="T37" fmla="*/ 177 h 216"/>
                <a:gd name="T38" fmla="*/ 40 w 289"/>
                <a:gd name="T39" fmla="*/ 160 h 216"/>
                <a:gd name="T40" fmla="*/ 36 w 289"/>
                <a:gd name="T41" fmla="*/ 146 h 216"/>
                <a:gd name="T42" fmla="*/ 44 w 289"/>
                <a:gd name="T43" fmla="*/ 131 h 216"/>
                <a:gd name="T44" fmla="*/ 37 w 289"/>
                <a:gd name="T45" fmla="*/ 112 h 216"/>
                <a:gd name="T46" fmla="*/ 51 w 289"/>
                <a:gd name="T47" fmla="*/ 95 h 216"/>
                <a:gd name="T48" fmla="*/ 56 w 289"/>
                <a:gd name="T49" fmla="*/ 73 h 216"/>
                <a:gd name="T50" fmla="*/ 67 w 289"/>
                <a:gd name="T51" fmla="*/ 58 h 216"/>
                <a:gd name="T52" fmla="*/ 56 w 289"/>
                <a:gd name="T53" fmla="*/ 49 h 216"/>
                <a:gd name="T54" fmla="*/ 39 w 289"/>
                <a:gd name="T55" fmla="*/ 53 h 216"/>
                <a:gd name="T56" fmla="*/ 25 w 289"/>
                <a:gd name="T57" fmla="*/ 46 h 216"/>
                <a:gd name="T58" fmla="*/ 13 w 289"/>
                <a:gd name="T59" fmla="*/ 50 h 216"/>
                <a:gd name="T60" fmla="*/ 10 w 289"/>
                <a:gd name="T61" fmla="*/ 43 h 216"/>
                <a:gd name="T62" fmla="*/ 8 w 289"/>
                <a:gd name="T63" fmla="*/ 34 h 216"/>
                <a:gd name="T64" fmla="*/ 3 w 289"/>
                <a:gd name="T65" fmla="*/ 18 h 216"/>
                <a:gd name="T66" fmla="*/ 25 w 289"/>
                <a:gd name="T67" fmla="*/ 11 h 216"/>
                <a:gd name="T68" fmla="*/ 48 w 289"/>
                <a:gd name="T69" fmla="*/ 3 h 216"/>
                <a:gd name="T70" fmla="*/ 72 w 289"/>
                <a:gd name="T71" fmla="*/ 5 h 216"/>
                <a:gd name="T72" fmla="*/ 106 w 289"/>
                <a:gd name="T73" fmla="*/ 8 h 216"/>
                <a:gd name="T74" fmla="*/ 142 w 289"/>
                <a:gd name="T75" fmla="*/ 12 h 216"/>
                <a:gd name="T76" fmla="*/ 166 w 289"/>
                <a:gd name="T77" fmla="*/ 11 h 216"/>
                <a:gd name="T78" fmla="*/ 182 w 289"/>
                <a:gd name="T79" fmla="*/ 16 h 216"/>
                <a:gd name="T80" fmla="*/ 193 w 289"/>
                <a:gd name="T81" fmla="*/ 21 h 216"/>
                <a:gd name="T82" fmla="*/ 213 w 289"/>
                <a:gd name="T83" fmla="*/ 29 h 216"/>
                <a:gd name="T84" fmla="*/ 233 w 289"/>
                <a:gd name="T85" fmla="*/ 26 h 216"/>
                <a:gd name="T86" fmla="*/ 242 w 289"/>
                <a:gd name="T87" fmla="*/ 33 h 216"/>
                <a:gd name="T88" fmla="*/ 252 w 289"/>
                <a:gd name="T89" fmla="*/ 39 h 216"/>
                <a:gd name="T90" fmla="*/ 271 w 289"/>
                <a:gd name="T91" fmla="*/ 39 h 216"/>
                <a:gd name="T92" fmla="*/ 285 w 289"/>
                <a:gd name="T93" fmla="*/ 35 h 216"/>
                <a:gd name="T94" fmla="*/ 283 w 289"/>
                <a:gd name="T95"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216">
                  <a:moveTo>
                    <a:pt x="283" y="47"/>
                  </a:moveTo>
                  <a:cubicBezTo>
                    <a:pt x="283" y="53"/>
                    <a:pt x="289" y="55"/>
                    <a:pt x="280" y="57"/>
                  </a:cubicBezTo>
                  <a:cubicBezTo>
                    <a:pt x="272" y="59"/>
                    <a:pt x="276" y="59"/>
                    <a:pt x="271" y="61"/>
                  </a:cubicBezTo>
                  <a:cubicBezTo>
                    <a:pt x="265" y="64"/>
                    <a:pt x="261" y="65"/>
                    <a:pt x="260" y="68"/>
                  </a:cubicBezTo>
                  <a:cubicBezTo>
                    <a:pt x="259" y="71"/>
                    <a:pt x="256" y="72"/>
                    <a:pt x="249" y="72"/>
                  </a:cubicBezTo>
                  <a:cubicBezTo>
                    <a:pt x="242" y="72"/>
                    <a:pt x="239" y="73"/>
                    <a:pt x="235" y="76"/>
                  </a:cubicBezTo>
                  <a:cubicBezTo>
                    <a:pt x="232" y="78"/>
                    <a:pt x="228" y="77"/>
                    <a:pt x="228" y="81"/>
                  </a:cubicBezTo>
                  <a:cubicBezTo>
                    <a:pt x="228" y="84"/>
                    <a:pt x="232" y="85"/>
                    <a:pt x="227" y="88"/>
                  </a:cubicBezTo>
                  <a:cubicBezTo>
                    <a:pt x="222" y="91"/>
                    <a:pt x="220" y="91"/>
                    <a:pt x="218" y="94"/>
                  </a:cubicBezTo>
                  <a:cubicBezTo>
                    <a:pt x="216" y="98"/>
                    <a:pt x="213" y="98"/>
                    <a:pt x="213" y="101"/>
                  </a:cubicBezTo>
                  <a:cubicBezTo>
                    <a:pt x="213" y="104"/>
                    <a:pt x="209" y="103"/>
                    <a:pt x="206" y="107"/>
                  </a:cubicBezTo>
                  <a:cubicBezTo>
                    <a:pt x="204" y="111"/>
                    <a:pt x="200" y="114"/>
                    <a:pt x="200" y="118"/>
                  </a:cubicBezTo>
                  <a:cubicBezTo>
                    <a:pt x="200" y="123"/>
                    <a:pt x="201" y="123"/>
                    <a:pt x="205" y="129"/>
                  </a:cubicBezTo>
                  <a:cubicBezTo>
                    <a:pt x="208" y="135"/>
                    <a:pt x="210" y="137"/>
                    <a:pt x="210" y="141"/>
                  </a:cubicBezTo>
                  <a:cubicBezTo>
                    <a:pt x="210" y="144"/>
                    <a:pt x="211" y="143"/>
                    <a:pt x="206" y="146"/>
                  </a:cubicBezTo>
                  <a:cubicBezTo>
                    <a:pt x="200" y="149"/>
                    <a:pt x="197" y="146"/>
                    <a:pt x="193" y="151"/>
                  </a:cubicBezTo>
                  <a:cubicBezTo>
                    <a:pt x="189" y="157"/>
                    <a:pt x="186" y="160"/>
                    <a:pt x="187" y="164"/>
                  </a:cubicBezTo>
                  <a:cubicBezTo>
                    <a:pt x="189" y="169"/>
                    <a:pt x="196" y="172"/>
                    <a:pt x="188" y="173"/>
                  </a:cubicBezTo>
                  <a:cubicBezTo>
                    <a:pt x="181" y="173"/>
                    <a:pt x="177" y="174"/>
                    <a:pt x="175" y="175"/>
                  </a:cubicBezTo>
                  <a:cubicBezTo>
                    <a:pt x="173" y="176"/>
                    <a:pt x="171" y="175"/>
                    <a:pt x="168" y="179"/>
                  </a:cubicBezTo>
                  <a:cubicBezTo>
                    <a:pt x="164" y="184"/>
                    <a:pt x="161" y="183"/>
                    <a:pt x="160" y="188"/>
                  </a:cubicBezTo>
                  <a:cubicBezTo>
                    <a:pt x="160" y="193"/>
                    <a:pt x="162" y="196"/>
                    <a:pt x="157" y="196"/>
                  </a:cubicBezTo>
                  <a:cubicBezTo>
                    <a:pt x="151" y="196"/>
                    <a:pt x="152" y="190"/>
                    <a:pt x="148" y="195"/>
                  </a:cubicBezTo>
                  <a:cubicBezTo>
                    <a:pt x="143" y="199"/>
                    <a:pt x="140" y="199"/>
                    <a:pt x="136" y="197"/>
                  </a:cubicBezTo>
                  <a:cubicBezTo>
                    <a:pt x="133" y="196"/>
                    <a:pt x="136" y="196"/>
                    <a:pt x="127" y="197"/>
                  </a:cubicBezTo>
                  <a:cubicBezTo>
                    <a:pt x="119" y="197"/>
                    <a:pt x="114" y="197"/>
                    <a:pt x="110" y="198"/>
                  </a:cubicBezTo>
                  <a:cubicBezTo>
                    <a:pt x="106" y="199"/>
                    <a:pt x="100" y="197"/>
                    <a:pt x="97" y="200"/>
                  </a:cubicBezTo>
                  <a:cubicBezTo>
                    <a:pt x="94" y="203"/>
                    <a:pt x="86" y="204"/>
                    <a:pt x="86" y="204"/>
                  </a:cubicBezTo>
                  <a:cubicBezTo>
                    <a:pt x="86" y="204"/>
                    <a:pt x="82" y="206"/>
                    <a:pt x="80" y="208"/>
                  </a:cubicBezTo>
                  <a:cubicBezTo>
                    <a:pt x="78" y="211"/>
                    <a:pt x="78" y="214"/>
                    <a:pt x="72" y="215"/>
                  </a:cubicBezTo>
                  <a:cubicBezTo>
                    <a:pt x="67" y="215"/>
                    <a:pt x="64" y="216"/>
                    <a:pt x="61" y="211"/>
                  </a:cubicBezTo>
                  <a:cubicBezTo>
                    <a:pt x="58" y="206"/>
                    <a:pt x="58" y="205"/>
                    <a:pt x="56" y="202"/>
                  </a:cubicBezTo>
                  <a:cubicBezTo>
                    <a:pt x="54" y="199"/>
                    <a:pt x="54" y="198"/>
                    <a:pt x="54" y="196"/>
                  </a:cubicBezTo>
                  <a:cubicBezTo>
                    <a:pt x="55" y="194"/>
                    <a:pt x="59" y="194"/>
                    <a:pt x="54" y="191"/>
                  </a:cubicBezTo>
                  <a:cubicBezTo>
                    <a:pt x="50" y="188"/>
                    <a:pt x="46" y="185"/>
                    <a:pt x="44" y="184"/>
                  </a:cubicBezTo>
                  <a:cubicBezTo>
                    <a:pt x="43" y="183"/>
                    <a:pt x="39" y="180"/>
                    <a:pt x="34" y="183"/>
                  </a:cubicBezTo>
                  <a:cubicBezTo>
                    <a:pt x="33" y="183"/>
                    <a:pt x="33" y="183"/>
                    <a:pt x="33" y="183"/>
                  </a:cubicBezTo>
                  <a:cubicBezTo>
                    <a:pt x="32" y="182"/>
                    <a:pt x="30" y="181"/>
                    <a:pt x="30" y="177"/>
                  </a:cubicBezTo>
                  <a:cubicBezTo>
                    <a:pt x="30" y="171"/>
                    <a:pt x="25" y="171"/>
                    <a:pt x="30" y="168"/>
                  </a:cubicBezTo>
                  <a:cubicBezTo>
                    <a:pt x="36" y="165"/>
                    <a:pt x="38" y="164"/>
                    <a:pt x="40" y="160"/>
                  </a:cubicBezTo>
                  <a:cubicBezTo>
                    <a:pt x="41" y="157"/>
                    <a:pt x="47" y="156"/>
                    <a:pt x="42" y="154"/>
                  </a:cubicBezTo>
                  <a:cubicBezTo>
                    <a:pt x="38" y="151"/>
                    <a:pt x="35" y="151"/>
                    <a:pt x="36" y="146"/>
                  </a:cubicBezTo>
                  <a:cubicBezTo>
                    <a:pt x="36" y="141"/>
                    <a:pt x="33" y="144"/>
                    <a:pt x="37" y="139"/>
                  </a:cubicBezTo>
                  <a:cubicBezTo>
                    <a:pt x="41" y="134"/>
                    <a:pt x="44" y="135"/>
                    <a:pt x="44" y="131"/>
                  </a:cubicBezTo>
                  <a:cubicBezTo>
                    <a:pt x="43" y="126"/>
                    <a:pt x="44" y="123"/>
                    <a:pt x="41" y="120"/>
                  </a:cubicBezTo>
                  <a:cubicBezTo>
                    <a:pt x="39" y="118"/>
                    <a:pt x="28" y="112"/>
                    <a:pt x="37" y="112"/>
                  </a:cubicBezTo>
                  <a:cubicBezTo>
                    <a:pt x="47" y="112"/>
                    <a:pt x="51" y="109"/>
                    <a:pt x="51" y="104"/>
                  </a:cubicBezTo>
                  <a:cubicBezTo>
                    <a:pt x="51" y="99"/>
                    <a:pt x="48" y="99"/>
                    <a:pt x="51" y="95"/>
                  </a:cubicBezTo>
                  <a:cubicBezTo>
                    <a:pt x="53" y="91"/>
                    <a:pt x="51" y="87"/>
                    <a:pt x="51" y="83"/>
                  </a:cubicBezTo>
                  <a:cubicBezTo>
                    <a:pt x="51" y="80"/>
                    <a:pt x="53" y="75"/>
                    <a:pt x="56" y="73"/>
                  </a:cubicBezTo>
                  <a:cubicBezTo>
                    <a:pt x="60" y="71"/>
                    <a:pt x="59" y="68"/>
                    <a:pt x="64" y="66"/>
                  </a:cubicBezTo>
                  <a:cubicBezTo>
                    <a:pt x="68" y="63"/>
                    <a:pt x="70" y="59"/>
                    <a:pt x="67" y="58"/>
                  </a:cubicBezTo>
                  <a:cubicBezTo>
                    <a:pt x="64" y="58"/>
                    <a:pt x="61" y="55"/>
                    <a:pt x="61" y="55"/>
                  </a:cubicBezTo>
                  <a:cubicBezTo>
                    <a:pt x="61" y="55"/>
                    <a:pt x="59" y="50"/>
                    <a:pt x="56" y="49"/>
                  </a:cubicBezTo>
                  <a:cubicBezTo>
                    <a:pt x="53" y="49"/>
                    <a:pt x="47" y="47"/>
                    <a:pt x="47" y="49"/>
                  </a:cubicBezTo>
                  <a:cubicBezTo>
                    <a:pt x="46" y="52"/>
                    <a:pt x="46" y="53"/>
                    <a:pt x="39" y="53"/>
                  </a:cubicBezTo>
                  <a:cubicBezTo>
                    <a:pt x="31" y="53"/>
                    <a:pt x="21" y="55"/>
                    <a:pt x="24" y="53"/>
                  </a:cubicBezTo>
                  <a:cubicBezTo>
                    <a:pt x="26" y="50"/>
                    <a:pt x="27" y="46"/>
                    <a:pt x="25" y="46"/>
                  </a:cubicBezTo>
                  <a:cubicBezTo>
                    <a:pt x="22" y="46"/>
                    <a:pt x="21" y="46"/>
                    <a:pt x="19" y="47"/>
                  </a:cubicBezTo>
                  <a:cubicBezTo>
                    <a:pt x="17" y="48"/>
                    <a:pt x="14" y="48"/>
                    <a:pt x="13" y="50"/>
                  </a:cubicBezTo>
                  <a:cubicBezTo>
                    <a:pt x="12" y="50"/>
                    <a:pt x="10" y="51"/>
                    <a:pt x="8" y="51"/>
                  </a:cubicBezTo>
                  <a:cubicBezTo>
                    <a:pt x="8" y="46"/>
                    <a:pt x="7" y="44"/>
                    <a:pt x="10" y="43"/>
                  </a:cubicBezTo>
                  <a:cubicBezTo>
                    <a:pt x="13" y="41"/>
                    <a:pt x="18" y="41"/>
                    <a:pt x="15" y="39"/>
                  </a:cubicBezTo>
                  <a:cubicBezTo>
                    <a:pt x="12" y="37"/>
                    <a:pt x="10" y="37"/>
                    <a:pt x="8" y="34"/>
                  </a:cubicBezTo>
                  <a:cubicBezTo>
                    <a:pt x="6" y="32"/>
                    <a:pt x="8" y="35"/>
                    <a:pt x="5" y="29"/>
                  </a:cubicBezTo>
                  <a:cubicBezTo>
                    <a:pt x="2" y="23"/>
                    <a:pt x="0" y="21"/>
                    <a:pt x="3" y="18"/>
                  </a:cubicBezTo>
                  <a:cubicBezTo>
                    <a:pt x="7" y="16"/>
                    <a:pt x="6" y="11"/>
                    <a:pt x="12" y="11"/>
                  </a:cubicBezTo>
                  <a:cubicBezTo>
                    <a:pt x="18" y="11"/>
                    <a:pt x="24" y="19"/>
                    <a:pt x="25" y="11"/>
                  </a:cubicBezTo>
                  <a:cubicBezTo>
                    <a:pt x="27" y="3"/>
                    <a:pt x="25" y="1"/>
                    <a:pt x="33" y="1"/>
                  </a:cubicBezTo>
                  <a:cubicBezTo>
                    <a:pt x="40" y="0"/>
                    <a:pt x="43" y="2"/>
                    <a:pt x="48" y="3"/>
                  </a:cubicBezTo>
                  <a:cubicBezTo>
                    <a:pt x="53" y="5"/>
                    <a:pt x="51" y="6"/>
                    <a:pt x="59" y="6"/>
                  </a:cubicBezTo>
                  <a:cubicBezTo>
                    <a:pt x="66" y="5"/>
                    <a:pt x="64" y="5"/>
                    <a:pt x="72" y="5"/>
                  </a:cubicBezTo>
                  <a:cubicBezTo>
                    <a:pt x="79" y="6"/>
                    <a:pt x="71" y="3"/>
                    <a:pt x="84" y="5"/>
                  </a:cubicBezTo>
                  <a:cubicBezTo>
                    <a:pt x="97" y="7"/>
                    <a:pt x="94" y="5"/>
                    <a:pt x="106" y="8"/>
                  </a:cubicBezTo>
                  <a:cubicBezTo>
                    <a:pt x="118" y="11"/>
                    <a:pt x="115" y="10"/>
                    <a:pt x="126" y="9"/>
                  </a:cubicBezTo>
                  <a:cubicBezTo>
                    <a:pt x="137" y="8"/>
                    <a:pt x="136" y="12"/>
                    <a:pt x="142" y="12"/>
                  </a:cubicBezTo>
                  <a:cubicBezTo>
                    <a:pt x="148" y="12"/>
                    <a:pt x="147" y="8"/>
                    <a:pt x="154" y="9"/>
                  </a:cubicBezTo>
                  <a:cubicBezTo>
                    <a:pt x="161" y="11"/>
                    <a:pt x="158" y="13"/>
                    <a:pt x="166" y="11"/>
                  </a:cubicBezTo>
                  <a:cubicBezTo>
                    <a:pt x="167" y="12"/>
                    <a:pt x="168" y="13"/>
                    <a:pt x="173" y="13"/>
                  </a:cubicBezTo>
                  <a:cubicBezTo>
                    <a:pt x="181" y="15"/>
                    <a:pt x="182" y="13"/>
                    <a:pt x="182" y="16"/>
                  </a:cubicBezTo>
                  <a:cubicBezTo>
                    <a:pt x="182" y="19"/>
                    <a:pt x="182" y="18"/>
                    <a:pt x="186" y="19"/>
                  </a:cubicBezTo>
                  <a:cubicBezTo>
                    <a:pt x="190" y="21"/>
                    <a:pt x="184" y="16"/>
                    <a:pt x="193" y="21"/>
                  </a:cubicBezTo>
                  <a:cubicBezTo>
                    <a:pt x="201" y="26"/>
                    <a:pt x="200" y="24"/>
                    <a:pt x="204" y="26"/>
                  </a:cubicBezTo>
                  <a:cubicBezTo>
                    <a:pt x="207" y="29"/>
                    <a:pt x="210" y="29"/>
                    <a:pt x="213" y="29"/>
                  </a:cubicBezTo>
                  <a:cubicBezTo>
                    <a:pt x="216" y="29"/>
                    <a:pt x="225" y="29"/>
                    <a:pt x="226" y="29"/>
                  </a:cubicBezTo>
                  <a:cubicBezTo>
                    <a:pt x="228" y="30"/>
                    <a:pt x="231" y="24"/>
                    <a:pt x="233" y="26"/>
                  </a:cubicBezTo>
                  <a:cubicBezTo>
                    <a:pt x="234" y="27"/>
                    <a:pt x="239" y="29"/>
                    <a:pt x="243" y="32"/>
                  </a:cubicBezTo>
                  <a:cubicBezTo>
                    <a:pt x="242" y="32"/>
                    <a:pt x="242" y="32"/>
                    <a:pt x="242" y="33"/>
                  </a:cubicBezTo>
                  <a:cubicBezTo>
                    <a:pt x="241" y="34"/>
                    <a:pt x="242" y="35"/>
                    <a:pt x="243" y="37"/>
                  </a:cubicBezTo>
                  <a:cubicBezTo>
                    <a:pt x="244" y="39"/>
                    <a:pt x="250" y="39"/>
                    <a:pt x="252" y="39"/>
                  </a:cubicBezTo>
                  <a:cubicBezTo>
                    <a:pt x="254" y="39"/>
                    <a:pt x="254" y="37"/>
                    <a:pt x="254" y="36"/>
                  </a:cubicBezTo>
                  <a:cubicBezTo>
                    <a:pt x="264" y="39"/>
                    <a:pt x="267" y="39"/>
                    <a:pt x="271" y="39"/>
                  </a:cubicBezTo>
                  <a:cubicBezTo>
                    <a:pt x="276" y="38"/>
                    <a:pt x="279" y="37"/>
                    <a:pt x="281" y="37"/>
                  </a:cubicBezTo>
                  <a:cubicBezTo>
                    <a:pt x="282" y="37"/>
                    <a:pt x="283" y="36"/>
                    <a:pt x="285" y="35"/>
                  </a:cubicBezTo>
                  <a:cubicBezTo>
                    <a:pt x="286" y="37"/>
                    <a:pt x="286" y="39"/>
                    <a:pt x="286" y="40"/>
                  </a:cubicBezTo>
                  <a:cubicBezTo>
                    <a:pt x="286" y="43"/>
                    <a:pt x="283" y="42"/>
                    <a:pt x="283" y="47"/>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47">
              <a:extLst>
                <a:ext uri="{FF2B5EF4-FFF2-40B4-BE49-F238E27FC236}">
                  <a16:creationId xmlns:a16="http://schemas.microsoft.com/office/drawing/2014/main" id="{51AC1337-5C94-CA8E-788F-91337FD86DF6}"/>
                </a:ext>
              </a:extLst>
            </p:cNvPr>
            <p:cNvSpPr>
              <a:spLocks/>
            </p:cNvSpPr>
            <p:nvPr/>
          </p:nvSpPr>
          <p:spPr bwMode="auto">
            <a:xfrm>
              <a:off x="2414" y="1339"/>
              <a:ext cx="52" cy="87"/>
            </a:xfrm>
            <a:custGeom>
              <a:avLst/>
              <a:gdLst>
                <a:gd name="T0" fmla="*/ 80 w 86"/>
                <a:gd name="T1" fmla="*/ 20 h 146"/>
                <a:gd name="T2" fmla="*/ 72 w 86"/>
                <a:gd name="T3" fmla="*/ 27 h 146"/>
                <a:gd name="T4" fmla="*/ 67 w 86"/>
                <a:gd name="T5" fmla="*/ 37 h 146"/>
                <a:gd name="T6" fmla="*/ 67 w 86"/>
                <a:gd name="T7" fmla="*/ 49 h 146"/>
                <a:gd name="T8" fmla="*/ 67 w 86"/>
                <a:gd name="T9" fmla="*/ 58 h 146"/>
                <a:gd name="T10" fmla="*/ 53 w 86"/>
                <a:gd name="T11" fmla="*/ 66 h 146"/>
                <a:gd name="T12" fmla="*/ 57 w 86"/>
                <a:gd name="T13" fmla="*/ 74 h 146"/>
                <a:gd name="T14" fmla="*/ 60 w 86"/>
                <a:gd name="T15" fmla="*/ 85 h 146"/>
                <a:gd name="T16" fmla="*/ 53 w 86"/>
                <a:gd name="T17" fmla="*/ 93 h 146"/>
                <a:gd name="T18" fmla="*/ 52 w 86"/>
                <a:gd name="T19" fmla="*/ 100 h 146"/>
                <a:gd name="T20" fmla="*/ 58 w 86"/>
                <a:gd name="T21" fmla="*/ 108 h 146"/>
                <a:gd name="T22" fmla="*/ 56 w 86"/>
                <a:gd name="T23" fmla="*/ 114 h 146"/>
                <a:gd name="T24" fmla="*/ 46 w 86"/>
                <a:gd name="T25" fmla="*/ 122 h 146"/>
                <a:gd name="T26" fmla="*/ 46 w 86"/>
                <a:gd name="T27" fmla="*/ 131 h 146"/>
                <a:gd name="T28" fmla="*/ 49 w 86"/>
                <a:gd name="T29" fmla="*/ 137 h 146"/>
                <a:gd name="T30" fmla="*/ 41 w 86"/>
                <a:gd name="T31" fmla="*/ 141 h 146"/>
                <a:gd name="T32" fmla="*/ 34 w 86"/>
                <a:gd name="T33" fmla="*/ 143 h 146"/>
                <a:gd name="T34" fmla="*/ 22 w 86"/>
                <a:gd name="T35" fmla="*/ 138 h 146"/>
                <a:gd name="T36" fmla="*/ 11 w 86"/>
                <a:gd name="T37" fmla="*/ 142 h 146"/>
                <a:gd name="T38" fmla="*/ 11 w 86"/>
                <a:gd name="T39" fmla="*/ 133 h 146"/>
                <a:gd name="T40" fmla="*/ 19 w 86"/>
                <a:gd name="T41" fmla="*/ 117 h 146"/>
                <a:gd name="T42" fmla="*/ 19 w 86"/>
                <a:gd name="T43" fmla="*/ 106 h 146"/>
                <a:gd name="T44" fmla="*/ 16 w 86"/>
                <a:gd name="T45" fmla="*/ 101 h 146"/>
                <a:gd name="T46" fmla="*/ 7 w 86"/>
                <a:gd name="T47" fmla="*/ 102 h 146"/>
                <a:gd name="T48" fmla="*/ 12 w 86"/>
                <a:gd name="T49" fmla="*/ 95 h 146"/>
                <a:gd name="T50" fmla="*/ 11 w 86"/>
                <a:gd name="T51" fmla="*/ 90 h 146"/>
                <a:gd name="T52" fmla="*/ 3 w 86"/>
                <a:gd name="T53" fmla="*/ 94 h 146"/>
                <a:gd name="T54" fmla="*/ 4 w 86"/>
                <a:gd name="T55" fmla="*/ 83 h 146"/>
                <a:gd name="T56" fmla="*/ 14 w 86"/>
                <a:gd name="T57" fmla="*/ 70 h 146"/>
                <a:gd name="T58" fmla="*/ 20 w 86"/>
                <a:gd name="T59" fmla="*/ 57 h 146"/>
                <a:gd name="T60" fmla="*/ 24 w 86"/>
                <a:gd name="T61" fmla="*/ 39 h 146"/>
                <a:gd name="T62" fmla="*/ 25 w 86"/>
                <a:gd name="T63" fmla="*/ 23 h 146"/>
                <a:gd name="T64" fmla="*/ 22 w 86"/>
                <a:gd name="T65" fmla="*/ 12 h 146"/>
                <a:gd name="T66" fmla="*/ 24 w 86"/>
                <a:gd name="T67" fmla="*/ 6 h 146"/>
                <a:gd name="T68" fmla="*/ 24 w 86"/>
                <a:gd name="T69" fmla="*/ 5 h 146"/>
                <a:gd name="T70" fmla="*/ 29 w 86"/>
                <a:gd name="T71" fmla="*/ 4 h 146"/>
                <a:gd name="T72" fmla="*/ 35 w 86"/>
                <a:gd name="T73" fmla="*/ 1 h 146"/>
                <a:gd name="T74" fmla="*/ 41 w 86"/>
                <a:gd name="T75" fmla="*/ 0 h 146"/>
                <a:gd name="T76" fmla="*/ 40 w 86"/>
                <a:gd name="T77" fmla="*/ 7 h 146"/>
                <a:gd name="T78" fmla="*/ 55 w 86"/>
                <a:gd name="T79" fmla="*/ 7 h 146"/>
                <a:gd name="T80" fmla="*/ 63 w 86"/>
                <a:gd name="T81" fmla="*/ 3 h 146"/>
                <a:gd name="T82" fmla="*/ 72 w 86"/>
                <a:gd name="T83" fmla="*/ 3 h 146"/>
                <a:gd name="T84" fmla="*/ 77 w 86"/>
                <a:gd name="T85" fmla="*/ 9 h 146"/>
                <a:gd name="T86" fmla="*/ 83 w 86"/>
                <a:gd name="T87" fmla="*/ 12 h 146"/>
                <a:gd name="T88" fmla="*/ 80 w 86"/>
                <a:gd name="T89"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46">
                  <a:moveTo>
                    <a:pt x="80" y="20"/>
                  </a:moveTo>
                  <a:cubicBezTo>
                    <a:pt x="75" y="22"/>
                    <a:pt x="76" y="25"/>
                    <a:pt x="72" y="27"/>
                  </a:cubicBezTo>
                  <a:cubicBezTo>
                    <a:pt x="69" y="29"/>
                    <a:pt x="67" y="34"/>
                    <a:pt x="67" y="37"/>
                  </a:cubicBezTo>
                  <a:cubicBezTo>
                    <a:pt x="67" y="41"/>
                    <a:pt x="69" y="45"/>
                    <a:pt x="67" y="49"/>
                  </a:cubicBezTo>
                  <a:cubicBezTo>
                    <a:pt x="64" y="53"/>
                    <a:pt x="67" y="53"/>
                    <a:pt x="67" y="58"/>
                  </a:cubicBezTo>
                  <a:cubicBezTo>
                    <a:pt x="67" y="63"/>
                    <a:pt x="63" y="66"/>
                    <a:pt x="53" y="66"/>
                  </a:cubicBezTo>
                  <a:cubicBezTo>
                    <a:pt x="44" y="66"/>
                    <a:pt x="55" y="72"/>
                    <a:pt x="57" y="74"/>
                  </a:cubicBezTo>
                  <a:cubicBezTo>
                    <a:pt x="60" y="77"/>
                    <a:pt x="59" y="80"/>
                    <a:pt x="60" y="85"/>
                  </a:cubicBezTo>
                  <a:cubicBezTo>
                    <a:pt x="60" y="89"/>
                    <a:pt x="57" y="88"/>
                    <a:pt x="53" y="93"/>
                  </a:cubicBezTo>
                  <a:cubicBezTo>
                    <a:pt x="49" y="98"/>
                    <a:pt x="52" y="95"/>
                    <a:pt x="52" y="100"/>
                  </a:cubicBezTo>
                  <a:cubicBezTo>
                    <a:pt x="51" y="105"/>
                    <a:pt x="54" y="105"/>
                    <a:pt x="58" y="108"/>
                  </a:cubicBezTo>
                  <a:cubicBezTo>
                    <a:pt x="63" y="110"/>
                    <a:pt x="57" y="111"/>
                    <a:pt x="56" y="114"/>
                  </a:cubicBezTo>
                  <a:cubicBezTo>
                    <a:pt x="54" y="118"/>
                    <a:pt x="52" y="119"/>
                    <a:pt x="46" y="122"/>
                  </a:cubicBezTo>
                  <a:cubicBezTo>
                    <a:pt x="41" y="125"/>
                    <a:pt x="46" y="125"/>
                    <a:pt x="46" y="131"/>
                  </a:cubicBezTo>
                  <a:cubicBezTo>
                    <a:pt x="46" y="135"/>
                    <a:pt x="48" y="136"/>
                    <a:pt x="49" y="137"/>
                  </a:cubicBezTo>
                  <a:cubicBezTo>
                    <a:pt x="45" y="140"/>
                    <a:pt x="54" y="144"/>
                    <a:pt x="41" y="141"/>
                  </a:cubicBezTo>
                  <a:cubicBezTo>
                    <a:pt x="28" y="139"/>
                    <a:pt x="39" y="143"/>
                    <a:pt x="34" y="143"/>
                  </a:cubicBezTo>
                  <a:cubicBezTo>
                    <a:pt x="28" y="142"/>
                    <a:pt x="27" y="138"/>
                    <a:pt x="22" y="138"/>
                  </a:cubicBezTo>
                  <a:cubicBezTo>
                    <a:pt x="16" y="138"/>
                    <a:pt x="12" y="146"/>
                    <a:pt x="11" y="142"/>
                  </a:cubicBezTo>
                  <a:cubicBezTo>
                    <a:pt x="10" y="139"/>
                    <a:pt x="8" y="140"/>
                    <a:pt x="11" y="133"/>
                  </a:cubicBezTo>
                  <a:cubicBezTo>
                    <a:pt x="14" y="126"/>
                    <a:pt x="21" y="124"/>
                    <a:pt x="19" y="117"/>
                  </a:cubicBezTo>
                  <a:cubicBezTo>
                    <a:pt x="17" y="111"/>
                    <a:pt x="17" y="109"/>
                    <a:pt x="19" y="106"/>
                  </a:cubicBezTo>
                  <a:cubicBezTo>
                    <a:pt x="20" y="103"/>
                    <a:pt x="20" y="98"/>
                    <a:pt x="16" y="101"/>
                  </a:cubicBezTo>
                  <a:cubicBezTo>
                    <a:pt x="12" y="104"/>
                    <a:pt x="7" y="105"/>
                    <a:pt x="7" y="102"/>
                  </a:cubicBezTo>
                  <a:cubicBezTo>
                    <a:pt x="7" y="100"/>
                    <a:pt x="8" y="97"/>
                    <a:pt x="12" y="95"/>
                  </a:cubicBezTo>
                  <a:cubicBezTo>
                    <a:pt x="16" y="93"/>
                    <a:pt x="15" y="88"/>
                    <a:pt x="11" y="90"/>
                  </a:cubicBezTo>
                  <a:cubicBezTo>
                    <a:pt x="8" y="93"/>
                    <a:pt x="5" y="100"/>
                    <a:pt x="3" y="94"/>
                  </a:cubicBezTo>
                  <a:cubicBezTo>
                    <a:pt x="1" y="89"/>
                    <a:pt x="0" y="88"/>
                    <a:pt x="4" y="83"/>
                  </a:cubicBezTo>
                  <a:cubicBezTo>
                    <a:pt x="8" y="78"/>
                    <a:pt x="11" y="75"/>
                    <a:pt x="14" y="70"/>
                  </a:cubicBezTo>
                  <a:cubicBezTo>
                    <a:pt x="16" y="65"/>
                    <a:pt x="14" y="66"/>
                    <a:pt x="20" y="57"/>
                  </a:cubicBezTo>
                  <a:cubicBezTo>
                    <a:pt x="26" y="47"/>
                    <a:pt x="22" y="44"/>
                    <a:pt x="24" y="39"/>
                  </a:cubicBezTo>
                  <a:cubicBezTo>
                    <a:pt x="26" y="33"/>
                    <a:pt x="26" y="29"/>
                    <a:pt x="25" y="23"/>
                  </a:cubicBezTo>
                  <a:cubicBezTo>
                    <a:pt x="24" y="17"/>
                    <a:pt x="22" y="16"/>
                    <a:pt x="22" y="12"/>
                  </a:cubicBezTo>
                  <a:cubicBezTo>
                    <a:pt x="22" y="12"/>
                    <a:pt x="23" y="6"/>
                    <a:pt x="24" y="6"/>
                  </a:cubicBezTo>
                  <a:cubicBezTo>
                    <a:pt x="24" y="5"/>
                    <a:pt x="24" y="5"/>
                    <a:pt x="24" y="5"/>
                  </a:cubicBezTo>
                  <a:cubicBezTo>
                    <a:pt x="26" y="5"/>
                    <a:pt x="28" y="4"/>
                    <a:pt x="29" y="4"/>
                  </a:cubicBezTo>
                  <a:cubicBezTo>
                    <a:pt x="30" y="2"/>
                    <a:pt x="33" y="2"/>
                    <a:pt x="35" y="1"/>
                  </a:cubicBezTo>
                  <a:cubicBezTo>
                    <a:pt x="37" y="0"/>
                    <a:pt x="38" y="0"/>
                    <a:pt x="41" y="0"/>
                  </a:cubicBezTo>
                  <a:cubicBezTo>
                    <a:pt x="43" y="0"/>
                    <a:pt x="42" y="4"/>
                    <a:pt x="40" y="7"/>
                  </a:cubicBezTo>
                  <a:cubicBezTo>
                    <a:pt x="37" y="9"/>
                    <a:pt x="47" y="7"/>
                    <a:pt x="55" y="7"/>
                  </a:cubicBezTo>
                  <a:cubicBezTo>
                    <a:pt x="62" y="7"/>
                    <a:pt x="62" y="6"/>
                    <a:pt x="63" y="3"/>
                  </a:cubicBezTo>
                  <a:cubicBezTo>
                    <a:pt x="63" y="1"/>
                    <a:pt x="69" y="3"/>
                    <a:pt x="72" y="3"/>
                  </a:cubicBezTo>
                  <a:cubicBezTo>
                    <a:pt x="75" y="4"/>
                    <a:pt x="77" y="9"/>
                    <a:pt x="77" y="9"/>
                  </a:cubicBezTo>
                  <a:cubicBezTo>
                    <a:pt x="77" y="9"/>
                    <a:pt x="80" y="12"/>
                    <a:pt x="83" y="12"/>
                  </a:cubicBezTo>
                  <a:cubicBezTo>
                    <a:pt x="86" y="13"/>
                    <a:pt x="84" y="17"/>
                    <a:pt x="80"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148">
              <a:extLst>
                <a:ext uri="{FF2B5EF4-FFF2-40B4-BE49-F238E27FC236}">
                  <a16:creationId xmlns:a16="http://schemas.microsoft.com/office/drawing/2014/main" id="{4152EB81-5548-0A68-B90D-0C83F6CEE0A3}"/>
                </a:ext>
              </a:extLst>
            </p:cNvPr>
            <p:cNvSpPr>
              <a:spLocks/>
            </p:cNvSpPr>
            <p:nvPr/>
          </p:nvSpPr>
          <p:spPr bwMode="auto">
            <a:xfrm>
              <a:off x="2633" y="1130"/>
              <a:ext cx="119" cy="123"/>
            </a:xfrm>
            <a:custGeom>
              <a:avLst/>
              <a:gdLst>
                <a:gd name="T0" fmla="*/ 196 w 198"/>
                <a:gd name="T1" fmla="*/ 107 h 206"/>
                <a:gd name="T2" fmla="*/ 182 w 198"/>
                <a:gd name="T3" fmla="*/ 105 h 206"/>
                <a:gd name="T4" fmla="*/ 171 w 198"/>
                <a:gd name="T5" fmla="*/ 110 h 206"/>
                <a:gd name="T6" fmla="*/ 148 w 198"/>
                <a:gd name="T7" fmla="*/ 121 h 206"/>
                <a:gd name="T8" fmla="*/ 142 w 198"/>
                <a:gd name="T9" fmla="*/ 131 h 206"/>
                <a:gd name="T10" fmla="*/ 147 w 198"/>
                <a:gd name="T11" fmla="*/ 142 h 206"/>
                <a:gd name="T12" fmla="*/ 160 w 198"/>
                <a:gd name="T13" fmla="*/ 155 h 206"/>
                <a:gd name="T14" fmla="*/ 173 w 198"/>
                <a:gd name="T15" fmla="*/ 166 h 206"/>
                <a:gd name="T16" fmla="*/ 161 w 198"/>
                <a:gd name="T17" fmla="*/ 176 h 206"/>
                <a:gd name="T18" fmla="*/ 154 w 198"/>
                <a:gd name="T19" fmla="*/ 188 h 206"/>
                <a:gd name="T20" fmla="*/ 154 w 198"/>
                <a:gd name="T21" fmla="*/ 199 h 206"/>
                <a:gd name="T22" fmla="*/ 140 w 198"/>
                <a:gd name="T23" fmla="*/ 197 h 206"/>
                <a:gd name="T24" fmla="*/ 118 w 198"/>
                <a:gd name="T25" fmla="*/ 203 h 206"/>
                <a:gd name="T26" fmla="*/ 104 w 198"/>
                <a:gd name="T27" fmla="*/ 198 h 206"/>
                <a:gd name="T28" fmla="*/ 93 w 198"/>
                <a:gd name="T29" fmla="*/ 202 h 206"/>
                <a:gd name="T30" fmla="*/ 82 w 198"/>
                <a:gd name="T31" fmla="*/ 198 h 206"/>
                <a:gd name="T32" fmla="*/ 63 w 198"/>
                <a:gd name="T33" fmla="*/ 193 h 206"/>
                <a:gd name="T34" fmla="*/ 50 w 198"/>
                <a:gd name="T35" fmla="*/ 198 h 206"/>
                <a:gd name="T36" fmla="*/ 37 w 198"/>
                <a:gd name="T37" fmla="*/ 195 h 206"/>
                <a:gd name="T38" fmla="*/ 45 w 198"/>
                <a:gd name="T39" fmla="*/ 167 h 206"/>
                <a:gd name="T40" fmla="*/ 37 w 198"/>
                <a:gd name="T41" fmla="*/ 156 h 206"/>
                <a:gd name="T42" fmla="*/ 13 w 198"/>
                <a:gd name="T43" fmla="*/ 148 h 206"/>
                <a:gd name="T44" fmla="*/ 13 w 198"/>
                <a:gd name="T45" fmla="*/ 143 h 206"/>
                <a:gd name="T46" fmla="*/ 9 w 198"/>
                <a:gd name="T47" fmla="*/ 136 h 206"/>
                <a:gd name="T48" fmla="*/ 6 w 198"/>
                <a:gd name="T49" fmla="*/ 126 h 206"/>
                <a:gd name="T50" fmla="*/ 10 w 198"/>
                <a:gd name="T51" fmla="*/ 118 h 206"/>
                <a:gd name="T52" fmla="*/ 2 w 198"/>
                <a:gd name="T53" fmla="*/ 102 h 206"/>
                <a:gd name="T54" fmla="*/ 6 w 198"/>
                <a:gd name="T55" fmla="*/ 95 h 206"/>
                <a:gd name="T56" fmla="*/ 4 w 198"/>
                <a:gd name="T57" fmla="*/ 82 h 206"/>
                <a:gd name="T58" fmla="*/ 24 w 198"/>
                <a:gd name="T59" fmla="*/ 73 h 206"/>
                <a:gd name="T60" fmla="*/ 21 w 198"/>
                <a:gd name="T61" fmla="*/ 63 h 206"/>
                <a:gd name="T62" fmla="*/ 28 w 198"/>
                <a:gd name="T63" fmla="*/ 56 h 206"/>
                <a:gd name="T64" fmla="*/ 31 w 198"/>
                <a:gd name="T65" fmla="*/ 47 h 206"/>
                <a:gd name="T66" fmla="*/ 28 w 198"/>
                <a:gd name="T67" fmla="*/ 40 h 206"/>
                <a:gd name="T68" fmla="*/ 36 w 198"/>
                <a:gd name="T69" fmla="*/ 32 h 206"/>
                <a:gd name="T70" fmla="*/ 60 w 198"/>
                <a:gd name="T71" fmla="*/ 32 h 206"/>
                <a:gd name="T72" fmla="*/ 64 w 198"/>
                <a:gd name="T73" fmla="*/ 17 h 206"/>
                <a:gd name="T74" fmla="*/ 65 w 198"/>
                <a:gd name="T75" fmla="*/ 7 h 206"/>
                <a:gd name="T76" fmla="*/ 61 w 198"/>
                <a:gd name="T77" fmla="*/ 0 h 206"/>
                <a:gd name="T78" fmla="*/ 73 w 198"/>
                <a:gd name="T79" fmla="*/ 2 h 206"/>
                <a:gd name="T80" fmla="*/ 84 w 198"/>
                <a:gd name="T81" fmla="*/ 1 h 206"/>
                <a:gd name="T82" fmla="*/ 92 w 198"/>
                <a:gd name="T83" fmla="*/ 1 h 206"/>
                <a:gd name="T84" fmla="*/ 97 w 198"/>
                <a:gd name="T85" fmla="*/ 13 h 206"/>
                <a:gd name="T86" fmla="*/ 115 w 198"/>
                <a:gd name="T87" fmla="*/ 25 h 206"/>
                <a:gd name="T88" fmla="*/ 144 w 198"/>
                <a:gd name="T89" fmla="*/ 14 h 206"/>
                <a:gd name="T90" fmla="*/ 168 w 198"/>
                <a:gd name="T91" fmla="*/ 12 h 206"/>
                <a:gd name="T92" fmla="*/ 179 w 198"/>
                <a:gd name="T93" fmla="*/ 26 h 206"/>
                <a:gd name="T94" fmla="*/ 182 w 198"/>
                <a:gd name="T95" fmla="*/ 36 h 206"/>
                <a:gd name="T96" fmla="*/ 178 w 198"/>
                <a:gd name="T97" fmla="*/ 53 h 206"/>
                <a:gd name="T98" fmla="*/ 189 w 198"/>
                <a:gd name="T99" fmla="*/ 66 h 206"/>
                <a:gd name="T100" fmla="*/ 190 w 198"/>
                <a:gd name="T101" fmla="*/ 82 h 206"/>
                <a:gd name="T102" fmla="*/ 197 w 198"/>
                <a:gd name="T103" fmla="*/ 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06">
                  <a:moveTo>
                    <a:pt x="197" y="103"/>
                  </a:moveTo>
                  <a:cubicBezTo>
                    <a:pt x="196" y="104"/>
                    <a:pt x="196" y="106"/>
                    <a:pt x="196" y="107"/>
                  </a:cubicBezTo>
                  <a:cubicBezTo>
                    <a:pt x="196" y="110"/>
                    <a:pt x="190" y="107"/>
                    <a:pt x="189" y="106"/>
                  </a:cubicBezTo>
                  <a:cubicBezTo>
                    <a:pt x="188" y="104"/>
                    <a:pt x="185" y="103"/>
                    <a:pt x="182" y="105"/>
                  </a:cubicBezTo>
                  <a:cubicBezTo>
                    <a:pt x="179" y="107"/>
                    <a:pt x="182" y="111"/>
                    <a:pt x="177" y="111"/>
                  </a:cubicBezTo>
                  <a:cubicBezTo>
                    <a:pt x="172" y="111"/>
                    <a:pt x="171" y="110"/>
                    <a:pt x="171" y="110"/>
                  </a:cubicBezTo>
                  <a:cubicBezTo>
                    <a:pt x="170" y="110"/>
                    <a:pt x="162" y="116"/>
                    <a:pt x="159" y="118"/>
                  </a:cubicBezTo>
                  <a:cubicBezTo>
                    <a:pt x="156" y="120"/>
                    <a:pt x="154" y="121"/>
                    <a:pt x="148" y="121"/>
                  </a:cubicBezTo>
                  <a:cubicBezTo>
                    <a:pt x="141" y="121"/>
                    <a:pt x="142" y="124"/>
                    <a:pt x="139" y="126"/>
                  </a:cubicBezTo>
                  <a:cubicBezTo>
                    <a:pt x="135" y="127"/>
                    <a:pt x="139" y="129"/>
                    <a:pt x="142" y="131"/>
                  </a:cubicBezTo>
                  <a:cubicBezTo>
                    <a:pt x="145" y="133"/>
                    <a:pt x="142" y="131"/>
                    <a:pt x="143" y="135"/>
                  </a:cubicBezTo>
                  <a:cubicBezTo>
                    <a:pt x="145" y="138"/>
                    <a:pt x="145" y="138"/>
                    <a:pt x="147" y="142"/>
                  </a:cubicBezTo>
                  <a:cubicBezTo>
                    <a:pt x="149" y="146"/>
                    <a:pt x="149" y="146"/>
                    <a:pt x="151" y="148"/>
                  </a:cubicBezTo>
                  <a:cubicBezTo>
                    <a:pt x="153" y="150"/>
                    <a:pt x="155" y="151"/>
                    <a:pt x="160" y="155"/>
                  </a:cubicBezTo>
                  <a:cubicBezTo>
                    <a:pt x="164" y="158"/>
                    <a:pt x="164" y="158"/>
                    <a:pt x="168" y="161"/>
                  </a:cubicBezTo>
                  <a:cubicBezTo>
                    <a:pt x="171" y="163"/>
                    <a:pt x="173" y="161"/>
                    <a:pt x="173" y="166"/>
                  </a:cubicBezTo>
                  <a:cubicBezTo>
                    <a:pt x="173" y="170"/>
                    <a:pt x="170" y="171"/>
                    <a:pt x="167" y="171"/>
                  </a:cubicBezTo>
                  <a:cubicBezTo>
                    <a:pt x="165" y="171"/>
                    <a:pt x="166" y="174"/>
                    <a:pt x="161" y="176"/>
                  </a:cubicBezTo>
                  <a:cubicBezTo>
                    <a:pt x="156" y="178"/>
                    <a:pt x="158" y="178"/>
                    <a:pt x="153" y="180"/>
                  </a:cubicBezTo>
                  <a:cubicBezTo>
                    <a:pt x="149" y="182"/>
                    <a:pt x="154" y="182"/>
                    <a:pt x="154" y="188"/>
                  </a:cubicBezTo>
                  <a:cubicBezTo>
                    <a:pt x="154" y="193"/>
                    <a:pt x="156" y="192"/>
                    <a:pt x="157" y="193"/>
                  </a:cubicBezTo>
                  <a:cubicBezTo>
                    <a:pt x="159" y="195"/>
                    <a:pt x="158" y="200"/>
                    <a:pt x="154" y="199"/>
                  </a:cubicBezTo>
                  <a:cubicBezTo>
                    <a:pt x="150" y="198"/>
                    <a:pt x="148" y="195"/>
                    <a:pt x="147" y="194"/>
                  </a:cubicBezTo>
                  <a:cubicBezTo>
                    <a:pt x="145" y="193"/>
                    <a:pt x="141" y="196"/>
                    <a:pt x="140" y="197"/>
                  </a:cubicBezTo>
                  <a:cubicBezTo>
                    <a:pt x="138" y="197"/>
                    <a:pt x="132" y="196"/>
                    <a:pt x="128" y="197"/>
                  </a:cubicBezTo>
                  <a:cubicBezTo>
                    <a:pt x="124" y="197"/>
                    <a:pt x="122" y="201"/>
                    <a:pt x="118" y="203"/>
                  </a:cubicBezTo>
                  <a:cubicBezTo>
                    <a:pt x="114" y="205"/>
                    <a:pt x="113" y="203"/>
                    <a:pt x="111" y="201"/>
                  </a:cubicBezTo>
                  <a:cubicBezTo>
                    <a:pt x="109" y="199"/>
                    <a:pt x="107" y="198"/>
                    <a:pt x="104" y="198"/>
                  </a:cubicBezTo>
                  <a:cubicBezTo>
                    <a:pt x="101" y="198"/>
                    <a:pt x="100" y="200"/>
                    <a:pt x="100" y="203"/>
                  </a:cubicBezTo>
                  <a:cubicBezTo>
                    <a:pt x="99" y="206"/>
                    <a:pt x="97" y="204"/>
                    <a:pt x="93" y="202"/>
                  </a:cubicBezTo>
                  <a:cubicBezTo>
                    <a:pt x="90" y="200"/>
                    <a:pt x="90" y="199"/>
                    <a:pt x="87" y="197"/>
                  </a:cubicBezTo>
                  <a:cubicBezTo>
                    <a:pt x="85" y="196"/>
                    <a:pt x="83" y="197"/>
                    <a:pt x="82" y="198"/>
                  </a:cubicBezTo>
                  <a:cubicBezTo>
                    <a:pt x="81" y="195"/>
                    <a:pt x="78" y="196"/>
                    <a:pt x="76" y="196"/>
                  </a:cubicBezTo>
                  <a:cubicBezTo>
                    <a:pt x="75" y="196"/>
                    <a:pt x="66" y="195"/>
                    <a:pt x="63" y="193"/>
                  </a:cubicBezTo>
                  <a:cubicBezTo>
                    <a:pt x="60" y="191"/>
                    <a:pt x="60" y="193"/>
                    <a:pt x="57" y="195"/>
                  </a:cubicBezTo>
                  <a:cubicBezTo>
                    <a:pt x="54" y="198"/>
                    <a:pt x="52" y="197"/>
                    <a:pt x="50" y="198"/>
                  </a:cubicBezTo>
                  <a:cubicBezTo>
                    <a:pt x="47" y="198"/>
                    <a:pt x="40" y="198"/>
                    <a:pt x="36" y="197"/>
                  </a:cubicBezTo>
                  <a:cubicBezTo>
                    <a:pt x="36" y="196"/>
                    <a:pt x="36" y="196"/>
                    <a:pt x="37" y="195"/>
                  </a:cubicBezTo>
                  <a:cubicBezTo>
                    <a:pt x="37" y="191"/>
                    <a:pt x="37" y="184"/>
                    <a:pt x="38" y="180"/>
                  </a:cubicBezTo>
                  <a:cubicBezTo>
                    <a:pt x="40" y="176"/>
                    <a:pt x="43" y="169"/>
                    <a:pt x="45" y="167"/>
                  </a:cubicBezTo>
                  <a:cubicBezTo>
                    <a:pt x="47" y="164"/>
                    <a:pt x="55" y="159"/>
                    <a:pt x="50" y="159"/>
                  </a:cubicBezTo>
                  <a:cubicBezTo>
                    <a:pt x="45" y="159"/>
                    <a:pt x="42" y="156"/>
                    <a:pt x="37" y="156"/>
                  </a:cubicBezTo>
                  <a:cubicBezTo>
                    <a:pt x="33" y="155"/>
                    <a:pt x="23" y="154"/>
                    <a:pt x="20" y="154"/>
                  </a:cubicBezTo>
                  <a:cubicBezTo>
                    <a:pt x="18" y="154"/>
                    <a:pt x="17" y="150"/>
                    <a:pt x="13" y="148"/>
                  </a:cubicBezTo>
                  <a:cubicBezTo>
                    <a:pt x="12" y="148"/>
                    <a:pt x="11" y="147"/>
                    <a:pt x="10" y="147"/>
                  </a:cubicBezTo>
                  <a:cubicBezTo>
                    <a:pt x="11" y="145"/>
                    <a:pt x="12" y="144"/>
                    <a:pt x="13" y="143"/>
                  </a:cubicBezTo>
                  <a:cubicBezTo>
                    <a:pt x="14" y="140"/>
                    <a:pt x="14" y="141"/>
                    <a:pt x="14" y="139"/>
                  </a:cubicBezTo>
                  <a:cubicBezTo>
                    <a:pt x="14" y="136"/>
                    <a:pt x="12" y="136"/>
                    <a:pt x="9" y="136"/>
                  </a:cubicBezTo>
                  <a:cubicBezTo>
                    <a:pt x="7" y="136"/>
                    <a:pt x="7" y="132"/>
                    <a:pt x="7" y="129"/>
                  </a:cubicBezTo>
                  <a:cubicBezTo>
                    <a:pt x="7" y="127"/>
                    <a:pt x="6" y="127"/>
                    <a:pt x="6" y="126"/>
                  </a:cubicBezTo>
                  <a:cubicBezTo>
                    <a:pt x="7" y="125"/>
                    <a:pt x="8" y="124"/>
                    <a:pt x="9" y="123"/>
                  </a:cubicBezTo>
                  <a:cubicBezTo>
                    <a:pt x="11" y="122"/>
                    <a:pt x="14" y="120"/>
                    <a:pt x="10" y="118"/>
                  </a:cubicBezTo>
                  <a:cubicBezTo>
                    <a:pt x="7" y="115"/>
                    <a:pt x="6" y="113"/>
                    <a:pt x="5" y="108"/>
                  </a:cubicBezTo>
                  <a:cubicBezTo>
                    <a:pt x="4" y="104"/>
                    <a:pt x="6" y="105"/>
                    <a:pt x="2" y="102"/>
                  </a:cubicBezTo>
                  <a:cubicBezTo>
                    <a:pt x="2" y="102"/>
                    <a:pt x="1" y="102"/>
                    <a:pt x="1" y="101"/>
                  </a:cubicBezTo>
                  <a:cubicBezTo>
                    <a:pt x="4" y="99"/>
                    <a:pt x="6" y="95"/>
                    <a:pt x="6" y="95"/>
                  </a:cubicBezTo>
                  <a:cubicBezTo>
                    <a:pt x="6" y="95"/>
                    <a:pt x="12" y="93"/>
                    <a:pt x="10" y="91"/>
                  </a:cubicBezTo>
                  <a:cubicBezTo>
                    <a:pt x="7" y="88"/>
                    <a:pt x="0" y="82"/>
                    <a:pt x="4" y="82"/>
                  </a:cubicBezTo>
                  <a:cubicBezTo>
                    <a:pt x="9" y="82"/>
                    <a:pt x="17" y="81"/>
                    <a:pt x="19" y="79"/>
                  </a:cubicBezTo>
                  <a:cubicBezTo>
                    <a:pt x="20" y="78"/>
                    <a:pt x="21" y="76"/>
                    <a:pt x="24" y="73"/>
                  </a:cubicBezTo>
                  <a:cubicBezTo>
                    <a:pt x="26" y="70"/>
                    <a:pt x="30" y="69"/>
                    <a:pt x="27" y="66"/>
                  </a:cubicBezTo>
                  <a:cubicBezTo>
                    <a:pt x="24" y="64"/>
                    <a:pt x="21" y="66"/>
                    <a:pt x="21" y="63"/>
                  </a:cubicBezTo>
                  <a:cubicBezTo>
                    <a:pt x="21" y="59"/>
                    <a:pt x="16" y="60"/>
                    <a:pt x="21" y="59"/>
                  </a:cubicBezTo>
                  <a:cubicBezTo>
                    <a:pt x="26" y="59"/>
                    <a:pt x="28" y="57"/>
                    <a:pt x="28" y="56"/>
                  </a:cubicBezTo>
                  <a:cubicBezTo>
                    <a:pt x="28" y="55"/>
                    <a:pt x="28" y="53"/>
                    <a:pt x="29" y="52"/>
                  </a:cubicBezTo>
                  <a:cubicBezTo>
                    <a:pt x="30" y="51"/>
                    <a:pt x="31" y="49"/>
                    <a:pt x="31" y="47"/>
                  </a:cubicBezTo>
                  <a:cubicBezTo>
                    <a:pt x="31" y="45"/>
                    <a:pt x="34" y="43"/>
                    <a:pt x="33" y="42"/>
                  </a:cubicBezTo>
                  <a:cubicBezTo>
                    <a:pt x="32" y="41"/>
                    <a:pt x="30" y="40"/>
                    <a:pt x="28" y="40"/>
                  </a:cubicBezTo>
                  <a:cubicBezTo>
                    <a:pt x="28" y="40"/>
                    <a:pt x="28" y="39"/>
                    <a:pt x="29" y="39"/>
                  </a:cubicBezTo>
                  <a:cubicBezTo>
                    <a:pt x="30" y="32"/>
                    <a:pt x="32" y="32"/>
                    <a:pt x="36" y="32"/>
                  </a:cubicBezTo>
                  <a:cubicBezTo>
                    <a:pt x="41" y="32"/>
                    <a:pt x="45" y="34"/>
                    <a:pt x="50" y="35"/>
                  </a:cubicBezTo>
                  <a:cubicBezTo>
                    <a:pt x="56" y="35"/>
                    <a:pt x="60" y="38"/>
                    <a:pt x="60" y="32"/>
                  </a:cubicBezTo>
                  <a:cubicBezTo>
                    <a:pt x="60" y="25"/>
                    <a:pt x="70" y="23"/>
                    <a:pt x="69" y="22"/>
                  </a:cubicBezTo>
                  <a:cubicBezTo>
                    <a:pt x="68" y="20"/>
                    <a:pt x="66" y="18"/>
                    <a:pt x="64" y="17"/>
                  </a:cubicBezTo>
                  <a:cubicBezTo>
                    <a:pt x="62" y="16"/>
                    <a:pt x="61" y="15"/>
                    <a:pt x="65" y="13"/>
                  </a:cubicBezTo>
                  <a:cubicBezTo>
                    <a:pt x="69" y="11"/>
                    <a:pt x="68" y="9"/>
                    <a:pt x="65" y="7"/>
                  </a:cubicBezTo>
                  <a:cubicBezTo>
                    <a:pt x="62" y="5"/>
                    <a:pt x="59" y="6"/>
                    <a:pt x="58" y="3"/>
                  </a:cubicBezTo>
                  <a:cubicBezTo>
                    <a:pt x="58" y="1"/>
                    <a:pt x="59" y="1"/>
                    <a:pt x="61" y="0"/>
                  </a:cubicBezTo>
                  <a:cubicBezTo>
                    <a:pt x="62" y="1"/>
                    <a:pt x="64" y="0"/>
                    <a:pt x="66" y="0"/>
                  </a:cubicBezTo>
                  <a:cubicBezTo>
                    <a:pt x="68" y="0"/>
                    <a:pt x="72" y="0"/>
                    <a:pt x="73" y="2"/>
                  </a:cubicBezTo>
                  <a:cubicBezTo>
                    <a:pt x="75" y="4"/>
                    <a:pt x="76" y="3"/>
                    <a:pt x="78" y="3"/>
                  </a:cubicBezTo>
                  <a:cubicBezTo>
                    <a:pt x="80" y="3"/>
                    <a:pt x="82" y="0"/>
                    <a:pt x="84" y="1"/>
                  </a:cubicBezTo>
                  <a:cubicBezTo>
                    <a:pt x="86" y="3"/>
                    <a:pt x="86" y="4"/>
                    <a:pt x="89" y="3"/>
                  </a:cubicBezTo>
                  <a:cubicBezTo>
                    <a:pt x="91" y="2"/>
                    <a:pt x="92" y="1"/>
                    <a:pt x="92" y="1"/>
                  </a:cubicBezTo>
                  <a:cubicBezTo>
                    <a:pt x="92" y="1"/>
                    <a:pt x="92" y="1"/>
                    <a:pt x="92" y="2"/>
                  </a:cubicBezTo>
                  <a:cubicBezTo>
                    <a:pt x="92" y="9"/>
                    <a:pt x="84" y="10"/>
                    <a:pt x="97" y="13"/>
                  </a:cubicBezTo>
                  <a:cubicBezTo>
                    <a:pt x="109" y="16"/>
                    <a:pt x="114" y="13"/>
                    <a:pt x="116" y="15"/>
                  </a:cubicBezTo>
                  <a:cubicBezTo>
                    <a:pt x="118" y="18"/>
                    <a:pt x="107" y="25"/>
                    <a:pt x="115" y="25"/>
                  </a:cubicBezTo>
                  <a:cubicBezTo>
                    <a:pt x="123" y="25"/>
                    <a:pt x="127" y="23"/>
                    <a:pt x="131" y="19"/>
                  </a:cubicBezTo>
                  <a:cubicBezTo>
                    <a:pt x="134" y="16"/>
                    <a:pt x="137" y="16"/>
                    <a:pt x="144" y="14"/>
                  </a:cubicBezTo>
                  <a:cubicBezTo>
                    <a:pt x="150" y="12"/>
                    <a:pt x="153" y="19"/>
                    <a:pt x="158" y="13"/>
                  </a:cubicBezTo>
                  <a:cubicBezTo>
                    <a:pt x="163" y="8"/>
                    <a:pt x="167" y="8"/>
                    <a:pt x="168" y="12"/>
                  </a:cubicBezTo>
                  <a:cubicBezTo>
                    <a:pt x="170" y="16"/>
                    <a:pt x="154" y="15"/>
                    <a:pt x="165" y="20"/>
                  </a:cubicBezTo>
                  <a:cubicBezTo>
                    <a:pt x="175" y="25"/>
                    <a:pt x="175" y="24"/>
                    <a:pt x="179" y="26"/>
                  </a:cubicBezTo>
                  <a:cubicBezTo>
                    <a:pt x="182" y="27"/>
                    <a:pt x="182" y="31"/>
                    <a:pt x="183" y="32"/>
                  </a:cubicBezTo>
                  <a:cubicBezTo>
                    <a:pt x="182" y="34"/>
                    <a:pt x="182" y="36"/>
                    <a:pt x="182" y="36"/>
                  </a:cubicBezTo>
                  <a:cubicBezTo>
                    <a:pt x="183" y="38"/>
                    <a:pt x="182" y="41"/>
                    <a:pt x="182" y="45"/>
                  </a:cubicBezTo>
                  <a:cubicBezTo>
                    <a:pt x="182" y="50"/>
                    <a:pt x="180" y="52"/>
                    <a:pt x="178" y="53"/>
                  </a:cubicBezTo>
                  <a:cubicBezTo>
                    <a:pt x="175" y="53"/>
                    <a:pt x="186" y="60"/>
                    <a:pt x="188" y="61"/>
                  </a:cubicBezTo>
                  <a:cubicBezTo>
                    <a:pt x="190" y="62"/>
                    <a:pt x="192" y="63"/>
                    <a:pt x="189" y="66"/>
                  </a:cubicBezTo>
                  <a:cubicBezTo>
                    <a:pt x="186" y="68"/>
                    <a:pt x="191" y="73"/>
                    <a:pt x="192" y="74"/>
                  </a:cubicBezTo>
                  <a:cubicBezTo>
                    <a:pt x="192" y="74"/>
                    <a:pt x="191" y="81"/>
                    <a:pt x="190" y="82"/>
                  </a:cubicBezTo>
                  <a:cubicBezTo>
                    <a:pt x="190" y="84"/>
                    <a:pt x="191" y="90"/>
                    <a:pt x="194" y="92"/>
                  </a:cubicBezTo>
                  <a:cubicBezTo>
                    <a:pt x="198" y="93"/>
                    <a:pt x="196" y="94"/>
                    <a:pt x="197" y="95"/>
                  </a:cubicBezTo>
                  <a:cubicBezTo>
                    <a:pt x="198" y="96"/>
                    <a:pt x="197" y="100"/>
                    <a:pt x="197" y="10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49">
              <a:extLst>
                <a:ext uri="{FF2B5EF4-FFF2-40B4-BE49-F238E27FC236}">
                  <a16:creationId xmlns:a16="http://schemas.microsoft.com/office/drawing/2014/main" id="{52FC80F2-C993-BA29-2B2E-AE03F418BDF3}"/>
                </a:ext>
              </a:extLst>
            </p:cNvPr>
            <p:cNvSpPr>
              <a:spLocks/>
            </p:cNvSpPr>
            <p:nvPr/>
          </p:nvSpPr>
          <p:spPr bwMode="auto">
            <a:xfrm>
              <a:off x="2471" y="1071"/>
              <a:ext cx="23" cy="26"/>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150">
              <a:extLst>
                <a:ext uri="{FF2B5EF4-FFF2-40B4-BE49-F238E27FC236}">
                  <a16:creationId xmlns:a16="http://schemas.microsoft.com/office/drawing/2014/main" id="{3A79B83E-D14C-530A-ADBD-D33B5957D869}"/>
                </a:ext>
              </a:extLst>
            </p:cNvPr>
            <p:cNvSpPr>
              <a:spLocks/>
            </p:cNvSpPr>
            <p:nvPr/>
          </p:nvSpPr>
          <p:spPr bwMode="auto">
            <a:xfrm>
              <a:off x="2547" y="1038"/>
              <a:ext cx="13" cy="12"/>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51">
              <a:extLst>
                <a:ext uri="{FF2B5EF4-FFF2-40B4-BE49-F238E27FC236}">
                  <a16:creationId xmlns:a16="http://schemas.microsoft.com/office/drawing/2014/main" id="{A1AB021E-A441-2726-05C4-4233CC0FEC26}"/>
                </a:ext>
              </a:extLst>
            </p:cNvPr>
            <p:cNvSpPr>
              <a:spLocks/>
            </p:cNvSpPr>
            <p:nvPr/>
          </p:nvSpPr>
          <p:spPr bwMode="auto">
            <a:xfrm>
              <a:off x="2499" y="1137"/>
              <a:ext cx="10" cy="6"/>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52">
              <a:extLst>
                <a:ext uri="{FF2B5EF4-FFF2-40B4-BE49-F238E27FC236}">
                  <a16:creationId xmlns:a16="http://schemas.microsoft.com/office/drawing/2014/main" id="{86E8EFD7-2C70-B4C2-2C3B-41E52217B0AE}"/>
                </a:ext>
              </a:extLst>
            </p:cNvPr>
            <p:cNvSpPr>
              <a:spLocks/>
            </p:cNvSpPr>
            <p:nvPr/>
          </p:nvSpPr>
          <p:spPr bwMode="auto">
            <a:xfrm>
              <a:off x="2480" y="1062"/>
              <a:ext cx="105" cy="150"/>
            </a:xfrm>
            <a:custGeom>
              <a:avLst/>
              <a:gdLst>
                <a:gd name="T0" fmla="*/ 165 w 174"/>
                <a:gd name="T1" fmla="*/ 189 h 250"/>
                <a:gd name="T2" fmla="*/ 142 w 174"/>
                <a:gd name="T3" fmla="*/ 205 h 250"/>
                <a:gd name="T4" fmla="*/ 153 w 174"/>
                <a:gd name="T5" fmla="*/ 218 h 250"/>
                <a:gd name="T6" fmla="*/ 114 w 174"/>
                <a:gd name="T7" fmla="*/ 224 h 250"/>
                <a:gd name="T8" fmla="*/ 107 w 174"/>
                <a:gd name="T9" fmla="*/ 229 h 250"/>
                <a:gd name="T10" fmla="*/ 84 w 174"/>
                <a:gd name="T11" fmla="*/ 229 h 250"/>
                <a:gd name="T12" fmla="*/ 64 w 174"/>
                <a:gd name="T13" fmla="*/ 226 h 250"/>
                <a:gd name="T14" fmla="*/ 43 w 174"/>
                <a:gd name="T15" fmla="*/ 237 h 250"/>
                <a:gd name="T16" fmla="*/ 19 w 174"/>
                <a:gd name="T17" fmla="*/ 245 h 250"/>
                <a:gd name="T18" fmla="*/ 9 w 174"/>
                <a:gd name="T19" fmla="*/ 238 h 250"/>
                <a:gd name="T20" fmla="*/ 22 w 174"/>
                <a:gd name="T21" fmla="*/ 229 h 250"/>
                <a:gd name="T22" fmla="*/ 36 w 174"/>
                <a:gd name="T23" fmla="*/ 218 h 250"/>
                <a:gd name="T24" fmla="*/ 62 w 174"/>
                <a:gd name="T25" fmla="*/ 213 h 250"/>
                <a:gd name="T26" fmla="*/ 67 w 174"/>
                <a:gd name="T27" fmla="*/ 205 h 250"/>
                <a:gd name="T28" fmla="*/ 45 w 174"/>
                <a:gd name="T29" fmla="*/ 205 h 250"/>
                <a:gd name="T30" fmla="*/ 29 w 174"/>
                <a:gd name="T31" fmla="*/ 201 h 250"/>
                <a:gd name="T32" fmla="*/ 27 w 174"/>
                <a:gd name="T33" fmla="*/ 188 h 250"/>
                <a:gd name="T34" fmla="*/ 46 w 174"/>
                <a:gd name="T35" fmla="*/ 177 h 250"/>
                <a:gd name="T36" fmla="*/ 38 w 174"/>
                <a:gd name="T37" fmla="*/ 162 h 250"/>
                <a:gd name="T38" fmla="*/ 46 w 174"/>
                <a:gd name="T39" fmla="*/ 157 h 250"/>
                <a:gd name="T40" fmla="*/ 62 w 174"/>
                <a:gd name="T41" fmla="*/ 155 h 250"/>
                <a:gd name="T42" fmla="*/ 73 w 174"/>
                <a:gd name="T43" fmla="*/ 138 h 250"/>
                <a:gd name="T44" fmla="*/ 59 w 174"/>
                <a:gd name="T45" fmla="*/ 122 h 250"/>
                <a:gd name="T46" fmla="*/ 63 w 174"/>
                <a:gd name="T47" fmla="*/ 111 h 250"/>
                <a:gd name="T48" fmla="*/ 39 w 174"/>
                <a:gd name="T49" fmla="*/ 116 h 250"/>
                <a:gd name="T50" fmla="*/ 29 w 174"/>
                <a:gd name="T51" fmla="*/ 111 h 250"/>
                <a:gd name="T52" fmla="*/ 38 w 174"/>
                <a:gd name="T53" fmla="*/ 91 h 250"/>
                <a:gd name="T54" fmla="*/ 26 w 174"/>
                <a:gd name="T55" fmla="*/ 93 h 250"/>
                <a:gd name="T56" fmla="*/ 20 w 174"/>
                <a:gd name="T57" fmla="*/ 95 h 250"/>
                <a:gd name="T58" fmla="*/ 14 w 174"/>
                <a:gd name="T59" fmla="*/ 95 h 250"/>
                <a:gd name="T60" fmla="*/ 2 w 174"/>
                <a:gd name="T61" fmla="*/ 92 h 250"/>
                <a:gd name="T62" fmla="*/ 14 w 174"/>
                <a:gd name="T63" fmla="*/ 82 h 250"/>
                <a:gd name="T64" fmla="*/ 29 w 174"/>
                <a:gd name="T65" fmla="*/ 73 h 250"/>
                <a:gd name="T66" fmla="*/ 19 w 174"/>
                <a:gd name="T67" fmla="*/ 75 h 250"/>
                <a:gd name="T68" fmla="*/ 10 w 174"/>
                <a:gd name="T69" fmla="*/ 66 h 250"/>
                <a:gd name="T70" fmla="*/ 20 w 174"/>
                <a:gd name="T71" fmla="*/ 58 h 250"/>
                <a:gd name="T72" fmla="*/ 5 w 174"/>
                <a:gd name="T73" fmla="*/ 46 h 250"/>
                <a:gd name="T74" fmla="*/ 16 w 174"/>
                <a:gd name="T75" fmla="*/ 51 h 250"/>
                <a:gd name="T76" fmla="*/ 24 w 174"/>
                <a:gd name="T77" fmla="*/ 41 h 250"/>
                <a:gd name="T78" fmla="*/ 34 w 174"/>
                <a:gd name="T79" fmla="*/ 28 h 250"/>
                <a:gd name="T80" fmla="*/ 46 w 174"/>
                <a:gd name="T81" fmla="*/ 16 h 250"/>
                <a:gd name="T82" fmla="*/ 67 w 174"/>
                <a:gd name="T83" fmla="*/ 16 h 250"/>
                <a:gd name="T84" fmla="*/ 75 w 174"/>
                <a:gd name="T85" fmla="*/ 13 h 250"/>
                <a:gd name="T86" fmla="*/ 82 w 174"/>
                <a:gd name="T87" fmla="*/ 2 h 250"/>
                <a:gd name="T88" fmla="*/ 88 w 174"/>
                <a:gd name="T89" fmla="*/ 9 h 250"/>
                <a:gd name="T90" fmla="*/ 83 w 174"/>
                <a:gd name="T91" fmla="*/ 16 h 250"/>
                <a:gd name="T92" fmla="*/ 73 w 174"/>
                <a:gd name="T93" fmla="*/ 27 h 250"/>
                <a:gd name="T94" fmla="*/ 62 w 174"/>
                <a:gd name="T95" fmla="*/ 38 h 250"/>
                <a:gd name="T96" fmla="*/ 63 w 174"/>
                <a:gd name="T97" fmla="*/ 43 h 250"/>
                <a:gd name="T98" fmla="*/ 100 w 174"/>
                <a:gd name="T99" fmla="*/ 40 h 250"/>
                <a:gd name="T100" fmla="*/ 98 w 174"/>
                <a:gd name="T101" fmla="*/ 55 h 250"/>
                <a:gd name="T102" fmla="*/ 80 w 174"/>
                <a:gd name="T103" fmla="*/ 72 h 250"/>
                <a:gd name="T104" fmla="*/ 69 w 174"/>
                <a:gd name="T105" fmla="*/ 82 h 250"/>
                <a:gd name="T106" fmla="*/ 85 w 174"/>
                <a:gd name="T107" fmla="*/ 84 h 250"/>
                <a:gd name="T108" fmla="*/ 108 w 174"/>
                <a:gd name="T109" fmla="*/ 116 h 250"/>
                <a:gd name="T110" fmla="*/ 126 w 174"/>
                <a:gd name="T111" fmla="*/ 130 h 250"/>
                <a:gd name="T112" fmla="*/ 138 w 174"/>
                <a:gd name="T113" fmla="*/ 151 h 250"/>
                <a:gd name="T114" fmla="*/ 138 w 174"/>
                <a:gd name="T115" fmla="*/ 170 h 250"/>
                <a:gd name="T116" fmla="*/ 155 w 174"/>
                <a:gd name="T117" fmla="*/ 163 h 250"/>
                <a:gd name="T118" fmla="*/ 168 w 174"/>
                <a:gd name="T119"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50">
                  <a:moveTo>
                    <a:pt x="168" y="175"/>
                  </a:moveTo>
                  <a:cubicBezTo>
                    <a:pt x="167" y="181"/>
                    <a:pt x="170" y="184"/>
                    <a:pt x="165" y="189"/>
                  </a:cubicBezTo>
                  <a:cubicBezTo>
                    <a:pt x="159" y="193"/>
                    <a:pt x="163" y="194"/>
                    <a:pt x="154" y="197"/>
                  </a:cubicBezTo>
                  <a:cubicBezTo>
                    <a:pt x="145" y="200"/>
                    <a:pt x="146" y="203"/>
                    <a:pt x="142" y="205"/>
                  </a:cubicBezTo>
                  <a:cubicBezTo>
                    <a:pt x="138" y="206"/>
                    <a:pt x="156" y="208"/>
                    <a:pt x="161" y="211"/>
                  </a:cubicBezTo>
                  <a:cubicBezTo>
                    <a:pt x="166" y="213"/>
                    <a:pt x="161" y="216"/>
                    <a:pt x="153" y="218"/>
                  </a:cubicBezTo>
                  <a:cubicBezTo>
                    <a:pt x="146" y="220"/>
                    <a:pt x="146" y="222"/>
                    <a:pt x="138" y="222"/>
                  </a:cubicBezTo>
                  <a:cubicBezTo>
                    <a:pt x="130" y="222"/>
                    <a:pt x="123" y="225"/>
                    <a:pt x="114" y="224"/>
                  </a:cubicBezTo>
                  <a:cubicBezTo>
                    <a:pt x="106" y="223"/>
                    <a:pt x="104" y="221"/>
                    <a:pt x="102" y="220"/>
                  </a:cubicBezTo>
                  <a:cubicBezTo>
                    <a:pt x="99" y="219"/>
                    <a:pt x="104" y="225"/>
                    <a:pt x="107" y="229"/>
                  </a:cubicBezTo>
                  <a:cubicBezTo>
                    <a:pt x="110" y="233"/>
                    <a:pt x="98" y="227"/>
                    <a:pt x="96" y="225"/>
                  </a:cubicBezTo>
                  <a:cubicBezTo>
                    <a:pt x="94" y="224"/>
                    <a:pt x="87" y="227"/>
                    <a:pt x="84" y="229"/>
                  </a:cubicBezTo>
                  <a:cubicBezTo>
                    <a:pt x="82" y="232"/>
                    <a:pt x="78" y="229"/>
                    <a:pt x="77" y="227"/>
                  </a:cubicBezTo>
                  <a:cubicBezTo>
                    <a:pt x="76" y="225"/>
                    <a:pt x="69" y="226"/>
                    <a:pt x="64" y="226"/>
                  </a:cubicBezTo>
                  <a:cubicBezTo>
                    <a:pt x="58" y="226"/>
                    <a:pt x="54" y="229"/>
                    <a:pt x="54" y="233"/>
                  </a:cubicBezTo>
                  <a:cubicBezTo>
                    <a:pt x="53" y="237"/>
                    <a:pt x="46" y="238"/>
                    <a:pt x="43" y="237"/>
                  </a:cubicBezTo>
                  <a:cubicBezTo>
                    <a:pt x="40" y="236"/>
                    <a:pt x="38" y="237"/>
                    <a:pt x="32" y="237"/>
                  </a:cubicBezTo>
                  <a:cubicBezTo>
                    <a:pt x="27" y="237"/>
                    <a:pt x="23" y="240"/>
                    <a:pt x="19" y="245"/>
                  </a:cubicBezTo>
                  <a:cubicBezTo>
                    <a:pt x="15" y="250"/>
                    <a:pt x="11" y="245"/>
                    <a:pt x="7" y="245"/>
                  </a:cubicBezTo>
                  <a:cubicBezTo>
                    <a:pt x="3" y="244"/>
                    <a:pt x="5" y="240"/>
                    <a:pt x="9" y="238"/>
                  </a:cubicBezTo>
                  <a:cubicBezTo>
                    <a:pt x="13" y="236"/>
                    <a:pt x="12" y="236"/>
                    <a:pt x="17" y="234"/>
                  </a:cubicBezTo>
                  <a:cubicBezTo>
                    <a:pt x="22" y="231"/>
                    <a:pt x="17" y="231"/>
                    <a:pt x="22" y="229"/>
                  </a:cubicBezTo>
                  <a:cubicBezTo>
                    <a:pt x="26" y="228"/>
                    <a:pt x="26" y="230"/>
                    <a:pt x="27" y="227"/>
                  </a:cubicBezTo>
                  <a:cubicBezTo>
                    <a:pt x="28" y="224"/>
                    <a:pt x="27" y="220"/>
                    <a:pt x="36" y="218"/>
                  </a:cubicBezTo>
                  <a:cubicBezTo>
                    <a:pt x="46" y="215"/>
                    <a:pt x="37" y="211"/>
                    <a:pt x="47" y="211"/>
                  </a:cubicBezTo>
                  <a:cubicBezTo>
                    <a:pt x="56" y="211"/>
                    <a:pt x="54" y="213"/>
                    <a:pt x="62" y="213"/>
                  </a:cubicBezTo>
                  <a:cubicBezTo>
                    <a:pt x="70" y="213"/>
                    <a:pt x="72" y="205"/>
                    <a:pt x="76" y="200"/>
                  </a:cubicBezTo>
                  <a:cubicBezTo>
                    <a:pt x="80" y="196"/>
                    <a:pt x="72" y="202"/>
                    <a:pt x="67" y="205"/>
                  </a:cubicBezTo>
                  <a:cubicBezTo>
                    <a:pt x="62" y="207"/>
                    <a:pt x="57" y="208"/>
                    <a:pt x="52" y="207"/>
                  </a:cubicBezTo>
                  <a:cubicBezTo>
                    <a:pt x="48" y="206"/>
                    <a:pt x="47" y="202"/>
                    <a:pt x="45" y="205"/>
                  </a:cubicBezTo>
                  <a:cubicBezTo>
                    <a:pt x="42" y="207"/>
                    <a:pt x="41" y="202"/>
                    <a:pt x="40" y="200"/>
                  </a:cubicBezTo>
                  <a:cubicBezTo>
                    <a:pt x="40" y="199"/>
                    <a:pt x="35" y="199"/>
                    <a:pt x="29" y="201"/>
                  </a:cubicBezTo>
                  <a:cubicBezTo>
                    <a:pt x="23" y="204"/>
                    <a:pt x="21" y="198"/>
                    <a:pt x="18" y="195"/>
                  </a:cubicBezTo>
                  <a:cubicBezTo>
                    <a:pt x="16" y="193"/>
                    <a:pt x="22" y="190"/>
                    <a:pt x="27" y="188"/>
                  </a:cubicBezTo>
                  <a:cubicBezTo>
                    <a:pt x="32" y="186"/>
                    <a:pt x="33" y="187"/>
                    <a:pt x="38" y="184"/>
                  </a:cubicBezTo>
                  <a:cubicBezTo>
                    <a:pt x="44" y="181"/>
                    <a:pt x="44" y="180"/>
                    <a:pt x="46" y="177"/>
                  </a:cubicBezTo>
                  <a:cubicBezTo>
                    <a:pt x="49" y="175"/>
                    <a:pt x="41" y="171"/>
                    <a:pt x="35" y="171"/>
                  </a:cubicBezTo>
                  <a:cubicBezTo>
                    <a:pt x="29" y="170"/>
                    <a:pt x="39" y="163"/>
                    <a:pt x="38" y="162"/>
                  </a:cubicBezTo>
                  <a:cubicBezTo>
                    <a:pt x="37" y="161"/>
                    <a:pt x="34" y="157"/>
                    <a:pt x="37" y="153"/>
                  </a:cubicBezTo>
                  <a:cubicBezTo>
                    <a:pt x="40" y="149"/>
                    <a:pt x="45" y="153"/>
                    <a:pt x="46" y="157"/>
                  </a:cubicBezTo>
                  <a:cubicBezTo>
                    <a:pt x="48" y="162"/>
                    <a:pt x="48" y="157"/>
                    <a:pt x="52" y="155"/>
                  </a:cubicBezTo>
                  <a:cubicBezTo>
                    <a:pt x="57" y="154"/>
                    <a:pt x="58" y="155"/>
                    <a:pt x="62" y="155"/>
                  </a:cubicBezTo>
                  <a:cubicBezTo>
                    <a:pt x="65" y="155"/>
                    <a:pt x="70" y="152"/>
                    <a:pt x="69" y="146"/>
                  </a:cubicBezTo>
                  <a:cubicBezTo>
                    <a:pt x="68" y="141"/>
                    <a:pt x="70" y="141"/>
                    <a:pt x="73" y="138"/>
                  </a:cubicBezTo>
                  <a:cubicBezTo>
                    <a:pt x="76" y="135"/>
                    <a:pt x="68" y="132"/>
                    <a:pt x="64" y="131"/>
                  </a:cubicBezTo>
                  <a:cubicBezTo>
                    <a:pt x="61" y="130"/>
                    <a:pt x="61" y="126"/>
                    <a:pt x="59" y="122"/>
                  </a:cubicBezTo>
                  <a:cubicBezTo>
                    <a:pt x="57" y="117"/>
                    <a:pt x="63" y="117"/>
                    <a:pt x="69" y="115"/>
                  </a:cubicBezTo>
                  <a:cubicBezTo>
                    <a:pt x="75" y="113"/>
                    <a:pt x="68" y="111"/>
                    <a:pt x="63" y="111"/>
                  </a:cubicBezTo>
                  <a:cubicBezTo>
                    <a:pt x="58" y="111"/>
                    <a:pt x="54" y="114"/>
                    <a:pt x="50" y="114"/>
                  </a:cubicBezTo>
                  <a:cubicBezTo>
                    <a:pt x="46" y="115"/>
                    <a:pt x="42" y="117"/>
                    <a:pt x="39" y="116"/>
                  </a:cubicBezTo>
                  <a:cubicBezTo>
                    <a:pt x="36" y="114"/>
                    <a:pt x="36" y="122"/>
                    <a:pt x="34" y="122"/>
                  </a:cubicBezTo>
                  <a:cubicBezTo>
                    <a:pt x="32" y="121"/>
                    <a:pt x="29" y="113"/>
                    <a:pt x="29" y="111"/>
                  </a:cubicBezTo>
                  <a:cubicBezTo>
                    <a:pt x="29" y="110"/>
                    <a:pt x="32" y="102"/>
                    <a:pt x="34" y="101"/>
                  </a:cubicBezTo>
                  <a:cubicBezTo>
                    <a:pt x="37" y="100"/>
                    <a:pt x="39" y="94"/>
                    <a:pt x="38" y="91"/>
                  </a:cubicBezTo>
                  <a:cubicBezTo>
                    <a:pt x="37" y="89"/>
                    <a:pt x="32" y="92"/>
                    <a:pt x="31" y="89"/>
                  </a:cubicBezTo>
                  <a:cubicBezTo>
                    <a:pt x="30" y="86"/>
                    <a:pt x="26" y="89"/>
                    <a:pt x="26" y="93"/>
                  </a:cubicBezTo>
                  <a:cubicBezTo>
                    <a:pt x="27" y="96"/>
                    <a:pt x="21" y="103"/>
                    <a:pt x="18" y="103"/>
                  </a:cubicBezTo>
                  <a:cubicBezTo>
                    <a:pt x="15" y="103"/>
                    <a:pt x="18" y="98"/>
                    <a:pt x="20" y="95"/>
                  </a:cubicBezTo>
                  <a:cubicBezTo>
                    <a:pt x="21" y="91"/>
                    <a:pt x="21" y="91"/>
                    <a:pt x="19" y="88"/>
                  </a:cubicBezTo>
                  <a:cubicBezTo>
                    <a:pt x="16" y="86"/>
                    <a:pt x="16" y="91"/>
                    <a:pt x="14" y="95"/>
                  </a:cubicBezTo>
                  <a:cubicBezTo>
                    <a:pt x="12" y="99"/>
                    <a:pt x="8" y="95"/>
                    <a:pt x="7" y="94"/>
                  </a:cubicBezTo>
                  <a:cubicBezTo>
                    <a:pt x="7" y="93"/>
                    <a:pt x="3" y="93"/>
                    <a:pt x="2" y="92"/>
                  </a:cubicBezTo>
                  <a:cubicBezTo>
                    <a:pt x="0" y="91"/>
                    <a:pt x="3" y="89"/>
                    <a:pt x="5" y="86"/>
                  </a:cubicBezTo>
                  <a:cubicBezTo>
                    <a:pt x="7" y="84"/>
                    <a:pt x="11" y="85"/>
                    <a:pt x="14" y="82"/>
                  </a:cubicBezTo>
                  <a:cubicBezTo>
                    <a:pt x="17" y="80"/>
                    <a:pt x="18" y="81"/>
                    <a:pt x="22" y="79"/>
                  </a:cubicBezTo>
                  <a:cubicBezTo>
                    <a:pt x="25" y="76"/>
                    <a:pt x="24" y="77"/>
                    <a:pt x="29" y="73"/>
                  </a:cubicBezTo>
                  <a:cubicBezTo>
                    <a:pt x="34" y="70"/>
                    <a:pt x="29" y="69"/>
                    <a:pt x="27" y="69"/>
                  </a:cubicBezTo>
                  <a:cubicBezTo>
                    <a:pt x="26" y="69"/>
                    <a:pt x="25" y="72"/>
                    <a:pt x="19" y="75"/>
                  </a:cubicBezTo>
                  <a:cubicBezTo>
                    <a:pt x="13" y="79"/>
                    <a:pt x="13" y="78"/>
                    <a:pt x="11" y="76"/>
                  </a:cubicBezTo>
                  <a:cubicBezTo>
                    <a:pt x="8" y="75"/>
                    <a:pt x="9" y="73"/>
                    <a:pt x="10" y="66"/>
                  </a:cubicBezTo>
                  <a:cubicBezTo>
                    <a:pt x="11" y="60"/>
                    <a:pt x="14" y="65"/>
                    <a:pt x="19" y="63"/>
                  </a:cubicBezTo>
                  <a:cubicBezTo>
                    <a:pt x="25" y="62"/>
                    <a:pt x="21" y="61"/>
                    <a:pt x="20" y="58"/>
                  </a:cubicBezTo>
                  <a:cubicBezTo>
                    <a:pt x="20" y="56"/>
                    <a:pt x="11" y="56"/>
                    <a:pt x="9" y="55"/>
                  </a:cubicBezTo>
                  <a:cubicBezTo>
                    <a:pt x="6" y="53"/>
                    <a:pt x="5" y="48"/>
                    <a:pt x="5" y="46"/>
                  </a:cubicBezTo>
                  <a:cubicBezTo>
                    <a:pt x="5" y="43"/>
                    <a:pt x="9" y="42"/>
                    <a:pt x="14" y="42"/>
                  </a:cubicBezTo>
                  <a:cubicBezTo>
                    <a:pt x="19" y="42"/>
                    <a:pt x="16" y="46"/>
                    <a:pt x="16" y="51"/>
                  </a:cubicBezTo>
                  <a:cubicBezTo>
                    <a:pt x="16" y="56"/>
                    <a:pt x="17" y="52"/>
                    <a:pt x="22" y="50"/>
                  </a:cubicBezTo>
                  <a:cubicBezTo>
                    <a:pt x="27" y="47"/>
                    <a:pt x="24" y="44"/>
                    <a:pt x="24" y="41"/>
                  </a:cubicBezTo>
                  <a:cubicBezTo>
                    <a:pt x="25" y="38"/>
                    <a:pt x="25" y="34"/>
                    <a:pt x="30" y="34"/>
                  </a:cubicBezTo>
                  <a:cubicBezTo>
                    <a:pt x="36" y="34"/>
                    <a:pt x="34" y="31"/>
                    <a:pt x="34" y="28"/>
                  </a:cubicBezTo>
                  <a:cubicBezTo>
                    <a:pt x="34" y="24"/>
                    <a:pt x="38" y="21"/>
                    <a:pt x="38" y="17"/>
                  </a:cubicBezTo>
                  <a:cubicBezTo>
                    <a:pt x="38" y="13"/>
                    <a:pt x="44" y="15"/>
                    <a:pt x="46" y="16"/>
                  </a:cubicBezTo>
                  <a:cubicBezTo>
                    <a:pt x="47" y="17"/>
                    <a:pt x="48" y="18"/>
                    <a:pt x="54" y="18"/>
                  </a:cubicBezTo>
                  <a:cubicBezTo>
                    <a:pt x="61" y="18"/>
                    <a:pt x="61" y="19"/>
                    <a:pt x="67" y="16"/>
                  </a:cubicBezTo>
                  <a:cubicBezTo>
                    <a:pt x="73" y="12"/>
                    <a:pt x="71" y="15"/>
                    <a:pt x="75" y="14"/>
                  </a:cubicBezTo>
                  <a:cubicBezTo>
                    <a:pt x="75" y="14"/>
                    <a:pt x="75" y="14"/>
                    <a:pt x="75" y="13"/>
                  </a:cubicBezTo>
                  <a:cubicBezTo>
                    <a:pt x="76" y="11"/>
                    <a:pt x="74" y="8"/>
                    <a:pt x="73" y="4"/>
                  </a:cubicBezTo>
                  <a:cubicBezTo>
                    <a:pt x="73" y="0"/>
                    <a:pt x="78" y="0"/>
                    <a:pt x="82" y="2"/>
                  </a:cubicBezTo>
                  <a:cubicBezTo>
                    <a:pt x="85" y="5"/>
                    <a:pt x="84" y="4"/>
                    <a:pt x="89" y="5"/>
                  </a:cubicBezTo>
                  <a:cubicBezTo>
                    <a:pt x="94" y="7"/>
                    <a:pt x="89" y="7"/>
                    <a:pt x="88" y="9"/>
                  </a:cubicBezTo>
                  <a:cubicBezTo>
                    <a:pt x="87" y="10"/>
                    <a:pt x="85" y="12"/>
                    <a:pt x="81" y="12"/>
                  </a:cubicBezTo>
                  <a:cubicBezTo>
                    <a:pt x="77" y="12"/>
                    <a:pt x="81" y="14"/>
                    <a:pt x="83" y="16"/>
                  </a:cubicBezTo>
                  <a:cubicBezTo>
                    <a:pt x="84" y="17"/>
                    <a:pt x="83" y="17"/>
                    <a:pt x="80" y="20"/>
                  </a:cubicBezTo>
                  <a:cubicBezTo>
                    <a:pt x="78" y="23"/>
                    <a:pt x="77" y="26"/>
                    <a:pt x="73" y="27"/>
                  </a:cubicBezTo>
                  <a:cubicBezTo>
                    <a:pt x="70" y="29"/>
                    <a:pt x="66" y="31"/>
                    <a:pt x="62" y="32"/>
                  </a:cubicBezTo>
                  <a:cubicBezTo>
                    <a:pt x="57" y="33"/>
                    <a:pt x="60" y="38"/>
                    <a:pt x="62" y="38"/>
                  </a:cubicBezTo>
                  <a:cubicBezTo>
                    <a:pt x="64" y="39"/>
                    <a:pt x="55" y="41"/>
                    <a:pt x="54" y="44"/>
                  </a:cubicBezTo>
                  <a:cubicBezTo>
                    <a:pt x="54" y="47"/>
                    <a:pt x="61" y="44"/>
                    <a:pt x="63" y="43"/>
                  </a:cubicBezTo>
                  <a:cubicBezTo>
                    <a:pt x="65" y="42"/>
                    <a:pt x="68" y="40"/>
                    <a:pt x="68" y="40"/>
                  </a:cubicBezTo>
                  <a:cubicBezTo>
                    <a:pt x="68" y="40"/>
                    <a:pt x="97" y="40"/>
                    <a:pt x="100" y="40"/>
                  </a:cubicBezTo>
                  <a:cubicBezTo>
                    <a:pt x="103" y="40"/>
                    <a:pt x="103" y="41"/>
                    <a:pt x="103" y="44"/>
                  </a:cubicBezTo>
                  <a:cubicBezTo>
                    <a:pt x="104" y="47"/>
                    <a:pt x="101" y="51"/>
                    <a:pt x="98" y="55"/>
                  </a:cubicBezTo>
                  <a:cubicBezTo>
                    <a:pt x="96" y="59"/>
                    <a:pt x="93" y="63"/>
                    <a:pt x="90" y="65"/>
                  </a:cubicBezTo>
                  <a:cubicBezTo>
                    <a:pt x="88" y="67"/>
                    <a:pt x="80" y="70"/>
                    <a:pt x="80" y="72"/>
                  </a:cubicBezTo>
                  <a:cubicBezTo>
                    <a:pt x="81" y="74"/>
                    <a:pt x="84" y="76"/>
                    <a:pt x="84" y="78"/>
                  </a:cubicBezTo>
                  <a:cubicBezTo>
                    <a:pt x="83" y="79"/>
                    <a:pt x="71" y="81"/>
                    <a:pt x="69" y="82"/>
                  </a:cubicBezTo>
                  <a:cubicBezTo>
                    <a:pt x="67" y="83"/>
                    <a:pt x="67" y="85"/>
                    <a:pt x="73" y="84"/>
                  </a:cubicBezTo>
                  <a:cubicBezTo>
                    <a:pt x="79" y="84"/>
                    <a:pt x="79" y="84"/>
                    <a:pt x="85" y="84"/>
                  </a:cubicBezTo>
                  <a:cubicBezTo>
                    <a:pt x="90" y="84"/>
                    <a:pt x="96" y="87"/>
                    <a:pt x="103" y="97"/>
                  </a:cubicBezTo>
                  <a:cubicBezTo>
                    <a:pt x="109" y="107"/>
                    <a:pt x="107" y="105"/>
                    <a:pt x="108" y="116"/>
                  </a:cubicBezTo>
                  <a:cubicBezTo>
                    <a:pt x="110" y="126"/>
                    <a:pt x="112" y="119"/>
                    <a:pt x="123" y="122"/>
                  </a:cubicBezTo>
                  <a:cubicBezTo>
                    <a:pt x="134" y="125"/>
                    <a:pt x="123" y="128"/>
                    <a:pt x="126" y="130"/>
                  </a:cubicBezTo>
                  <a:cubicBezTo>
                    <a:pt x="128" y="133"/>
                    <a:pt x="131" y="139"/>
                    <a:pt x="132" y="144"/>
                  </a:cubicBezTo>
                  <a:cubicBezTo>
                    <a:pt x="132" y="149"/>
                    <a:pt x="132" y="144"/>
                    <a:pt x="138" y="151"/>
                  </a:cubicBezTo>
                  <a:cubicBezTo>
                    <a:pt x="145" y="157"/>
                    <a:pt x="139" y="157"/>
                    <a:pt x="138" y="160"/>
                  </a:cubicBezTo>
                  <a:cubicBezTo>
                    <a:pt x="138" y="162"/>
                    <a:pt x="134" y="166"/>
                    <a:pt x="138" y="170"/>
                  </a:cubicBezTo>
                  <a:cubicBezTo>
                    <a:pt x="143" y="173"/>
                    <a:pt x="143" y="169"/>
                    <a:pt x="144" y="166"/>
                  </a:cubicBezTo>
                  <a:cubicBezTo>
                    <a:pt x="146" y="164"/>
                    <a:pt x="150" y="163"/>
                    <a:pt x="155" y="163"/>
                  </a:cubicBezTo>
                  <a:cubicBezTo>
                    <a:pt x="159" y="163"/>
                    <a:pt x="160" y="165"/>
                    <a:pt x="167" y="167"/>
                  </a:cubicBezTo>
                  <a:cubicBezTo>
                    <a:pt x="174" y="168"/>
                    <a:pt x="169" y="168"/>
                    <a:pt x="168" y="17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153">
              <a:extLst>
                <a:ext uri="{FF2B5EF4-FFF2-40B4-BE49-F238E27FC236}">
                  <a16:creationId xmlns:a16="http://schemas.microsoft.com/office/drawing/2014/main" id="{56C72A87-9BA2-3255-5B18-D1F6FC7FBBA1}"/>
                </a:ext>
              </a:extLst>
            </p:cNvPr>
            <p:cNvSpPr>
              <a:spLocks/>
            </p:cNvSpPr>
            <p:nvPr/>
          </p:nvSpPr>
          <p:spPr bwMode="auto">
            <a:xfrm>
              <a:off x="2459" y="1122"/>
              <a:ext cx="35" cy="21"/>
            </a:xfrm>
            <a:custGeom>
              <a:avLst/>
              <a:gdLst>
                <a:gd name="T0" fmla="*/ 56 w 59"/>
                <a:gd name="T1" fmla="*/ 26 h 36"/>
                <a:gd name="T2" fmla="*/ 48 w 59"/>
                <a:gd name="T3" fmla="*/ 32 h 36"/>
                <a:gd name="T4" fmla="*/ 36 w 59"/>
                <a:gd name="T5" fmla="*/ 36 h 36"/>
                <a:gd name="T6" fmla="*/ 35 w 59"/>
                <a:gd name="T7" fmla="*/ 36 h 36"/>
                <a:gd name="T8" fmla="*/ 35 w 59"/>
                <a:gd name="T9" fmla="*/ 36 h 36"/>
                <a:gd name="T10" fmla="*/ 30 w 59"/>
                <a:gd name="T11" fmla="*/ 32 h 36"/>
                <a:gd name="T12" fmla="*/ 23 w 59"/>
                <a:gd name="T13" fmla="*/ 26 h 36"/>
                <a:gd name="T14" fmla="*/ 20 w 59"/>
                <a:gd name="T15" fmla="*/ 31 h 36"/>
                <a:gd name="T16" fmla="*/ 15 w 59"/>
                <a:gd name="T17" fmla="*/ 34 h 36"/>
                <a:gd name="T18" fmla="*/ 5 w 59"/>
                <a:gd name="T19" fmla="*/ 30 h 36"/>
                <a:gd name="T20" fmla="*/ 2 w 59"/>
                <a:gd name="T21" fmla="*/ 27 h 36"/>
                <a:gd name="T22" fmla="*/ 6 w 59"/>
                <a:gd name="T23" fmla="*/ 22 h 36"/>
                <a:gd name="T24" fmla="*/ 12 w 59"/>
                <a:gd name="T25" fmla="*/ 17 h 36"/>
                <a:gd name="T26" fmla="*/ 18 w 59"/>
                <a:gd name="T27" fmla="*/ 12 h 36"/>
                <a:gd name="T28" fmla="*/ 15 w 59"/>
                <a:gd name="T29" fmla="*/ 6 h 36"/>
                <a:gd name="T30" fmla="*/ 14 w 59"/>
                <a:gd name="T31" fmla="*/ 3 h 36"/>
                <a:gd name="T32" fmla="*/ 14 w 59"/>
                <a:gd name="T33" fmla="*/ 3 h 36"/>
                <a:gd name="T34" fmla="*/ 15 w 59"/>
                <a:gd name="T35" fmla="*/ 2 h 36"/>
                <a:gd name="T36" fmla="*/ 21 w 59"/>
                <a:gd name="T37" fmla="*/ 2 h 36"/>
                <a:gd name="T38" fmla="*/ 25 w 59"/>
                <a:gd name="T39" fmla="*/ 7 h 36"/>
                <a:gd name="T40" fmla="*/ 32 w 59"/>
                <a:gd name="T41" fmla="*/ 6 h 36"/>
                <a:gd name="T42" fmla="*/ 41 w 59"/>
                <a:gd name="T43" fmla="*/ 3 h 36"/>
                <a:gd name="T44" fmla="*/ 49 w 59"/>
                <a:gd name="T45" fmla="*/ 9 h 36"/>
                <a:gd name="T46" fmla="*/ 55 w 59"/>
                <a:gd name="T47" fmla="*/ 17 h 36"/>
                <a:gd name="T48" fmla="*/ 56 w 59"/>
                <a:gd name="T4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6">
                  <a:moveTo>
                    <a:pt x="56" y="26"/>
                  </a:moveTo>
                  <a:cubicBezTo>
                    <a:pt x="55" y="30"/>
                    <a:pt x="55" y="30"/>
                    <a:pt x="48" y="32"/>
                  </a:cubicBezTo>
                  <a:cubicBezTo>
                    <a:pt x="42" y="35"/>
                    <a:pt x="43" y="36"/>
                    <a:pt x="36" y="36"/>
                  </a:cubicBezTo>
                  <a:cubicBezTo>
                    <a:pt x="36" y="36"/>
                    <a:pt x="35" y="36"/>
                    <a:pt x="35" y="36"/>
                  </a:cubicBezTo>
                  <a:cubicBezTo>
                    <a:pt x="35" y="36"/>
                    <a:pt x="35" y="36"/>
                    <a:pt x="35" y="36"/>
                  </a:cubicBezTo>
                  <a:cubicBezTo>
                    <a:pt x="33" y="35"/>
                    <a:pt x="31" y="33"/>
                    <a:pt x="30" y="32"/>
                  </a:cubicBezTo>
                  <a:cubicBezTo>
                    <a:pt x="27" y="29"/>
                    <a:pt x="27" y="30"/>
                    <a:pt x="23" y="26"/>
                  </a:cubicBezTo>
                  <a:cubicBezTo>
                    <a:pt x="20" y="22"/>
                    <a:pt x="20" y="28"/>
                    <a:pt x="20" y="31"/>
                  </a:cubicBezTo>
                  <a:cubicBezTo>
                    <a:pt x="20" y="34"/>
                    <a:pt x="17" y="33"/>
                    <a:pt x="15" y="34"/>
                  </a:cubicBezTo>
                  <a:cubicBezTo>
                    <a:pt x="13" y="35"/>
                    <a:pt x="10" y="33"/>
                    <a:pt x="5" y="30"/>
                  </a:cubicBezTo>
                  <a:cubicBezTo>
                    <a:pt x="0" y="26"/>
                    <a:pt x="2" y="28"/>
                    <a:pt x="2" y="27"/>
                  </a:cubicBezTo>
                  <a:cubicBezTo>
                    <a:pt x="1" y="25"/>
                    <a:pt x="4" y="23"/>
                    <a:pt x="6" y="22"/>
                  </a:cubicBezTo>
                  <a:cubicBezTo>
                    <a:pt x="9" y="20"/>
                    <a:pt x="8" y="20"/>
                    <a:pt x="12" y="17"/>
                  </a:cubicBezTo>
                  <a:cubicBezTo>
                    <a:pt x="16" y="14"/>
                    <a:pt x="15" y="15"/>
                    <a:pt x="18" y="12"/>
                  </a:cubicBezTo>
                  <a:cubicBezTo>
                    <a:pt x="20" y="9"/>
                    <a:pt x="17" y="9"/>
                    <a:pt x="15" y="6"/>
                  </a:cubicBezTo>
                  <a:cubicBezTo>
                    <a:pt x="14" y="5"/>
                    <a:pt x="14" y="4"/>
                    <a:pt x="14" y="3"/>
                  </a:cubicBezTo>
                  <a:cubicBezTo>
                    <a:pt x="14" y="3"/>
                    <a:pt x="14" y="3"/>
                    <a:pt x="14" y="3"/>
                  </a:cubicBezTo>
                  <a:cubicBezTo>
                    <a:pt x="14" y="3"/>
                    <a:pt x="15" y="2"/>
                    <a:pt x="15" y="2"/>
                  </a:cubicBezTo>
                  <a:cubicBezTo>
                    <a:pt x="18" y="0"/>
                    <a:pt x="19" y="2"/>
                    <a:pt x="21" y="2"/>
                  </a:cubicBezTo>
                  <a:cubicBezTo>
                    <a:pt x="24" y="2"/>
                    <a:pt x="25" y="4"/>
                    <a:pt x="25" y="7"/>
                  </a:cubicBezTo>
                  <a:cubicBezTo>
                    <a:pt x="25" y="10"/>
                    <a:pt x="27" y="7"/>
                    <a:pt x="32" y="6"/>
                  </a:cubicBezTo>
                  <a:cubicBezTo>
                    <a:pt x="37" y="4"/>
                    <a:pt x="38" y="4"/>
                    <a:pt x="41" y="3"/>
                  </a:cubicBezTo>
                  <a:cubicBezTo>
                    <a:pt x="45" y="1"/>
                    <a:pt x="46" y="4"/>
                    <a:pt x="49" y="9"/>
                  </a:cubicBezTo>
                  <a:cubicBezTo>
                    <a:pt x="52" y="13"/>
                    <a:pt x="50" y="12"/>
                    <a:pt x="55" y="17"/>
                  </a:cubicBezTo>
                  <a:cubicBezTo>
                    <a:pt x="59" y="22"/>
                    <a:pt x="58" y="21"/>
                    <a:pt x="56" y="26"/>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54">
              <a:extLst>
                <a:ext uri="{FF2B5EF4-FFF2-40B4-BE49-F238E27FC236}">
                  <a16:creationId xmlns:a16="http://schemas.microsoft.com/office/drawing/2014/main" id="{965C24DC-259D-D976-4BC4-426D44403356}"/>
                </a:ext>
              </a:extLst>
            </p:cNvPr>
            <p:cNvSpPr>
              <a:spLocks/>
            </p:cNvSpPr>
            <p:nvPr/>
          </p:nvSpPr>
          <p:spPr bwMode="auto">
            <a:xfrm>
              <a:off x="2422" y="1124"/>
              <a:ext cx="63" cy="61"/>
            </a:xfrm>
            <a:custGeom>
              <a:avLst/>
              <a:gdLst>
                <a:gd name="T0" fmla="*/ 101 w 105"/>
                <a:gd name="T1" fmla="*/ 58 h 102"/>
                <a:gd name="T2" fmla="*/ 98 w 105"/>
                <a:gd name="T3" fmla="*/ 75 h 102"/>
                <a:gd name="T4" fmla="*/ 88 w 105"/>
                <a:gd name="T5" fmla="*/ 82 h 102"/>
                <a:gd name="T6" fmla="*/ 75 w 105"/>
                <a:gd name="T7" fmla="*/ 84 h 102"/>
                <a:gd name="T8" fmla="*/ 63 w 105"/>
                <a:gd name="T9" fmla="*/ 91 h 102"/>
                <a:gd name="T10" fmla="*/ 51 w 105"/>
                <a:gd name="T11" fmla="*/ 91 h 102"/>
                <a:gd name="T12" fmla="*/ 38 w 105"/>
                <a:gd name="T13" fmla="*/ 96 h 102"/>
                <a:gd name="T14" fmla="*/ 29 w 105"/>
                <a:gd name="T15" fmla="*/ 101 h 102"/>
                <a:gd name="T16" fmla="*/ 17 w 105"/>
                <a:gd name="T17" fmla="*/ 97 h 102"/>
                <a:gd name="T18" fmla="*/ 8 w 105"/>
                <a:gd name="T19" fmla="*/ 96 h 102"/>
                <a:gd name="T20" fmla="*/ 11 w 105"/>
                <a:gd name="T21" fmla="*/ 90 h 102"/>
                <a:gd name="T22" fmla="*/ 6 w 105"/>
                <a:gd name="T23" fmla="*/ 84 h 102"/>
                <a:gd name="T24" fmla="*/ 19 w 105"/>
                <a:gd name="T25" fmla="*/ 80 h 102"/>
                <a:gd name="T26" fmla="*/ 21 w 105"/>
                <a:gd name="T27" fmla="*/ 73 h 102"/>
                <a:gd name="T28" fmla="*/ 27 w 105"/>
                <a:gd name="T29" fmla="*/ 68 h 102"/>
                <a:gd name="T30" fmla="*/ 33 w 105"/>
                <a:gd name="T31" fmla="*/ 61 h 102"/>
                <a:gd name="T32" fmla="*/ 33 w 105"/>
                <a:gd name="T33" fmla="*/ 55 h 102"/>
                <a:gd name="T34" fmla="*/ 17 w 105"/>
                <a:gd name="T35" fmla="*/ 50 h 102"/>
                <a:gd name="T36" fmla="*/ 24 w 105"/>
                <a:gd name="T37" fmla="*/ 43 h 102"/>
                <a:gd name="T38" fmla="*/ 23 w 105"/>
                <a:gd name="T39" fmla="*/ 37 h 102"/>
                <a:gd name="T40" fmla="*/ 22 w 105"/>
                <a:gd name="T41" fmla="*/ 28 h 102"/>
                <a:gd name="T42" fmla="*/ 29 w 105"/>
                <a:gd name="T43" fmla="*/ 27 h 102"/>
                <a:gd name="T44" fmla="*/ 44 w 105"/>
                <a:gd name="T45" fmla="*/ 28 h 102"/>
                <a:gd name="T46" fmla="*/ 54 w 105"/>
                <a:gd name="T47" fmla="*/ 23 h 102"/>
                <a:gd name="T48" fmla="*/ 61 w 105"/>
                <a:gd name="T49" fmla="*/ 18 h 102"/>
                <a:gd name="T50" fmla="*/ 52 w 105"/>
                <a:gd name="T51" fmla="*/ 18 h 102"/>
                <a:gd name="T52" fmla="*/ 55 w 105"/>
                <a:gd name="T53" fmla="*/ 13 h 102"/>
                <a:gd name="T54" fmla="*/ 57 w 105"/>
                <a:gd name="T55" fmla="*/ 9 h 102"/>
                <a:gd name="T56" fmla="*/ 62 w 105"/>
                <a:gd name="T57" fmla="*/ 3 h 102"/>
                <a:gd name="T58" fmla="*/ 71 w 105"/>
                <a:gd name="T59" fmla="*/ 1 h 102"/>
                <a:gd name="T60" fmla="*/ 76 w 105"/>
                <a:gd name="T61" fmla="*/ 0 h 102"/>
                <a:gd name="T62" fmla="*/ 77 w 105"/>
                <a:gd name="T63" fmla="*/ 3 h 102"/>
                <a:gd name="T64" fmla="*/ 80 w 105"/>
                <a:gd name="T65" fmla="*/ 9 h 102"/>
                <a:gd name="T66" fmla="*/ 74 w 105"/>
                <a:gd name="T67" fmla="*/ 14 h 102"/>
                <a:gd name="T68" fmla="*/ 68 w 105"/>
                <a:gd name="T69" fmla="*/ 19 h 102"/>
                <a:gd name="T70" fmla="*/ 64 w 105"/>
                <a:gd name="T71" fmla="*/ 24 h 102"/>
                <a:gd name="T72" fmla="*/ 67 w 105"/>
                <a:gd name="T73" fmla="*/ 27 h 102"/>
                <a:gd name="T74" fmla="*/ 77 w 105"/>
                <a:gd name="T75" fmla="*/ 31 h 102"/>
                <a:gd name="T76" fmla="*/ 82 w 105"/>
                <a:gd name="T77" fmla="*/ 28 h 102"/>
                <a:gd name="T78" fmla="*/ 85 w 105"/>
                <a:gd name="T79" fmla="*/ 23 h 102"/>
                <a:gd name="T80" fmla="*/ 92 w 105"/>
                <a:gd name="T81" fmla="*/ 29 h 102"/>
                <a:gd name="T82" fmla="*/ 97 w 105"/>
                <a:gd name="T83" fmla="*/ 33 h 102"/>
                <a:gd name="T84" fmla="*/ 101 w 105"/>
                <a:gd name="T85" fmla="*/ 41 h 102"/>
                <a:gd name="T86" fmla="*/ 101 w 105"/>
                <a:gd name="T8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2">
                  <a:moveTo>
                    <a:pt x="101" y="58"/>
                  </a:moveTo>
                  <a:cubicBezTo>
                    <a:pt x="101" y="67"/>
                    <a:pt x="102" y="66"/>
                    <a:pt x="98" y="75"/>
                  </a:cubicBezTo>
                  <a:cubicBezTo>
                    <a:pt x="93" y="84"/>
                    <a:pt x="96" y="82"/>
                    <a:pt x="88" y="82"/>
                  </a:cubicBezTo>
                  <a:cubicBezTo>
                    <a:pt x="80" y="81"/>
                    <a:pt x="81" y="84"/>
                    <a:pt x="75" y="84"/>
                  </a:cubicBezTo>
                  <a:cubicBezTo>
                    <a:pt x="68" y="85"/>
                    <a:pt x="70" y="89"/>
                    <a:pt x="63" y="91"/>
                  </a:cubicBezTo>
                  <a:cubicBezTo>
                    <a:pt x="57" y="94"/>
                    <a:pt x="55" y="93"/>
                    <a:pt x="51" y="91"/>
                  </a:cubicBezTo>
                  <a:cubicBezTo>
                    <a:pt x="47" y="89"/>
                    <a:pt x="46" y="95"/>
                    <a:pt x="38" y="96"/>
                  </a:cubicBezTo>
                  <a:cubicBezTo>
                    <a:pt x="31" y="96"/>
                    <a:pt x="34" y="101"/>
                    <a:pt x="29" y="101"/>
                  </a:cubicBezTo>
                  <a:cubicBezTo>
                    <a:pt x="24" y="102"/>
                    <a:pt x="22" y="101"/>
                    <a:pt x="17" y="97"/>
                  </a:cubicBezTo>
                  <a:cubicBezTo>
                    <a:pt x="13" y="92"/>
                    <a:pt x="11" y="98"/>
                    <a:pt x="8" y="96"/>
                  </a:cubicBezTo>
                  <a:cubicBezTo>
                    <a:pt x="5" y="94"/>
                    <a:pt x="9" y="91"/>
                    <a:pt x="11" y="90"/>
                  </a:cubicBezTo>
                  <a:cubicBezTo>
                    <a:pt x="13" y="89"/>
                    <a:pt x="12" y="84"/>
                    <a:pt x="6" y="84"/>
                  </a:cubicBezTo>
                  <a:cubicBezTo>
                    <a:pt x="0" y="83"/>
                    <a:pt x="11" y="81"/>
                    <a:pt x="19" y="80"/>
                  </a:cubicBezTo>
                  <a:cubicBezTo>
                    <a:pt x="28" y="79"/>
                    <a:pt x="21" y="78"/>
                    <a:pt x="21" y="73"/>
                  </a:cubicBezTo>
                  <a:cubicBezTo>
                    <a:pt x="21" y="68"/>
                    <a:pt x="23" y="72"/>
                    <a:pt x="27" y="68"/>
                  </a:cubicBezTo>
                  <a:cubicBezTo>
                    <a:pt x="31" y="63"/>
                    <a:pt x="31" y="63"/>
                    <a:pt x="33" y="61"/>
                  </a:cubicBezTo>
                  <a:cubicBezTo>
                    <a:pt x="36" y="59"/>
                    <a:pt x="35" y="56"/>
                    <a:pt x="33" y="55"/>
                  </a:cubicBezTo>
                  <a:cubicBezTo>
                    <a:pt x="31" y="54"/>
                    <a:pt x="21" y="52"/>
                    <a:pt x="17" y="50"/>
                  </a:cubicBezTo>
                  <a:cubicBezTo>
                    <a:pt x="14" y="48"/>
                    <a:pt x="20" y="44"/>
                    <a:pt x="24" y="43"/>
                  </a:cubicBezTo>
                  <a:cubicBezTo>
                    <a:pt x="27" y="42"/>
                    <a:pt x="28" y="40"/>
                    <a:pt x="23" y="37"/>
                  </a:cubicBezTo>
                  <a:cubicBezTo>
                    <a:pt x="18" y="35"/>
                    <a:pt x="24" y="33"/>
                    <a:pt x="22" y="28"/>
                  </a:cubicBezTo>
                  <a:cubicBezTo>
                    <a:pt x="20" y="23"/>
                    <a:pt x="24" y="28"/>
                    <a:pt x="29" y="27"/>
                  </a:cubicBezTo>
                  <a:cubicBezTo>
                    <a:pt x="35" y="26"/>
                    <a:pt x="31" y="27"/>
                    <a:pt x="44" y="28"/>
                  </a:cubicBezTo>
                  <a:cubicBezTo>
                    <a:pt x="56" y="29"/>
                    <a:pt x="52" y="27"/>
                    <a:pt x="54" y="23"/>
                  </a:cubicBezTo>
                  <a:cubicBezTo>
                    <a:pt x="55" y="19"/>
                    <a:pt x="58" y="22"/>
                    <a:pt x="61" y="18"/>
                  </a:cubicBezTo>
                  <a:cubicBezTo>
                    <a:pt x="63" y="14"/>
                    <a:pt x="54" y="19"/>
                    <a:pt x="52" y="18"/>
                  </a:cubicBezTo>
                  <a:cubicBezTo>
                    <a:pt x="51" y="17"/>
                    <a:pt x="50" y="15"/>
                    <a:pt x="55" y="13"/>
                  </a:cubicBezTo>
                  <a:cubicBezTo>
                    <a:pt x="60" y="10"/>
                    <a:pt x="58" y="11"/>
                    <a:pt x="57" y="9"/>
                  </a:cubicBezTo>
                  <a:cubicBezTo>
                    <a:pt x="56" y="6"/>
                    <a:pt x="60" y="6"/>
                    <a:pt x="62" y="3"/>
                  </a:cubicBezTo>
                  <a:cubicBezTo>
                    <a:pt x="62" y="0"/>
                    <a:pt x="67" y="3"/>
                    <a:pt x="71" y="1"/>
                  </a:cubicBezTo>
                  <a:cubicBezTo>
                    <a:pt x="75" y="0"/>
                    <a:pt x="74" y="1"/>
                    <a:pt x="76" y="0"/>
                  </a:cubicBezTo>
                  <a:cubicBezTo>
                    <a:pt x="76" y="1"/>
                    <a:pt x="76" y="2"/>
                    <a:pt x="77" y="3"/>
                  </a:cubicBezTo>
                  <a:cubicBezTo>
                    <a:pt x="79" y="6"/>
                    <a:pt x="82" y="6"/>
                    <a:pt x="80" y="9"/>
                  </a:cubicBezTo>
                  <a:cubicBezTo>
                    <a:pt x="77" y="12"/>
                    <a:pt x="78" y="11"/>
                    <a:pt x="74" y="14"/>
                  </a:cubicBezTo>
                  <a:cubicBezTo>
                    <a:pt x="70" y="17"/>
                    <a:pt x="71" y="17"/>
                    <a:pt x="68" y="19"/>
                  </a:cubicBezTo>
                  <a:cubicBezTo>
                    <a:pt x="66" y="20"/>
                    <a:pt x="63" y="22"/>
                    <a:pt x="64" y="24"/>
                  </a:cubicBezTo>
                  <a:cubicBezTo>
                    <a:pt x="64" y="25"/>
                    <a:pt x="62" y="23"/>
                    <a:pt x="67" y="27"/>
                  </a:cubicBezTo>
                  <a:cubicBezTo>
                    <a:pt x="72" y="30"/>
                    <a:pt x="75" y="32"/>
                    <a:pt x="77" y="31"/>
                  </a:cubicBezTo>
                  <a:cubicBezTo>
                    <a:pt x="79" y="30"/>
                    <a:pt x="82" y="31"/>
                    <a:pt x="82" y="28"/>
                  </a:cubicBezTo>
                  <a:cubicBezTo>
                    <a:pt x="82" y="25"/>
                    <a:pt x="82" y="19"/>
                    <a:pt x="85" y="23"/>
                  </a:cubicBezTo>
                  <a:cubicBezTo>
                    <a:pt x="89" y="27"/>
                    <a:pt x="89" y="26"/>
                    <a:pt x="92" y="29"/>
                  </a:cubicBezTo>
                  <a:cubicBezTo>
                    <a:pt x="93" y="30"/>
                    <a:pt x="95" y="32"/>
                    <a:pt x="97" y="33"/>
                  </a:cubicBezTo>
                  <a:cubicBezTo>
                    <a:pt x="93" y="33"/>
                    <a:pt x="98" y="36"/>
                    <a:pt x="101" y="41"/>
                  </a:cubicBezTo>
                  <a:cubicBezTo>
                    <a:pt x="105" y="47"/>
                    <a:pt x="101" y="49"/>
                    <a:pt x="101" y="58"/>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55">
              <a:extLst>
                <a:ext uri="{FF2B5EF4-FFF2-40B4-BE49-F238E27FC236}">
                  <a16:creationId xmlns:a16="http://schemas.microsoft.com/office/drawing/2014/main" id="{BD44AC6B-9566-3997-EDDD-8555DB4109E8}"/>
                </a:ext>
              </a:extLst>
            </p:cNvPr>
            <p:cNvSpPr>
              <a:spLocks/>
            </p:cNvSpPr>
            <p:nvPr/>
          </p:nvSpPr>
          <p:spPr bwMode="auto">
            <a:xfrm>
              <a:off x="2591" y="1182"/>
              <a:ext cx="51" cy="35"/>
            </a:xfrm>
            <a:custGeom>
              <a:avLst/>
              <a:gdLst>
                <a:gd name="T0" fmla="*/ 79 w 84"/>
                <a:gd name="T1" fmla="*/ 35 h 58"/>
                <a:gd name="T2" fmla="*/ 76 w 84"/>
                <a:gd name="T3" fmla="*/ 38 h 58"/>
                <a:gd name="T4" fmla="*/ 74 w 84"/>
                <a:gd name="T5" fmla="*/ 39 h 58"/>
                <a:gd name="T6" fmla="*/ 69 w 84"/>
                <a:gd name="T7" fmla="*/ 44 h 58"/>
                <a:gd name="T8" fmla="*/ 69 w 84"/>
                <a:gd name="T9" fmla="*/ 52 h 58"/>
                <a:gd name="T10" fmla="*/ 71 w 84"/>
                <a:gd name="T11" fmla="*/ 56 h 58"/>
                <a:gd name="T12" fmla="*/ 62 w 84"/>
                <a:gd name="T13" fmla="*/ 56 h 58"/>
                <a:gd name="T14" fmla="*/ 48 w 84"/>
                <a:gd name="T15" fmla="*/ 48 h 58"/>
                <a:gd name="T16" fmla="*/ 46 w 84"/>
                <a:gd name="T17" fmla="*/ 39 h 58"/>
                <a:gd name="T18" fmla="*/ 35 w 84"/>
                <a:gd name="T19" fmla="*/ 45 h 58"/>
                <a:gd name="T20" fmla="*/ 32 w 84"/>
                <a:gd name="T21" fmla="*/ 34 h 58"/>
                <a:gd name="T22" fmla="*/ 24 w 84"/>
                <a:gd name="T23" fmla="*/ 34 h 58"/>
                <a:gd name="T24" fmla="*/ 22 w 84"/>
                <a:gd name="T25" fmla="*/ 32 h 58"/>
                <a:gd name="T26" fmla="*/ 17 w 84"/>
                <a:gd name="T27" fmla="*/ 29 h 58"/>
                <a:gd name="T28" fmla="*/ 13 w 84"/>
                <a:gd name="T29" fmla="*/ 24 h 58"/>
                <a:gd name="T30" fmla="*/ 7 w 84"/>
                <a:gd name="T31" fmla="*/ 23 h 58"/>
                <a:gd name="T32" fmla="*/ 2 w 84"/>
                <a:gd name="T33" fmla="*/ 22 h 58"/>
                <a:gd name="T34" fmla="*/ 0 w 84"/>
                <a:gd name="T35" fmla="*/ 13 h 58"/>
                <a:gd name="T36" fmla="*/ 13 w 84"/>
                <a:gd name="T37" fmla="*/ 8 h 58"/>
                <a:gd name="T38" fmla="*/ 23 w 84"/>
                <a:gd name="T39" fmla="*/ 0 h 58"/>
                <a:gd name="T40" fmla="*/ 24 w 84"/>
                <a:gd name="T41" fmla="*/ 0 h 58"/>
                <a:gd name="T42" fmla="*/ 26 w 84"/>
                <a:gd name="T43" fmla="*/ 4 h 58"/>
                <a:gd name="T44" fmla="*/ 35 w 84"/>
                <a:gd name="T45" fmla="*/ 6 h 58"/>
                <a:gd name="T46" fmla="*/ 41 w 84"/>
                <a:gd name="T47" fmla="*/ 6 h 58"/>
                <a:gd name="T48" fmla="*/ 50 w 84"/>
                <a:gd name="T49" fmla="*/ 4 h 58"/>
                <a:gd name="T50" fmla="*/ 65 w 84"/>
                <a:gd name="T51" fmla="*/ 11 h 58"/>
                <a:gd name="T52" fmla="*/ 71 w 84"/>
                <a:gd name="T53" fmla="*/ 13 h 58"/>
                <a:gd name="T54" fmla="*/ 72 w 84"/>
                <a:gd name="T55" fmla="*/ 14 h 58"/>
                <a:gd name="T56" fmla="*/ 75 w 84"/>
                <a:gd name="T57" fmla="*/ 20 h 58"/>
                <a:gd name="T58" fmla="*/ 80 w 84"/>
                <a:gd name="T59" fmla="*/ 30 h 58"/>
                <a:gd name="T60" fmla="*/ 79 w 84"/>
                <a:gd name="T61"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58">
                  <a:moveTo>
                    <a:pt x="79" y="35"/>
                  </a:moveTo>
                  <a:cubicBezTo>
                    <a:pt x="78" y="36"/>
                    <a:pt x="77" y="37"/>
                    <a:pt x="76" y="38"/>
                  </a:cubicBezTo>
                  <a:cubicBezTo>
                    <a:pt x="75" y="38"/>
                    <a:pt x="75" y="38"/>
                    <a:pt x="74" y="39"/>
                  </a:cubicBezTo>
                  <a:cubicBezTo>
                    <a:pt x="72" y="39"/>
                    <a:pt x="70" y="41"/>
                    <a:pt x="69" y="44"/>
                  </a:cubicBezTo>
                  <a:cubicBezTo>
                    <a:pt x="68" y="47"/>
                    <a:pt x="69" y="48"/>
                    <a:pt x="69" y="52"/>
                  </a:cubicBezTo>
                  <a:cubicBezTo>
                    <a:pt x="69" y="55"/>
                    <a:pt x="70" y="55"/>
                    <a:pt x="71" y="56"/>
                  </a:cubicBezTo>
                  <a:cubicBezTo>
                    <a:pt x="67" y="57"/>
                    <a:pt x="64" y="58"/>
                    <a:pt x="62" y="56"/>
                  </a:cubicBezTo>
                  <a:cubicBezTo>
                    <a:pt x="59" y="54"/>
                    <a:pt x="48" y="53"/>
                    <a:pt x="48" y="48"/>
                  </a:cubicBezTo>
                  <a:cubicBezTo>
                    <a:pt x="48" y="43"/>
                    <a:pt x="48" y="37"/>
                    <a:pt x="46" y="39"/>
                  </a:cubicBezTo>
                  <a:cubicBezTo>
                    <a:pt x="44" y="41"/>
                    <a:pt x="37" y="49"/>
                    <a:pt x="35" y="45"/>
                  </a:cubicBezTo>
                  <a:cubicBezTo>
                    <a:pt x="34" y="40"/>
                    <a:pt x="34" y="35"/>
                    <a:pt x="32" y="34"/>
                  </a:cubicBezTo>
                  <a:cubicBezTo>
                    <a:pt x="29" y="34"/>
                    <a:pt x="24" y="34"/>
                    <a:pt x="24" y="34"/>
                  </a:cubicBezTo>
                  <a:cubicBezTo>
                    <a:pt x="23" y="35"/>
                    <a:pt x="22" y="34"/>
                    <a:pt x="22" y="32"/>
                  </a:cubicBezTo>
                  <a:cubicBezTo>
                    <a:pt x="21" y="30"/>
                    <a:pt x="18" y="30"/>
                    <a:pt x="17" y="29"/>
                  </a:cubicBezTo>
                  <a:cubicBezTo>
                    <a:pt x="15" y="27"/>
                    <a:pt x="15" y="27"/>
                    <a:pt x="13" y="24"/>
                  </a:cubicBezTo>
                  <a:cubicBezTo>
                    <a:pt x="11" y="21"/>
                    <a:pt x="9" y="21"/>
                    <a:pt x="7" y="23"/>
                  </a:cubicBezTo>
                  <a:cubicBezTo>
                    <a:pt x="5" y="25"/>
                    <a:pt x="3" y="25"/>
                    <a:pt x="2" y="22"/>
                  </a:cubicBezTo>
                  <a:cubicBezTo>
                    <a:pt x="1" y="20"/>
                    <a:pt x="0" y="15"/>
                    <a:pt x="0" y="13"/>
                  </a:cubicBezTo>
                  <a:cubicBezTo>
                    <a:pt x="4" y="11"/>
                    <a:pt x="7" y="12"/>
                    <a:pt x="13" y="8"/>
                  </a:cubicBezTo>
                  <a:cubicBezTo>
                    <a:pt x="20" y="5"/>
                    <a:pt x="17" y="5"/>
                    <a:pt x="23" y="0"/>
                  </a:cubicBezTo>
                  <a:cubicBezTo>
                    <a:pt x="23" y="0"/>
                    <a:pt x="24" y="0"/>
                    <a:pt x="24" y="0"/>
                  </a:cubicBezTo>
                  <a:cubicBezTo>
                    <a:pt x="25" y="1"/>
                    <a:pt x="25" y="2"/>
                    <a:pt x="26" y="4"/>
                  </a:cubicBezTo>
                  <a:cubicBezTo>
                    <a:pt x="29" y="10"/>
                    <a:pt x="27" y="4"/>
                    <a:pt x="35" y="6"/>
                  </a:cubicBezTo>
                  <a:cubicBezTo>
                    <a:pt x="43" y="8"/>
                    <a:pt x="39" y="6"/>
                    <a:pt x="41" y="6"/>
                  </a:cubicBezTo>
                  <a:cubicBezTo>
                    <a:pt x="42" y="5"/>
                    <a:pt x="46" y="3"/>
                    <a:pt x="50" y="4"/>
                  </a:cubicBezTo>
                  <a:cubicBezTo>
                    <a:pt x="55" y="4"/>
                    <a:pt x="59" y="8"/>
                    <a:pt x="65" y="11"/>
                  </a:cubicBezTo>
                  <a:cubicBezTo>
                    <a:pt x="71" y="14"/>
                    <a:pt x="69" y="12"/>
                    <a:pt x="71" y="13"/>
                  </a:cubicBezTo>
                  <a:cubicBezTo>
                    <a:pt x="71" y="14"/>
                    <a:pt x="72" y="14"/>
                    <a:pt x="72" y="14"/>
                  </a:cubicBezTo>
                  <a:cubicBezTo>
                    <a:pt x="76" y="17"/>
                    <a:pt x="74" y="16"/>
                    <a:pt x="75" y="20"/>
                  </a:cubicBezTo>
                  <a:cubicBezTo>
                    <a:pt x="76" y="25"/>
                    <a:pt x="77" y="27"/>
                    <a:pt x="80" y="30"/>
                  </a:cubicBezTo>
                  <a:cubicBezTo>
                    <a:pt x="84" y="32"/>
                    <a:pt x="81" y="34"/>
                    <a:pt x="79" y="3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156">
              <a:extLst>
                <a:ext uri="{FF2B5EF4-FFF2-40B4-BE49-F238E27FC236}">
                  <a16:creationId xmlns:a16="http://schemas.microsoft.com/office/drawing/2014/main" id="{07C52327-64D9-8058-D987-8938E410BC7D}"/>
                </a:ext>
              </a:extLst>
            </p:cNvPr>
            <p:cNvSpPr>
              <a:spLocks/>
            </p:cNvSpPr>
            <p:nvPr/>
          </p:nvSpPr>
          <p:spPr bwMode="auto">
            <a:xfrm>
              <a:off x="2606" y="1152"/>
              <a:ext cx="48" cy="39"/>
            </a:xfrm>
            <a:custGeom>
              <a:avLst/>
              <a:gdLst>
                <a:gd name="T0" fmla="*/ 77 w 80"/>
                <a:gd name="T1" fmla="*/ 9 h 64"/>
                <a:gd name="T2" fmla="*/ 75 w 80"/>
                <a:gd name="T3" fmla="*/ 14 h 64"/>
                <a:gd name="T4" fmla="*/ 74 w 80"/>
                <a:gd name="T5" fmla="*/ 18 h 64"/>
                <a:gd name="T6" fmla="*/ 67 w 80"/>
                <a:gd name="T7" fmla="*/ 21 h 64"/>
                <a:gd name="T8" fmla="*/ 67 w 80"/>
                <a:gd name="T9" fmla="*/ 25 h 64"/>
                <a:gd name="T10" fmla="*/ 73 w 80"/>
                <a:gd name="T11" fmla="*/ 28 h 64"/>
                <a:gd name="T12" fmla="*/ 70 w 80"/>
                <a:gd name="T13" fmla="*/ 35 h 64"/>
                <a:gd name="T14" fmla="*/ 65 w 80"/>
                <a:gd name="T15" fmla="*/ 41 h 64"/>
                <a:gd name="T16" fmla="*/ 50 w 80"/>
                <a:gd name="T17" fmla="*/ 44 h 64"/>
                <a:gd name="T18" fmla="*/ 56 w 80"/>
                <a:gd name="T19" fmla="*/ 53 h 64"/>
                <a:gd name="T20" fmla="*/ 52 w 80"/>
                <a:gd name="T21" fmla="*/ 57 h 64"/>
                <a:gd name="T22" fmla="*/ 47 w 80"/>
                <a:gd name="T23" fmla="*/ 63 h 64"/>
                <a:gd name="T24" fmla="*/ 41 w 80"/>
                <a:gd name="T25" fmla="*/ 61 h 64"/>
                <a:gd name="T26" fmla="*/ 26 w 80"/>
                <a:gd name="T27" fmla="*/ 54 h 64"/>
                <a:gd name="T28" fmla="*/ 17 w 80"/>
                <a:gd name="T29" fmla="*/ 56 h 64"/>
                <a:gd name="T30" fmla="*/ 11 w 80"/>
                <a:gd name="T31" fmla="*/ 56 h 64"/>
                <a:gd name="T32" fmla="*/ 2 w 80"/>
                <a:gd name="T33" fmla="*/ 54 h 64"/>
                <a:gd name="T34" fmla="*/ 0 w 80"/>
                <a:gd name="T35" fmla="*/ 50 h 64"/>
                <a:gd name="T36" fmla="*/ 10 w 80"/>
                <a:gd name="T37" fmla="*/ 41 h 64"/>
                <a:gd name="T38" fmla="*/ 20 w 80"/>
                <a:gd name="T39" fmla="*/ 21 h 64"/>
                <a:gd name="T40" fmla="*/ 28 w 80"/>
                <a:gd name="T41" fmla="*/ 12 h 64"/>
                <a:gd name="T42" fmla="*/ 41 w 80"/>
                <a:gd name="T43" fmla="*/ 9 h 64"/>
                <a:gd name="T44" fmla="*/ 48 w 80"/>
                <a:gd name="T45" fmla="*/ 1 h 64"/>
                <a:gd name="T46" fmla="*/ 60 w 80"/>
                <a:gd name="T47" fmla="*/ 1 h 64"/>
                <a:gd name="T48" fmla="*/ 74 w 80"/>
                <a:gd name="T49" fmla="*/ 2 h 64"/>
                <a:gd name="T50" fmla="*/ 79 w 80"/>
                <a:gd name="T51" fmla="*/ 4 h 64"/>
                <a:gd name="T52" fmla="*/ 77 w 80"/>
                <a:gd name="T5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77" y="9"/>
                  </a:moveTo>
                  <a:cubicBezTo>
                    <a:pt x="77" y="11"/>
                    <a:pt x="76" y="13"/>
                    <a:pt x="75" y="14"/>
                  </a:cubicBezTo>
                  <a:cubicBezTo>
                    <a:pt x="74" y="15"/>
                    <a:pt x="74" y="17"/>
                    <a:pt x="74" y="18"/>
                  </a:cubicBezTo>
                  <a:cubicBezTo>
                    <a:pt x="74" y="19"/>
                    <a:pt x="72" y="21"/>
                    <a:pt x="67" y="21"/>
                  </a:cubicBezTo>
                  <a:cubicBezTo>
                    <a:pt x="62" y="22"/>
                    <a:pt x="67" y="21"/>
                    <a:pt x="67" y="25"/>
                  </a:cubicBezTo>
                  <a:cubicBezTo>
                    <a:pt x="67" y="28"/>
                    <a:pt x="70" y="26"/>
                    <a:pt x="73" y="28"/>
                  </a:cubicBezTo>
                  <a:cubicBezTo>
                    <a:pt x="76" y="31"/>
                    <a:pt x="72" y="32"/>
                    <a:pt x="70" y="35"/>
                  </a:cubicBezTo>
                  <a:cubicBezTo>
                    <a:pt x="67" y="38"/>
                    <a:pt x="66" y="40"/>
                    <a:pt x="65" y="41"/>
                  </a:cubicBezTo>
                  <a:cubicBezTo>
                    <a:pt x="63" y="43"/>
                    <a:pt x="55" y="44"/>
                    <a:pt x="50" y="44"/>
                  </a:cubicBezTo>
                  <a:cubicBezTo>
                    <a:pt x="46" y="44"/>
                    <a:pt x="53" y="50"/>
                    <a:pt x="56" y="53"/>
                  </a:cubicBezTo>
                  <a:cubicBezTo>
                    <a:pt x="58" y="55"/>
                    <a:pt x="52" y="57"/>
                    <a:pt x="52" y="57"/>
                  </a:cubicBezTo>
                  <a:cubicBezTo>
                    <a:pt x="52" y="57"/>
                    <a:pt x="50" y="61"/>
                    <a:pt x="47" y="63"/>
                  </a:cubicBezTo>
                  <a:cubicBezTo>
                    <a:pt x="45" y="62"/>
                    <a:pt x="47" y="64"/>
                    <a:pt x="41" y="61"/>
                  </a:cubicBezTo>
                  <a:cubicBezTo>
                    <a:pt x="35" y="58"/>
                    <a:pt x="31" y="54"/>
                    <a:pt x="26" y="54"/>
                  </a:cubicBezTo>
                  <a:cubicBezTo>
                    <a:pt x="22" y="53"/>
                    <a:pt x="18" y="55"/>
                    <a:pt x="17" y="56"/>
                  </a:cubicBezTo>
                  <a:cubicBezTo>
                    <a:pt x="15" y="56"/>
                    <a:pt x="19" y="58"/>
                    <a:pt x="11" y="56"/>
                  </a:cubicBezTo>
                  <a:cubicBezTo>
                    <a:pt x="3" y="54"/>
                    <a:pt x="5" y="60"/>
                    <a:pt x="2" y="54"/>
                  </a:cubicBezTo>
                  <a:cubicBezTo>
                    <a:pt x="1" y="52"/>
                    <a:pt x="1" y="51"/>
                    <a:pt x="0" y="50"/>
                  </a:cubicBezTo>
                  <a:cubicBezTo>
                    <a:pt x="4" y="47"/>
                    <a:pt x="3" y="49"/>
                    <a:pt x="10" y="41"/>
                  </a:cubicBezTo>
                  <a:cubicBezTo>
                    <a:pt x="17" y="32"/>
                    <a:pt x="18" y="24"/>
                    <a:pt x="20" y="21"/>
                  </a:cubicBezTo>
                  <a:cubicBezTo>
                    <a:pt x="21" y="18"/>
                    <a:pt x="25" y="11"/>
                    <a:pt x="28" y="12"/>
                  </a:cubicBezTo>
                  <a:cubicBezTo>
                    <a:pt x="31" y="12"/>
                    <a:pt x="37" y="14"/>
                    <a:pt x="41" y="9"/>
                  </a:cubicBezTo>
                  <a:cubicBezTo>
                    <a:pt x="45" y="5"/>
                    <a:pt x="42" y="0"/>
                    <a:pt x="48" y="1"/>
                  </a:cubicBezTo>
                  <a:cubicBezTo>
                    <a:pt x="54" y="1"/>
                    <a:pt x="50" y="1"/>
                    <a:pt x="60" y="1"/>
                  </a:cubicBezTo>
                  <a:cubicBezTo>
                    <a:pt x="70" y="0"/>
                    <a:pt x="73" y="6"/>
                    <a:pt x="74" y="2"/>
                  </a:cubicBezTo>
                  <a:cubicBezTo>
                    <a:pt x="76" y="2"/>
                    <a:pt x="78" y="3"/>
                    <a:pt x="79" y="4"/>
                  </a:cubicBezTo>
                  <a:cubicBezTo>
                    <a:pt x="80" y="5"/>
                    <a:pt x="77" y="7"/>
                    <a:pt x="77" y="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57">
              <a:extLst>
                <a:ext uri="{FF2B5EF4-FFF2-40B4-BE49-F238E27FC236}">
                  <a16:creationId xmlns:a16="http://schemas.microsoft.com/office/drawing/2014/main" id="{CF3FAC3C-CD1E-9BBD-CBE0-228CF34F5842}"/>
                </a:ext>
              </a:extLst>
            </p:cNvPr>
            <p:cNvSpPr>
              <a:spLocks/>
            </p:cNvSpPr>
            <p:nvPr/>
          </p:nvSpPr>
          <p:spPr bwMode="auto">
            <a:xfrm>
              <a:off x="2662" y="1354"/>
              <a:ext cx="25" cy="40"/>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158">
              <a:extLst>
                <a:ext uri="{FF2B5EF4-FFF2-40B4-BE49-F238E27FC236}">
                  <a16:creationId xmlns:a16="http://schemas.microsoft.com/office/drawing/2014/main" id="{BBDBF62D-DAF6-1A3E-CC51-D42FD3AEB968}"/>
                </a:ext>
              </a:extLst>
            </p:cNvPr>
            <p:cNvSpPr>
              <a:spLocks/>
            </p:cNvSpPr>
            <p:nvPr/>
          </p:nvSpPr>
          <p:spPr bwMode="auto">
            <a:xfrm>
              <a:off x="2719" y="1401"/>
              <a:ext cx="49" cy="31"/>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59">
              <a:extLst>
                <a:ext uri="{FF2B5EF4-FFF2-40B4-BE49-F238E27FC236}">
                  <a16:creationId xmlns:a16="http://schemas.microsoft.com/office/drawing/2014/main" id="{72696A46-8B01-F993-BACB-A6DBEE8F9DC8}"/>
                </a:ext>
              </a:extLst>
            </p:cNvPr>
            <p:cNvSpPr>
              <a:spLocks/>
            </p:cNvSpPr>
            <p:nvPr/>
          </p:nvSpPr>
          <p:spPr bwMode="auto">
            <a:xfrm>
              <a:off x="2641" y="1255"/>
              <a:ext cx="165" cy="154"/>
            </a:xfrm>
            <a:custGeom>
              <a:avLst/>
              <a:gdLst>
                <a:gd name="T0" fmla="*/ 264 w 274"/>
                <a:gd name="T1" fmla="*/ 202 h 256"/>
                <a:gd name="T2" fmla="*/ 252 w 274"/>
                <a:gd name="T3" fmla="*/ 191 h 256"/>
                <a:gd name="T4" fmla="*/ 241 w 274"/>
                <a:gd name="T5" fmla="*/ 185 h 256"/>
                <a:gd name="T6" fmla="*/ 229 w 274"/>
                <a:gd name="T7" fmla="*/ 197 h 256"/>
                <a:gd name="T8" fmla="*/ 241 w 274"/>
                <a:gd name="T9" fmla="*/ 214 h 256"/>
                <a:gd name="T10" fmla="*/ 237 w 274"/>
                <a:gd name="T11" fmla="*/ 230 h 256"/>
                <a:gd name="T12" fmla="*/ 228 w 274"/>
                <a:gd name="T13" fmla="*/ 247 h 256"/>
                <a:gd name="T14" fmla="*/ 215 w 274"/>
                <a:gd name="T15" fmla="*/ 256 h 256"/>
                <a:gd name="T16" fmla="*/ 211 w 274"/>
                <a:gd name="T17" fmla="*/ 246 h 256"/>
                <a:gd name="T18" fmla="*/ 217 w 274"/>
                <a:gd name="T19" fmla="*/ 232 h 256"/>
                <a:gd name="T20" fmla="*/ 215 w 274"/>
                <a:gd name="T21" fmla="*/ 214 h 256"/>
                <a:gd name="T22" fmla="*/ 204 w 274"/>
                <a:gd name="T23" fmla="*/ 196 h 256"/>
                <a:gd name="T24" fmla="*/ 191 w 274"/>
                <a:gd name="T25" fmla="*/ 190 h 256"/>
                <a:gd name="T26" fmla="*/ 177 w 274"/>
                <a:gd name="T27" fmla="*/ 183 h 256"/>
                <a:gd name="T28" fmla="*/ 164 w 274"/>
                <a:gd name="T29" fmla="*/ 165 h 256"/>
                <a:gd name="T30" fmla="*/ 147 w 274"/>
                <a:gd name="T31" fmla="*/ 162 h 256"/>
                <a:gd name="T32" fmla="*/ 131 w 274"/>
                <a:gd name="T33" fmla="*/ 151 h 256"/>
                <a:gd name="T34" fmla="*/ 116 w 274"/>
                <a:gd name="T35" fmla="*/ 140 h 256"/>
                <a:gd name="T36" fmla="*/ 103 w 274"/>
                <a:gd name="T37" fmla="*/ 129 h 256"/>
                <a:gd name="T38" fmla="*/ 91 w 274"/>
                <a:gd name="T39" fmla="*/ 114 h 256"/>
                <a:gd name="T40" fmla="*/ 85 w 274"/>
                <a:gd name="T41" fmla="*/ 93 h 256"/>
                <a:gd name="T42" fmla="*/ 69 w 274"/>
                <a:gd name="T43" fmla="*/ 84 h 256"/>
                <a:gd name="T44" fmla="*/ 43 w 274"/>
                <a:gd name="T45" fmla="*/ 82 h 256"/>
                <a:gd name="T46" fmla="*/ 22 w 274"/>
                <a:gd name="T47" fmla="*/ 91 h 256"/>
                <a:gd name="T48" fmla="*/ 11 w 274"/>
                <a:gd name="T49" fmla="*/ 99 h 256"/>
                <a:gd name="T50" fmla="*/ 18 w 274"/>
                <a:gd name="T51" fmla="*/ 90 h 256"/>
                <a:gd name="T52" fmla="*/ 7 w 274"/>
                <a:gd name="T53" fmla="*/ 75 h 256"/>
                <a:gd name="T54" fmla="*/ 4 w 274"/>
                <a:gd name="T55" fmla="*/ 54 h 256"/>
                <a:gd name="T56" fmla="*/ 8 w 274"/>
                <a:gd name="T57" fmla="*/ 35 h 256"/>
                <a:gd name="T58" fmla="*/ 22 w 274"/>
                <a:gd name="T59" fmla="*/ 33 h 256"/>
                <a:gd name="T60" fmla="*/ 43 w 274"/>
                <a:gd name="T61" fmla="*/ 21 h 256"/>
                <a:gd name="T62" fmla="*/ 56 w 274"/>
                <a:gd name="T63" fmla="*/ 36 h 256"/>
                <a:gd name="T64" fmla="*/ 64 w 274"/>
                <a:gd name="T65" fmla="*/ 18 h 256"/>
                <a:gd name="T66" fmla="*/ 80 w 274"/>
                <a:gd name="T67" fmla="*/ 26 h 256"/>
                <a:gd name="T68" fmla="*/ 87 w 274"/>
                <a:gd name="T69" fmla="*/ 15 h 256"/>
                <a:gd name="T70" fmla="*/ 93 w 274"/>
                <a:gd name="T71" fmla="*/ 8 h 256"/>
                <a:gd name="T72" fmla="*/ 112 w 274"/>
                <a:gd name="T73" fmla="*/ 5 h 256"/>
                <a:gd name="T74" fmla="*/ 138 w 274"/>
                <a:gd name="T75" fmla="*/ 15 h 256"/>
                <a:gd name="T76" fmla="*/ 158 w 274"/>
                <a:gd name="T77" fmla="*/ 17 h 256"/>
                <a:gd name="T78" fmla="*/ 154 w 274"/>
                <a:gd name="T79" fmla="*/ 24 h 256"/>
                <a:gd name="T80" fmla="*/ 157 w 274"/>
                <a:gd name="T81" fmla="*/ 34 h 256"/>
                <a:gd name="T82" fmla="*/ 148 w 274"/>
                <a:gd name="T83" fmla="*/ 39 h 256"/>
                <a:gd name="T84" fmla="*/ 128 w 274"/>
                <a:gd name="T85" fmla="*/ 46 h 256"/>
                <a:gd name="T86" fmla="*/ 133 w 274"/>
                <a:gd name="T87" fmla="*/ 63 h 256"/>
                <a:gd name="T88" fmla="*/ 127 w 274"/>
                <a:gd name="T89" fmla="*/ 74 h 256"/>
                <a:gd name="T90" fmla="*/ 150 w 274"/>
                <a:gd name="T91" fmla="*/ 94 h 256"/>
                <a:gd name="T92" fmla="*/ 169 w 274"/>
                <a:gd name="T93" fmla="*/ 121 h 256"/>
                <a:gd name="T94" fmla="*/ 193 w 274"/>
                <a:gd name="T95" fmla="*/ 143 h 256"/>
                <a:gd name="T96" fmla="*/ 218 w 274"/>
                <a:gd name="T97" fmla="*/ 151 h 256"/>
                <a:gd name="T98" fmla="*/ 221 w 274"/>
                <a:gd name="T99" fmla="*/ 160 h 256"/>
                <a:gd name="T100" fmla="*/ 248 w 274"/>
                <a:gd name="T101" fmla="*/ 172 h 256"/>
                <a:gd name="T102" fmla="*/ 271 w 274"/>
                <a:gd name="T103"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256">
                  <a:moveTo>
                    <a:pt x="272" y="200"/>
                  </a:moveTo>
                  <a:cubicBezTo>
                    <a:pt x="270" y="202"/>
                    <a:pt x="266" y="208"/>
                    <a:pt x="264" y="202"/>
                  </a:cubicBezTo>
                  <a:cubicBezTo>
                    <a:pt x="261" y="197"/>
                    <a:pt x="263" y="198"/>
                    <a:pt x="260" y="195"/>
                  </a:cubicBezTo>
                  <a:cubicBezTo>
                    <a:pt x="257" y="193"/>
                    <a:pt x="257" y="191"/>
                    <a:pt x="252" y="191"/>
                  </a:cubicBezTo>
                  <a:cubicBezTo>
                    <a:pt x="248" y="191"/>
                    <a:pt x="246" y="190"/>
                    <a:pt x="246" y="187"/>
                  </a:cubicBezTo>
                  <a:cubicBezTo>
                    <a:pt x="246" y="185"/>
                    <a:pt x="246" y="183"/>
                    <a:pt x="241" y="185"/>
                  </a:cubicBezTo>
                  <a:cubicBezTo>
                    <a:pt x="237" y="187"/>
                    <a:pt x="236" y="186"/>
                    <a:pt x="234" y="188"/>
                  </a:cubicBezTo>
                  <a:cubicBezTo>
                    <a:pt x="233" y="191"/>
                    <a:pt x="230" y="190"/>
                    <a:pt x="229" y="197"/>
                  </a:cubicBezTo>
                  <a:cubicBezTo>
                    <a:pt x="229" y="203"/>
                    <a:pt x="225" y="201"/>
                    <a:pt x="229" y="205"/>
                  </a:cubicBezTo>
                  <a:cubicBezTo>
                    <a:pt x="234" y="209"/>
                    <a:pt x="239" y="213"/>
                    <a:pt x="241" y="214"/>
                  </a:cubicBezTo>
                  <a:cubicBezTo>
                    <a:pt x="243" y="215"/>
                    <a:pt x="246" y="221"/>
                    <a:pt x="244" y="224"/>
                  </a:cubicBezTo>
                  <a:cubicBezTo>
                    <a:pt x="242" y="226"/>
                    <a:pt x="240" y="230"/>
                    <a:pt x="237" y="230"/>
                  </a:cubicBezTo>
                  <a:cubicBezTo>
                    <a:pt x="235" y="229"/>
                    <a:pt x="228" y="232"/>
                    <a:pt x="228" y="236"/>
                  </a:cubicBezTo>
                  <a:cubicBezTo>
                    <a:pt x="228" y="240"/>
                    <a:pt x="232" y="244"/>
                    <a:pt x="228" y="247"/>
                  </a:cubicBezTo>
                  <a:cubicBezTo>
                    <a:pt x="224" y="249"/>
                    <a:pt x="223" y="251"/>
                    <a:pt x="220" y="253"/>
                  </a:cubicBezTo>
                  <a:cubicBezTo>
                    <a:pt x="218" y="255"/>
                    <a:pt x="223" y="256"/>
                    <a:pt x="215" y="256"/>
                  </a:cubicBezTo>
                  <a:cubicBezTo>
                    <a:pt x="207" y="256"/>
                    <a:pt x="206" y="253"/>
                    <a:pt x="207" y="252"/>
                  </a:cubicBezTo>
                  <a:cubicBezTo>
                    <a:pt x="208" y="251"/>
                    <a:pt x="208" y="248"/>
                    <a:pt x="211" y="246"/>
                  </a:cubicBezTo>
                  <a:cubicBezTo>
                    <a:pt x="214" y="243"/>
                    <a:pt x="215" y="242"/>
                    <a:pt x="215" y="239"/>
                  </a:cubicBezTo>
                  <a:cubicBezTo>
                    <a:pt x="215" y="236"/>
                    <a:pt x="216" y="234"/>
                    <a:pt x="217" y="232"/>
                  </a:cubicBezTo>
                  <a:cubicBezTo>
                    <a:pt x="219" y="231"/>
                    <a:pt x="221" y="231"/>
                    <a:pt x="219" y="225"/>
                  </a:cubicBezTo>
                  <a:cubicBezTo>
                    <a:pt x="216" y="219"/>
                    <a:pt x="217" y="221"/>
                    <a:pt x="215" y="214"/>
                  </a:cubicBezTo>
                  <a:cubicBezTo>
                    <a:pt x="213" y="207"/>
                    <a:pt x="211" y="207"/>
                    <a:pt x="210" y="202"/>
                  </a:cubicBezTo>
                  <a:cubicBezTo>
                    <a:pt x="208" y="197"/>
                    <a:pt x="208" y="193"/>
                    <a:pt x="204" y="196"/>
                  </a:cubicBezTo>
                  <a:cubicBezTo>
                    <a:pt x="200" y="199"/>
                    <a:pt x="193" y="194"/>
                    <a:pt x="193" y="194"/>
                  </a:cubicBezTo>
                  <a:cubicBezTo>
                    <a:pt x="193" y="194"/>
                    <a:pt x="193" y="195"/>
                    <a:pt x="191" y="190"/>
                  </a:cubicBezTo>
                  <a:cubicBezTo>
                    <a:pt x="188" y="184"/>
                    <a:pt x="185" y="179"/>
                    <a:pt x="183" y="180"/>
                  </a:cubicBezTo>
                  <a:cubicBezTo>
                    <a:pt x="180" y="180"/>
                    <a:pt x="178" y="183"/>
                    <a:pt x="177" y="183"/>
                  </a:cubicBezTo>
                  <a:cubicBezTo>
                    <a:pt x="176" y="183"/>
                    <a:pt x="177" y="173"/>
                    <a:pt x="172" y="173"/>
                  </a:cubicBezTo>
                  <a:cubicBezTo>
                    <a:pt x="168" y="173"/>
                    <a:pt x="167" y="166"/>
                    <a:pt x="164" y="165"/>
                  </a:cubicBezTo>
                  <a:cubicBezTo>
                    <a:pt x="161" y="163"/>
                    <a:pt x="160" y="162"/>
                    <a:pt x="158" y="162"/>
                  </a:cubicBezTo>
                  <a:cubicBezTo>
                    <a:pt x="155" y="162"/>
                    <a:pt x="151" y="165"/>
                    <a:pt x="147" y="162"/>
                  </a:cubicBezTo>
                  <a:cubicBezTo>
                    <a:pt x="143" y="159"/>
                    <a:pt x="144" y="162"/>
                    <a:pt x="139" y="158"/>
                  </a:cubicBezTo>
                  <a:cubicBezTo>
                    <a:pt x="134" y="154"/>
                    <a:pt x="133" y="154"/>
                    <a:pt x="131" y="151"/>
                  </a:cubicBezTo>
                  <a:cubicBezTo>
                    <a:pt x="128" y="148"/>
                    <a:pt x="125" y="144"/>
                    <a:pt x="122" y="143"/>
                  </a:cubicBezTo>
                  <a:cubicBezTo>
                    <a:pt x="120" y="142"/>
                    <a:pt x="117" y="142"/>
                    <a:pt x="116" y="140"/>
                  </a:cubicBezTo>
                  <a:cubicBezTo>
                    <a:pt x="115" y="137"/>
                    <a:pt x="115" y="132"/>
                    <a:pt x="110" y="132"/>
                  </a:cubicBezTo>
                  <a:cubicBezTo>
                    <a:pt x="105" y="132"/>
                    <a:pt x="103" y="131"/>
                    <a:pt x="103" y="129"/>
                  </a:cubicBezTo>
                  <a:cubicBezTo>
                    <a:pt x="103" y="127"/>
                    <a:pt x="100" y="125"/>
                    <a:pt x="98" y="122"/>
                  </a:cubicBezTo>
                  <a:cubicBezTo>
                    <a:pt x="95" y="119"/>
                    <a:pt x="94" y="117"/>
                    <a:pt x="91" y="114"/>
                  </a:cubicBezTo>
                  <a:cubicBezTo>
                    <a:pt x="88" y="112"/>
                    <a:pt x="87" y="112"/>
                    <a:pt x="87" y="107"/>
                  </a:cubicBezTo>
                  <a:cubicBezTo>
                    <a:pt x="86" y="103"/>
                    <a:pt x="87" y="97"/>
                    <a:pt x="85" y="93"/>
                  </a:cubicBezTo>
                  <a:cubicBezTo>
                    <a:pt x="82" y="88"/>
                    <a:pt x="77" y="89"/>
                    <a:pt x="77" y="88"/>
                  </a:cubicBezTo>
                  <a:cubicBezTo>
                    <a:pt x="76" y="87"/>
                    <a:pt x="75" y="85"/>
                    <a:pt x="69" y="84"/>
                  </a:cubicBezTo>
                  <a:cubicBezTo>
                    <a:pt x="64" y="83"/>
                    <a:pt x="65" y="80"/>
                    <a:pt x="58" y="79"/>
                  </a:cubicBezTo>
                  <a:cubicBezTo>
                    <a:pt x="52" y="77"/>
                    <a:pt x="45" y="77"/>
                    <a:pt x="43" y="82"/>
                  </a:cubicBezTo>
                  <a:cubicBezTo>
                    <a:pt x="40" y="86"/>
                    <a:pt x="40" y="89"/>
                    <a:pt x="34" y="90"/>
                  </a:cubicBezTo>
                  <a:cubicBezTo>
                    <a:pt x="27" y="91"/>
                    <a:pt x="27" y="90"/>
                    <a:pt x="22" y="91"/>
                  </a:cubicBezTo>
                  <a:cubicBezTo>
                    <a:pt x="18" y="93"/>
                    <a:pt x="18" y="95"/>
                    <a:pt x="17" y="96"/>
                  </a:cubicBezTo>
                  <a:cubicBezTo>
                    <a:pt x="16" y="98"/>
                    <a:pt x="15" y="96"/>
                    <a:pt x="11" y="99"/>
                  </a:cubicBezTo>
                  <a:cubicBezTo>
                    <a:pt x="11" y="97"/>
                    <a:pt x="9" y="93"/>
                    <a:pt x="11" y="93"/>
                  </a:cubicBezTo>
                  <a:cubicBezTo>
                    <a:pt x="14" y="93"/>
                    <a:pt x="17" y="91"/>
                    <a:pt x="18" y="90"/>
                  </a:cubicBezTo>
                  <a:cubicBezTo>
                    <a:pt x="20" y="89"/>
                    <a:pt x="28" y="84"/>
                    <a:pt x="23" y="83"/>
                  </a:cubicBezTo>
                  <a:cubicBezTo>
                    <a:pt x="18" y="81"/>
                    <a:pt x="7" y="80"/>
                    <a:pt x="7" y="75"/>
                  </a:cubicBezTo>
                  <a:cubicBezTo>
                    <a:pt x="7" y="71"/>
                    <a:pt x="11" y="66"/>
                    <a:pt x="7" y="63"/>
                  </a:cubicBezTo>
                  <a:cubicBezTo>
                    <a:pt x="3" y="59"/>
                    <a:pt x="0" y="56"/>
                    <a:pt x="4" y="54"/>
                  </a:cubicBezTo>
                  <a:cubicBezTo>
                    <a:pt x="8" y="52"/>
                    <a:pt x="17" y="51"/>
                    <a:pt x="14" y="48"/>
                  </a:cubicBezTo>
                  <a:cubicBezTo>
                    <a:pt x="12" y="45"/>
                    <a:pt x="4" y="36"/>
                    <a:pt x="8" y="35"/>
                  </a:cubicBezTo>
                  <a:cubicBezTo>
                    <a:pt x="9" y="35"/>
                    <a:pt x="10" y="35"/>
                    <a:pt x="10" y="35"/>
                  </a:cubicBezTo>
                  <a:cubicBezTo>
                    <a:pt x="15" y="35"/>
                    <a:pt x="19" y="33"/>
                    <a:pt x="22" y="33"/>
                  </a:cubicBezTo>
                  <a:cubicBezTo>
                    <a:pt x="26" y="33"/>
                    <a:pt x="34" y="32"/>
                    <a:pt x="36" y="29"/>
                  </a:cubicBezTo>
                  <a:cubicBezTo>
                    <a:pt x="37" y="26"/>
                    <a:pt x="42" y="17"/>
                    <a:pt x="43" y="21"/>
                  </a:cubicBezTo>
                  <a:cubicBezTo>
                    <a:pt x="44" y="25"/>
                    <a:pt x="48" y="28"/>
                    <a:pt x="49" y="29"/>
                  </a:cubicBezTo>
                  <a:cubicBezTo>
                    <a:pt x="50" y="30"/>
                    <a:pt x="52" y="38"/>
                    <a:pt x="56" y="36"/>
                  </a:cubicBezTo>
                  <a:cubicBezTo>
                    <a:pt x="59" y="33"/>
                    <a:pt x="54" y="31"/>
                    <a:pt x="59" y="27"/>
                  </a:cubicBezTo>
                  <a:cubicBezTo>
                    <a:pt x="63" y="24"/>
                    <a:pt x="63" y="14"/>
                    <a:pt x="64" y="18"/>
                  </a:cubicBezTo>
                  <a:cubicBezTo>
                    <a:pt x="66" y="22"/>
                    <a:pt x="73" y="23"/>
                    <a:pt x="75" y="23"/>
                  </a:cubicBezTo>
                  <a:cubicBezTo>
                    <a:pt x="76" y="23"/>
                    <a:pt x="78" y="28"/>
                    <a:pt x="80" y="26"/>
                  </a:cubicBezTo>
                  <a:cubicBezTo>
                    <a:pt x="81" y="23"/>
                    <a:pt x="78" y="17"/>
                    <a:pt x="80" y="16"/>
                  </a:cubicBezTo>
                  <a:cubicBezTo>
                    <a:pt x="82" y="16"/>
                    <a:pt x="87" y="18"/>
                    <a:pt x="87" y="15"/>
                  </a:cubicBezTo>
                  <a:cubicBezTo>
                    <a:pt x="88" y="13"/>
                    <a:pt x="88" y="10"/>
                    <a:pt x="90" y="9"/>
                  </a:cubicBezTo>
                  <a:cubicBezTo>
                    <a:pt x="90" y="8"/>
                    <a:pt x="91" y="8"/>
                    <a:pt x="93" y="8"/>
                  </a:cubicBezTo>
                  <a:cubicBezTo>
                    <a:pt x="97" y="9"/>
                    <a:pt x="101" y="12"/>
                    <a:pt x="102" y="11"/>
                  </a:cubicBezTo>
                  <a:cubicBezTo>
                    <a:pt x="102" y="10"/>
                    <a:pt x="107" y="4"/>
                    <a:pt x="112" y="5"/>
                  </a:cubicBezTo>
                  <a:cubicBezTo>
                    <a:pt x="117" y="5"/>
                    <a:pt x="123" y="0"/>
                    <a:pt x="126" y="5"/>
                  </a:cubicBezTo>
                  <a:cubicBezTo>
                    <a:pt x="129" y="11"/>
                    <a:pt x="132" y="15"/>
                    <a:pt x="138" y="15"/>
                  </a:cubicBezTo>
                  <a:cubicBezTo>
                    <a:pt x="145" y="15"/>
                    <a:pt x="138" y="12"/>
                    <a:pt x="148" y="15"/>
                  </a:cubicBezTo>
                  <a:cubicBezTo>
                    <a:pt x="158" y="17"/>
                    <a:pt x="159" y="15"/>
                    <a:pt x="158" y="17"/>
                  </a:cubicBezTo>
                  <a:cubicBezTo>
                    <a:pt x="158" y="18"/>
                    <a:pt x="158" y="18"/>
                    <a:pt x="158" y="18"/>
                  </a:cubicBezTo>
                  <a:cubicBezTo>
                    <a:pt x="157" y="20"/>
                    <a:pt x="151" y="23"/>
                    <a:pt x="154" y="24"/>
                  </a:cubicBezTo>
                  <a:cubicBezTo>
                    <a:pt x="157" y="25"/>
                    <a:pt x="159" y="26"/>
                    <a:pt x="158" y="28"/>
                  </a:cubicBezTo>
                  <a:cubicBezTo>
                    <a:pt x="157" y="30"/>
                    <a:pt x="155" y="33"/>
                    <a:pt x="157" y="34"/>
                  </a:cubicBezTo>
                  <a:cubicBezTo>
                    <a:pt x="158" y="35"/>
                    <a:pt x="158" y="37"/>
                    <a:pt x="157" y="38"/>
                  </a:cubicBezTo>
                  <a:cubicBezTo>
                    <a:pt x="154" y="38"/>
                    <a:pt x="149" y="38"/>
                    <a:pt x="148" y="39"/>
                  </a:cubicBezTo>
                  <a:cubicBezTo>
                    <a:pt x="147" y="41"/>
                    <a:pt x="146" y="42"/>
                    <a:pt x="141" y="44"/>
                  </a:cubicBezTo>
                  <a:cubicBezTo>
                    <a:pt x="136" y="46"/>
                    <a:pt x="131" y="46"/>
                    <a:pt x="128" y="46"/>
                  </a:cubicBezTo>
                  <a:cubicBezTo>
                    <a:pt x="125" y="47"/>
                    <a:pt x="124" y="50"/>
                    <a:pt x="128" y="54"/>
                  </a:cubicBezTo>
                  <a:cubicBezTo>
                    <a:pt x="132" y="57"/>
                    <a:pt x="134" y="61"/>
                    <a:pt x="133" y="63"/>
                  </a:cubicBezTo>
                  <a:cubicBezTo>
                    <a:pt x="132" y="66"/>
                    <a:pt x="130" y="62"/>
                    <a:pt x="129" y="65"/>
                  </a:cubicBezTo>
                  <a:cubicBezTo>
                    <a:pt x="127" y="68"/>
                    <a:pt x="124" y="70"/>
                    <a:pt x="127" y="74"/>
                  </a:cubicBezTo>
                  <a:cubicBezTo>
                    <a:pt x="130" y="79"/>
                    <a:pt x="138" y="85"/>
                    <a:pt x="141" y="87"/>
                  </a:cubicBezTo>
                  <a:cubicBezTo>
                    <a:pt x="143" y="89"/>
                    <a:pt x="147" y="94"/>
                    <a:pt x="150" y="94"/>
                  </a:cubicBezTo>
                  <a:cubicBezTo>
                    <a:pt x="153" y="95"/>
                    <a:pt x="157" y="93"/>
                    <a:pt x="161" y="104"/>
                  </a:cubicBezTo>
                  <a:cubicBezTo>
                    <a:pt x="164" y="115"/>
                    <a:pt x="164" y="115"/>
                    <a:pt x="169" y="121"/>
                  </a:cubicBezTo>
                  <a:cubicBezTo>
                    <a:pt x="174" y="128"/>
                    <a:pt x="165" y="128"/>
                    <a:pt x="177" y="133"/>
                  </a:cubicBezTo>
                  <a:cubicBezTo>
                    <a:pt x="188" y="139"/>
                    <a:pt x="186" y="142"/>
                    <a:pt x="193" y="143"/>
                  </a:cubicBezTo>
                  <a:cubicBezTo>
                    <a:pt x="200" y="144"/>
                    <a:pt x="219" y="145"/>
                    <a:pt x="219" y="145"/>
                  </a:cubicBezTo>
                  <a:cubicBezTo>
                    <a:pt x="219" y="145"/>
                    <a:pt x="221" y="149"/>
                    <a:pt x="218" y="151"/>
                  </a:cubicBezTo>
                  <a:cubicBezTo>
                    <a:pt x="216" y="152"/>
                    <a:pt x="212" y="152"/>
                    <a:pt x="213" y="155"/>
                  </a:cubicBezTo>
                  <a:cubicBezTo>
                    <a:pt x="215" y="158"/>
                    <a:pt x="215" y="158"/>
                    <a:pt x="221" y="160"/>
                  </a:cubicBezTo>
                  <a:cubicBezTo>
                    <a:pt x="228" y="162"/>
                    <a:pt x="224" y="160"/>
                    <a:pt x="234" y="165"/>
                  </a:cubicBezTo>
                  <a:cubicBezTo>
                    <a:pt x="244" y="170"/>
                    <a:pt x="242" y="168"/>
                    <a:pt x="248" y="172"/>
                  </a:cubicBezTo>
                  <a:cubicBezTo>
                    <a:pt x="255" y="176"/>
                    <a:pt x="253" y="175"/>
                    <a:pt x="260" y="180"/>
                  </a:cubicBezTo>
                  <a:cubicBezTo>
                    <a:pt x="267" y="185"/>
                    <a:pt x="268" y="183"/>
                    <a:pt x="271" y="189"/>
                  </a:cubicBezTo>
                  <a:cubicBezTo>
                    <a:pt x="273" y="196"/>
                    <a:pt x="274" y="198"/>
                    <a:pt x="272" y="20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160">
              <a:extLst>
                <a:ext uri="{FF2B5EF4-FFF2-40B4-BE49-F238E27FC236}">
                  <a16:creationId xmlns:a16="http://schemas.microsoft.com/office/drawing/2014/main" id="{553DD924-7DBF-4A49-3000-E45D9E2CEB4F}"/>
                </a:ext>
              </a:extLst>
            </p:cNvPr>
            <p:cNvSpPr>
              <a:spLocks/>
            </p:cNvSpPr>
            <p:nvPr/>
          </p:nvSpPr>
          <p:spPr bwMode="auto">
            <a:xfrm>
              <a:off x="2738" y="1127"/>
              <a:ext cx="135" cy="97"/>
            </a:xfrm>
            <a:custGeom>
              <a:avLst/>
              <a:gdLst>
                <a:gd name="T0" fmla="*/ 221 w 225"/>
                <a:gd name="T1" fmla="*/ 123 h 163"/>
                <a:gd name="T2" fmla="*/ 210 w 225"/>
                <a:gd name="T3" fmla="*/ 126 h 163"/>
                <a:gd name="T4" fmla="*/ 192 w 225"/>
                <a:gd name="T5" fmla="*/ 145 h 163"/>
                <a:gd name="T6" fmla="*/ 194 w 225"/>
                <a:gd name="T7" fmla="*/ 156 h 163"/>
                <a:gd name="T8" fmla="*/ 193 w 225"/>
                <a:gd name="T9" fmla="*/ 162 h 163"/>
                <a:gd name="T10" fmla="*/ 191 w 225"/>
                <a:gd name="T11" fmla="*/ 163 h 163"/>
                <a:gd name="T12" fmla="*/ 188 w 225"/>
                <a:gd name="T13" fmla="*/ 161 h 163"/>
                <a:gd name="T14" fmla="*/ 166 w 225"/>
                <a:gd name="T15" fmla="*/ 152 h 163"/>
                <a:gd name="T16" fmla="*/ 157 w 225"/>
                <a:gd name="T17" fmla="*/ 155 h 163"/>
                <a:gd name="T18" fmla="*/ 145 w 225"/>
                <a:gd name="T19" fmla="*/ 153 h 163"/>
                <a:gd name="T20" fmla="*/ 132 w 225"/>
                <a:gd name="T21" fmla="*/ 158 h 163"/>
                <a:gd name="T22" fmla="*/ 123 w 225"/>
                <a:gd name="T23" fmla="*/ 149 h 163"/>
                <a:gd name="T24" fmla="*/ 108 w 225"/>
                <a:gd name="T25" fmla="*/ 151 h 163"/>
                <a:gd name="T26" fmla="*/ 104 w 225"/>
                <a:gd name="T27" fmla="*/ 150 h 163"/>
                <a:gd name="T28" fmla="*/ 105 w 225"/>
                <a:gd name="T29" fmla="*/ 145 h 163"/>
                <a:gd name="T30" fmla="*/ 90 w 225"/>
                <a:gd name="T31" fmla="*/ 136 h 163"/>
                <a:gd name="T32" fmla="*/ 83 w 225"/>
                <a:gd name="T33" fmla="*/ 132 h 163"/>
                <a:gd name="T34" fmla="*/ 71 w 225"/>
                <a:gd name="T35" fmla="*/ 124 h 163"/>
                <a:gd name="T36" fmla="*/ 65 w 225"/>
                <a:gd name="T37" fmla="*/ 130 h 163"/>
                <a:gd name="T38" fmla="*/ 53 w 225"/>
                <a:gd name="T39" fmla="*/ 133 h 163"/>
                <a:gd name="T40" fmla="*/ 53 w 225"/>
                <a:gd name="T41" fmla="*/ 119 h 163"/>
                <a:gd name="T42" fmla="*/ 37 w 225"/>
                <a:gd name="T43" fmla="*/ 119 h 163"/>
                <a:gd name="T44" fmla="*/ 29 w 225"/>
                <a:gd name="T45" fmla="*/ 110 h 163"/>
                <a:gd name="T46" fmla="*/ 22 w 225"/>
                <a:gd name="T47" fmla="*/ 108 h 163"/>
                <a:gd name="T48" fmla="*/ 22 w 225"/>
                <a:gd name="T49" fmla="*/ 100 h 163"/>
                <a:gd name="T50" fmla="*/ 19 w 225"/>
                <a:gd name="T51" fmla="*/ 97 h 163"/>
                <a:gd name="T52" fmla="*/ 15 w 225"/>
                <a:gd name="T53" fmla="*/ 87 h 163"/>
                <a:gd name="T54" fmla="*/ 17 w 225"/>
                <a:gd name="T55" fmla="*/ 79 h 163"/>
                <a:gd name="T56" fmla="*/ 14 w 225"/>
                <a:gd name="T57" fmla="*/ 71 h 163"/>
                <a:gd name="T58" fmla="*/ 13 w 225"/>
                <a:gd name="T59" fmla="*/ 66 h 163"/>
                <a:gd name="T60" fmla="*/ 3 w 225"/>
                <a:gd name="T61" fmla="*/ 58 h 163"/>
                <a:gd name="T62" fmla="*/ 7 w 225"/>
                <a:gd name="T63" fmla="*/ 50 h 163"/>
                <a:gd name="T64" fmla="*/ 7 w 225"/>
                <a:gd name="T65" fmla="*/ 41 h 163"/>
                <a:gd name="T66" fmla="*/ 8 w 225"/>
                <a:gd name="T67" fmla="*/ 37 h 163"/>
                <a:gd name="T68" fmla="*/ 12 w 225"/>
                <a:gd name="T69" fmla="*/ 37 h 163"/>
                <a:gd name="T70" fmla="*/ 23 w 225"/>
                <a:gd name="T71" fmla="*/ 28 h 163"/>
                <a:gd name="T72" fmla="*/ 38 w 225"/>
                <a:gd name="T73" fmla="*/ 23 h 163"/>
                <a:gd name="T74" fmla="*/ 62 w 225"/>
                <a:gd name="T75" fmla="*/ 12 h 163"/>
                <a:gd name="T76" fmla="*/ 74 w 225"/>
                <a:gd name="T77" fmla="*/ 7 h 163"/>
                <a:gd name="T78" fmla="*/ 93 w 225"/>
                <a:gd name="T79" fmla="*/ 8 h 163"/>
                <a:gd name="T80" fmla="*/ 103 w 225"/>
                <a:gd name="T81" fmla="*/ 20 h 163"/>
                <a:gd name="T82" fmla="*/ 120 w 225"/>
                <a:gd name="T83" fmla="*/ 18 h 163"/>
                <a:gd name="T84" fmla="*/ 125 w 225"/>
                <a:gd name="T85" fmla="*/ 18 h 163"/>
                <a:gd name="T86" fmla="*/ 181 w 225"/>
                <a:gd name="T87" fmla="*/ 18 h 163"/>
                <a:gd name="T88" fmla="*/ 183 w 225"/>
                <a:gd name="T89" fmla="*/ 18 h 163"/>
                <a:gd name="T90" fmla="*/ 196 w 225"/>
                <a:gd name="T91" fmla="*/ 28 h 163"/>
                <a:gd name="T92" fmla="*/ 198 w 225"/>
                <a:gd name="T93" fmla="*/ 30 h 163"/>
                <a:gd name="T94" fmla="*/ 199 w 225"/>
                <a:gd name="T95" fmla="*/ 37 h 163"/>
                <a:gd name="T96" fmla="*/ 208 w 225"/>
                <a:gd name="T97" fmla="*/ 47 h 163"/>
                <a:gd name="T98" fmla="*/ 212 w 225"/>
                <a:gd name="T99" fmla="*/ 62 h 163"/>
                <a:gd name="T100" fmla="*/ 197 w 225"/>
                <a:gd name="T101" fmla="*/ 71 h 163"/>
                <a:gd name="T102" fmla="*/ 205 w 225"/>
                <a:gd name="T103" fmla="*/ 81 h 163"/>
                <a:gd name="T104" fmla="*/ 207 w 225"/>
                <a:gd name="T105" fmla="*/ 92 h 163"/>
                <a:gd name="T106" fmla="*/ 207 w 225"/>
                <a:gd name="T107" fmla="*/ 99 h 163"/>
                <a:gd name="T108" fmla="*/ 218 w 225"/>
                <a:gd name="T109" fmla="*/ 113 h 163"/>
                <a:gd name="T110" fmla="*/ 221 w 225"/>
                <a:gd name="T111"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63">
                  <a:moveTo>
                    <a:pt x="221" y="123"/>
                  </a:moveTo>
                  <a:cubicBezTo>
                    <a:pt x="216" y="126"/>
                    <a:pt x="217" y="122"/>
                    <a:pt x="210" y="126"/>
                  </a:cubicBezTo>
                  <a:cubicBezTo>
                    <a:pt x="203" y="130"/>
                    <a:pt x="192" y="140"/>
                    <a:pt x="192" y="145"/>
                  </a:cubicBezTo>
                  <a:cubicBezTo>
                    <a:pt x="192" y="150"/>
                    <a:pt x="192" y="152"/>
                    <a:pt x="194" y="156"/>
                  </a:cubicBezTo>
                  <a:cubicBezTo>
                    <a:pt x="195" y="160"/>
                    <a:pt x="196" y="162"/>
                    <a:pt x="193" y="162"/>
                  </a:cubicBezTo>
                  <a:cubicBezTo>
                    <a:pt x="192" y="163"/>
                    <a:pt x="192" y="163"/>
                    <a:pt x="191" y="163"/>
                  </a:cubicBezTo>
                  <a:cubicBezTo>
                    <a:pt x="190" y="162"/>
                    <a:pt x="189" y="162"/>
                    <a:pt x="188" y="161"/>
                  </a:cubicBezTo>
                  <a:cubicBezTo>
                    <a:pt x="186" y="160"/>
                    <a:pt x="172" y="155"/>
                    <a:pt x="166" y="152"/>
                  </a:cubicBezTo>
                  <a:cubicBezTo>
                    <a:pt x="159" y="149"/>
                    <a:pt x="162" y="153"/>
                    <a:pt x="157" y="155"/>
                  </a:cubicBezTo>
                  <a:cubicBezTo>
                    <a:pt x="152" y="157"/>
                    <a:pt x="151" y="153"/>
                    <a:pt x="145" y="153"/>
                  </a:cubicBezTo>
                  <a:cubicBezTo>
                    <a:pt x="139" y="152"/>
                    <a:pt x="139" y="157"/>
                    <a:pt x="132" y="158"/>
                  </a:cubicBezTo>
                  <a:cubicBezTo>
                    <a:pt x="125" y="158"/>
                    <a:pt x="126" y="152"/>
                    <a:pt x="123" y="149"/>
                  </a:cubicBezTo>
                  <a:cubicBezTo>
                    <a:pt x="120" y="146"/>
                    <a:pt x="116" y="151"/>
                    <a:pt x="108" y="151"/>
                  </a:cubicBezTo>
                  <a:cubicBezTo>
                    <a:pt x="105" y="151"/>
                    <a:pt x="104" y="151"/>
                    <a:pt x="104" y="150"/>
                  </a:cubicBezTo>
                  <a:cubicBezTo>
                    <a:pt x="104" y="149"/>
                    <a:pt x="107" y="147"/>
                    <a:pt x="105" y="145"/>
                  </a:cubicBezTo>
                  <a:cubicBezTo>
                    <a:pt x="103" y="142"/>
                    <a:pt x="99" y="139"/>
                    <a:pt x="90" y="136"/>
                  </a:cubicBezTo>
                  <a:cubicBezTo>
                    <a:pt x="81" y="134"/>
                    <a:pt x="83" y="135"/>
                    <a:pt x="83" y="132"/>
                  </a:cubicBezTo>
                  <a:cubicBezTo>
                    <a:pt x="83" y="130"/>
                    <a:pt x="76" y="129"/>
                    <a:pt x="71" y="124"/>
                  </a:cubicBezTo>
                  <a:cubicBezTo>
                    <a:pt x="66" y="120"/>
                    <a:pt x="65" y="126"/>
                    <a:pt x="65" y="130"/>
                  </a:cubicBezTo>
                  <a:cubicBezTo>
                    <a:pt x="65" y="134"/>
                    <a:pt x="57" y="135"/>
                    <a:pt x="53" y="133"/>
                  </a:cubicBezTo>
                  <a:cubicBezTo>
                    <a:pt x="49" y="132"/>
                    <a:pt x="52" y="126"/>
                    <a:pt x="53" y="119"/>
                  </a:cubicBezTo>
                  <a:cubicBezTo>
                    <a:pt x="54" y="111"/>
                    <a:pt x="45" y="119"/>
                    <a:pt x="37" y="119"/>
                  </a:cubicBezTo>
                  <a:cubicBezTo>
                    <a:pt x="28" y="119"/>
                    <a:pt x="33" y="115"/>
                    <a:pt x="29" y="110"/>
                  </a:cubicBezTo>
                  <a:cubicBezTo>
                    <a:pt x="25" y="106"/>
                    <a:pt x="23" y="108"/>
                    <a:pt x="22" y="108"/>
                  </a:cubicBezTo>
                  <a:cubicBezTo>
                    <a:pt x="22" y="105"/>
                    <a:pt x="23" y="101"/>
                    <a:pt x="22" y="100"/>
                  </a:cubicBezTo>
                  <a:cubicBezTo>
                    <a:pt x="21" y="99"/>
                    <a:pt x="23" y="98"/>
                    <a:pt x="19" y="97"/>
                  </a:cubicBezTo>
                  <a:cubicBezTo>
                    <a:pt x="16" y="95"/>
                    <a:pt x="15" y="89"/>
                    <a:pt x="15" y="87"/>
                  </a:cubicBezTo>
                  <a:cubicBezTo>
                    <a:pt x="16" y="86"/>
                    <a:pt x="17" y="79"/>
                    <a:pt x="17" y="79"/>
                  </a:cubicBezTo>
                  <a:cubicBezTo>
                    <a:pt x="16" y="78"/>
                    <a:pt x="11" y="73"/>
                    <a:pt x="14" y="71"/>
                  </a:cubicBezTo>
                  <a:cubicBezTo>
                    <a:pt x="17" y="68"/>
                    <a:pt x="15" y="67"/>
                    <a:pt x="13" y="66"/>
                  </a:cubicBezTo>
                  <a:cubicBezTo>
                    <a:pt x="11" y="65"/>
                    <a:pt x="0" y="58"/>
                    <a:pt x="3" y="58"/>
                  </a:cubicBezTo>
                  <a:cubicBezTo>
                    <a:pt x="5" y="57"/>
                    <a:pt x="7" y="55"/>
                    <a:pt x="7" y="50"/>
                  </a:cubicBezTo>
                  <a:cubicBezTo>
                    <a:pt x="7" y="46"/>
                    <a:pt x="8" y="43"/>
                    <a:pt x="7" y="41"/>
                  </a:cubicBezTo>
                  <a:cubicBezTo>
                    <a:pt x="7" y="41"/>
                    <a:pt x="7" y="39"/>
                    <a:pt x="8" y="37"/>
                  </a:cubicBezTo>
                  <a:cubicBezTo>
                    <a:pt x="9" y="38"/>
                    <a:pt x="10" y="39"/>
                    <a:pt x="12" y="37"/>
                  </a:cubicBezTo>
                  <a:cubicBezTo>
                    <a:pt x="17" y="34"/>
                    <a:pt x="18" y="30"/>
                    <a:pt x="23" y="28"/>
                  </a:cubicBezTo>
                  <a:cubicBezTo>
                    <a:pt x="28" y="26"/>
                    <a:pt x="25" y="26"/>
                    <a:pt x="38" y="23"/>
                  </a:cubicBezTo>
                  <a:cubicBezTo>
                    <a:pt x="51" y="20"/>
                    <a:pt x="53" y="14"/>
                    <a:pt x="62" y="12"/>
                  </a:cubicBezTo>
                  <a:cubicBezTo>
                    <a:pt x="74" y="7"/>
                    <a:pt x="74" y="7"/>
                    <a:pt x="74" y="7"/>
                  </a:cubicBezTo>
                  <a:cubicBezTo>
                    <a:pt x="81" y="8"/>
                    <a:pt x="91" y="0"/>
                    <a:pt x="93" y="8"/>
                  </a:cubicBezTo>
                  <a:cubicBezTo>
                    <a:pt x="95" y="17"/>
                    <a:pt x="92" y="18"/>
                    <a:pt x="103" y="20"/>
                  </a:cubicBezTo>
                  <a:cubicBezTo>
                    <a:pt x="112" y="22"/>
                    <a:pt x="117" y="21"/>
                    <a:pt x="120" y="18"/>
                  </a:cubicBezTo>
                  <a:cubicBezTo>
                    <a:pt x="121" y="18"/>
                    <a:pt x="123" y="18"/>
                    <a:pt x="125" y="18"/>
                  </a:cubicBezTo>
                  <a:cubicBezTo>
                    <a:pt x="129" y="18"/>
                    <a:pt x="168" y="18"/>
                    <a:pt x="181" y="18"/>
                  </a:cubicBezTo>
                  <a:cubicBezTo>
                    <a:pt x="183" y="18"/>
                    <a:pt x="183" y="18"/>
                    <a:pt x="183" y="18"/>
                  </a:cubicBezTo>
                  <a:cubicBezTo>
                    <a:pt x="193" y="18"/>
                    <a:pt x="191" y="21"/>
                    <a:pt x="196" y="28"/>
                  </a:cubicBezTo>
                  <a:cubicBezTo>
                    <a:pt x="197" y="29"/>
                    <a:pt x="198" y="30"/>
                    <a:pt x="198" y="30"/>
                  </a:cubicBezTo>
                  <a:cubicBezTo>
                    <a:pt x="197" y="32"/>
                    <a:pt x="196" y="36"/>
                    <a:pt x="199" y="37"/>
                  </a:cubicBezTo>
                  <a:cubicBezTo>
                    <a:pt x="204" y="40"/>
                    <a:pt x="205" y="40"/>
                    <a:pt x="208" y="47"/>
                  </a:cubicBezTo>
                  <a:cubicBezTo>
                    <a:pt x="211" y="54"/>
                    <a:pt x="217" y="58"/>
                    <a:pt x="212" y="62"/>
                  </a:cubicBezTo>
                  <a:cubicBezTo>
                    <a:pt x="207" y="66"/>
                    <a:pt x="195" y="65"/>
                    <a:pt x="197" y="71"/>
                  </a:cubicBezTo>
                  <a:cubicBezTo>
                    <a:pt x="199" y="76"/>
                    <a:pt x="205" y="76"/>
                    <a:pt x="205" y="81"/>
                  </a:cubicBezTo>
                  <a:cubicBezTo>
                    <a:pt x="206" y="85"/>
                    <a:pt x="200" y="90"/>
                    <a:pt x="207" y="92"/>
                  </a:cubicBezTo>
                  <a:cubicBezTo>
                    <a:pt x="205" y="94"/>
                    <a:pt x="204" y="96"/>
                    <a:pt x="207" y="99"/>
                  </a:cubicBezTo>
                  <a:cubicBezTo>
                    <a:pt x="212" y="103"/>
                    <a:pt x="216" y="111"/>
                    <a:pt x="218" y="113"/>
                  </a:cubicBezTo>
                  <a:cubicBezTo>
                    <a:pt x="221" y="115"/>
                    <a:pt x="225" y="120"/>
                    <a:pt x="221" y="12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61">
              <a:extLst>
                <a:ext uri="{FF2B5EF4-FFF2-40B4-BE49-F238E27FC236}">
                  <a16:creationId xmlns:a16="http://schemas.microsoft.com/office/drawing/2014/main" id="{83370082-914F-78A6-9A2A-CF9150086A5F}"/>
                </a:ext>
              </a:extLst>
            </p:cNvPr>
            <p:cNvSpPr>
              <a:spLocks/>
            </p:cNvSpPr>
            <p:nvPr/>
          </p:nvSpPr>
          <p:spPr bwMode="auto">
            <a:xfrm>
              <a:off x="2845" y="1170"/>
              <a:ext cx="242" cy="132"/>
            </a:xfrm>
            <a:custGeom>
              <a:avLst/>
              <a:gdLst>
                <a:gd name="T0" fmla="*/ 368 w 403"/>
                <a:gd name="T1" fmla="*/ 122 h 220"/>
                <a:gd name="T2" fmla="*/ 362 w 403"/>
                <a:gd name="T3" fmla="*/ 143 h 220"/>
                <a:gd name="T4" fmla="*/ 348 w 403"/>
                <a:gd name="T5" fmla="*/ 146 h 220"/>
                <a:gd name="T6" fmla="*/ 327 w 403"/>
                <a:gd name="T7" fmla="*/ 156 h 220"/>
                <a:gd name="T8" fmla="*/ 307 w 403"/>
                <a:gd name="T9" fmla="*/ 156 h 220"/>
                <a:gd name="T10" fmla="*/ 295 w 403"/>
                <a:gd name="T11" fmla="*/ 171 h 220"/>
                <a:gd name="T12" fmla="*/ 296 w 403"/>
                <a:gd name="T13" fmla="*/ 180 h 220"/>
                <a:gd name="T14" fmla="*/ 309 w 403"/>
                <a:gd name="T15" fmla="*/ 192 h 220"/>
                <a:gd name="T16" fmla="*/ 329 w 403"/>
                <a:gd name="T17" fmla="*/ 195 h 220"/>
                <a:gd name="T18" fmla="*/ 316 w 403"/>
                <a:gd name="T19" fmla="*/ 200 h 220"/>
                <a:gd name="T20" fmla="*/ 296 w 403"/>
                <a:gd name="T21" fmla="*/ 209 h 220"/>
                <a:gd name="T22" fmla="*/ 274 w 403"/>
                <a:gd name="T23" fmla="*/ 218 h 220"/>
                <a:gd name="T24" fmla="*/ 262 w 403"/>
                <a:gd name="T25" fmla="*/ 207 h 220"/>
                <a:gd name="T26" fmla="*/ 256 w 403"/>
                <a:gd name="T27" fmla="*/ 193 h 220"/>
                <a:gd name="T28" fmla="*/ 242 w 403"/>
                <a:gd name="T29" fmla="*/ 185 h 220"/>
                <a:gd name="T30" fmla="*/ 263 w 403"/>
                <a:gd name="T31" fmla="*/ 176 h 220"/>
                <a:gd name="T32" fmla="*/ 244 w 403"/>
                <a:gd name="T33" fmla="*/ 173 h 220"/>
                <a:gd name="T34" fmla="*/ 223 w 403"/>
                <a:gd name="T35" fmla="*/ 159 h 220"/>
                <a:gd name="T36" fmla="*/ 208 w 403"/>
                <a:gd name="T37" fmla="*/ 157 h 220"/>
                <a:gd name="T38" fmla="*/ 193 w 403"/>
                <a:gd name="T39" fmla="*/ 173 h 220"/>
                <a:gd name="T40" fmla="*/ 176 w 403"/>
                <a:gd name="T41" fmla="*/ 187 h 220"/>
                <a:gd name="T42" fmla="*/ 170 w 403"/>
                <a:gd name="T43" fmla="*/ 189 h 220"/>
                <a:gd name="T44" fmla="*/ 147 w 403"/>
                <a:gd name="T45" fmla="*/ 193 h 220"/>
                <a:gd name="T46" fmla="*/ 149 w 403"/>
                <a:gd name="T47" fmla="*/ 187 h 220"/>
                <a:gd name="T48" fmla="*/ 156 w 403"/>
                <a:gd name="T49" fmla="*/ 174 h 220"/>
                <a:gd name="T50" fmla="*/ 163 w 403"/>
                <a:gd name="T51" fmla="*/ 159 h 220"/>
                <a:gd name="T52" fmla="*/ 176 w 403"/>
                <a:gd name="T53" fmla="*/ 163 h 220"/>
                <a:gd name="T54" fmla="*/ 185 w 403"/>
                <a:gd name="T55" fmla="*/ 163 h 220"/>
                <a:gd name="T56" fmla="*/ 174 w 403"/>
                <a:gd name="T57" fmla="*/ 149 h 220"/>
                <a:gd name="T58" fmla="*/ 161 w 403"/>
                <a:gd name="T59" fmla="*/ 135 h 220"/>
                <a:gd name="T60" fmla="*/ 151 w 403"/>
                <a:gd name="T61" fmla="*/ 115 h 220"/>
                <a:gd name="T62" fmla="*/ 127 w 403"/>
                <a:gd name="T63" fmla="*/ 106 h 220"/>
                <a:gd name="T64" fmla="*/ 104 w 403"/>
                <a:gd name="T65" fmla="*/ 110 h 220"/>
                <a:gd name="T66" fmla="*/ 92 w 403"/>
                <a:gd name="T67" fmla="*/ 119 h 220"/>
                <a:gd name="T68" fmla="*/ 70 w 403"/>
                <a:gd name="T69" fmla="*/ 124 h 220"/>
                <a:gd name="T70" fmla="*/ 45 w 403"/>
                <a:gd name="T71" fmla="*/ 121 h 220"/>
                <a:gd name="T72" fmla="*/ 19 w 403"/>
                <a:gd name="T73" fmla="*/ 118 h 220"/>
                <a:gd name="T74" fmla="*/ 5 w 403"/>
                <a:gd name="T75" fmla="*/ 109 h 220"/>
                <a:gd name="T76" fmla="*/ 9 w 403"/>
                <a:gd name="T77" fmla="*/ 96 h 220"/>
                <a:gd name="T78" fmla="*/ 15 w 403"/>
                <a:gd name="T79" fmla="*/ 90 h 220"/>
                <a:gd name="T80" fmla="*/ 14 w 403"/>
                <a:gd name="T81" fmla="*/ 73 h 220"/>
                <a:gd name="T82" fmla="*/ 43 w 403"/>
                <a:gd name="T83" fmla="*/ 51 h 220"/>
                <a:gd name="T84" fmla="*/ 29 w 403"/>
                <a:gd name="T85" fmla="*/ 27 h 220"/>
                <a:gd name="T86" fmla="*/ 29 w 403"/>
                <a:gd name="T87" fmla="*/ 20 h 220"/>
                <a:gd name="T88" fmla="*/ 56 w 403"/>
                <a:gd name="T89" fmla="*/ 14 h 220"/>
                <a:gd name="T90" fmla="*/ 103 w 403"/>
                <a:gd name="T91" fmla="*/ 18 h 220"/>
                <a:gd name="T92" fmla="*/ 137 w 403"/>
                <a:gd name="T93" fmla="*/ 25 h 220"/>
                <a:gd name="T94" fmla="*/ 151 w 403"/>
                <a:gd name="T95" fmla="*/ 23 h 220"/>
                <a:gd name="T96" fmla="*/ 173 w 403"/>
                <a:gd name="T97" fmla="*/ 26 h 220"/>
                <a:gd name="T98" fmla="*/ 180 w 403"/>
                <a:gd name="T99" fmla="*/ 18 h 220"/>
                <a:gd name="T100" fmla="*/ 196 w 403"/>
                <a:gd name="T101" fmla="*/ 8 h 220"/>
                <a:gd name="T102" fmla="*/ 202 w 403"/>
                <a:gd name="T103" fmla="*/ 7 h 220"/>
                <a:gd name="T104" fmla="*/ 218 w 403"/>
                <a:gd name="T105" fmla="*/ 1 h 220"/>
                <a:gd name="T106" fmla="*/ 245 w 403"/>
                <a:gd name="T107" fmla="*/ 3 h 220"/>
                <a:gd name="T108" fmla="*/ 258 w 403"/>
                <a:gd name="T109" fmla="*/ 19 h 220"/>
                <a:gd name="T110" fmla="*/ 272 w 403"/>
                <a:gd name="T111" fmla="*/ 33 h 220"/>
                <a:gd name="T112" fmla="*/ 287 w 403"/>
                <a:gd name="T113" fmla="*/ 44 h 220"/>
                <a:gd name="T114" fmla="*/ 311 w 403"/>
                <a:gd name="T115" fmla="*/ 56 h 220"/>
                <a:gd name="T116" fmla="*/ 345 w 403"/>
                <a:gd name="T117" fmla="*/ 68 h 220"/>
                <a:gd name="T118" fmla="*/ 385 w 403"/>
                <a:gd name="T119" fmla="*/ 74 h 220"/>
                <a:gd name="T120" fmla="*/ 389 w 403"/>
                <a:gd name="T121" fmla="*/ 96 h 220"/>
                <a:gd name="T122" fmla="*/ 393 w 403"/>
                <a:gd name="T123"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220">
                  <a:moveTo>
                    <a:pt x="393" y="119"/>
                  </a:moveTo>
                  <a:cubicBezTo>
                    <a:pt x="384" y="125"/>
                    <a:pt x="374" y="115"/>
                    <a:pt x="368" y="122"/>
                  </a:cubicBezTo>
                  <a:cubicBezTo>
                    <a:pt x="362" y="129"/>
                    <a:pt x="363" y="129"/>
                    <a:pt x="362" y="136"/>
                  </a:cubicBezTo>
                  <a:cubicBezTo>
                    <a:pt x="362" y="139"/>
                    <a:pt x="362" y="141"/>
                    <a:pt x="362" y="143"/>
                  </a:cubicBezTo>
                  <a:cubicBezTo>
                    <a:pt x="361" y="142"/>
                    <a:pt x="359" y="142"/>
                    <a:pt x="358" y="143"/>
                  </a:cubicBezTo>
                  <a:cubicBezTo>
                    <a:pt x="354" y="144"/>
                    <a:pt x="352" y="143"/>
                    <a:pt x="348" y="146"/>
                  </a:cubicBezTo>
                  <a:cubicBezTo>
                    <a:pt x="343" y="148"/>
                    <a:pt x="340" y="149"/>
                    <a:pt x="337" y="152"/>
                  </a:cubicBezTo>
                  <a:cubicBezTo>
                    <a:pt x="333" y="155"/>
                    <a:pt x="331" y="155"/>
                    <a:pt x="327" y="156"/>
                  </a:cubicBezTo>
                  <a:cubicBezTo>
                    <a:pt x="322" y="156"/>
                    <a:pt x="321" y="154"/>
                    <a:pt x="317" y="155"/>
                  </a:cubicBezTo>
                  <a:cubicBezTo>
                    <a:pt x="313" y="155"/>
                    <a:pt x="309" y="154"/>
                    <a:pt x="307" y="156"/>
                  </a:cubicBezTo>
                  <a:cubicBezTo>
                    <a:pt x="305" y="158"/>
                    <a:pt x="300" y="164"/>
                    <a:pt x="300" y="166"/>
                  </a:cubicBezTo>
                  <a:cubicBezTo>
                    <a:pt x="299" y="169"/>
                    <a:pt x="298" y="171"/>
                    <a:pt x="295" y="171"/>
                  </a:cubicBezTo>
                  <a:cubicBezTo>
                    <a:pt x="293" y="172"/>
                    <a:pt x="289" y="168"/>
                    <a:pt x="289" y="172"/>
                  </a:cubicBezTo>
                  <a:cubicBezTo>
                    <a:pt x="289" y="175"/>
                    <a:pt x="294" y="178"/>
                    <a:pt x="296" y="180"/>
                  </a:cubicBezTo>
                  <a:cubicBezTo>
                    <a:pt x="298" y="182"/>
                    <a:pt x="295" y="182"/>
                    <a:pt x="299" y="187"/>
                  </a:cubicBezTo>
                  <a:cubicBezTo>
                    <a:pt x="303" y="191"/>
                    <a:pt x="302" y="192"/>
                    <a:pt x="309" y="192"/>
                  </a:cubicBezTo>
                  <a:cubicBezTo>
                    <a:pt x="316" y="192"/>
                    <a:pt x="324" y="190"/>
                    <a:pt x="325" y="190"/>
                  </a:cubicBezTo>
                  <a:cubicBezTo>
                    <a:pt x="327" y="190"/>
                    <a:pt x="329" y="192"/>
                    <a:pt x="329" y="195"/>
                  </a:cubicBezTo>
                  <a:cubicBezTo>
                    <a:pt x="329" y="197"/>
                    <a:pt x="329" y="201"/>
                    <a:pt x="324" y="202"/>
                  </a:cubicBezTo>
                  <a:cubicBezTo>
                    <a:pt x="319" y="202"/>
                    <a:pt x="321" y="204"/>
                    <a:pt x="316" y="200"/>
                  </a:cubicBezTo>
                  <a:cubicBezTo>
                    <a:pt x="310" y="197"/>
                    <a:pt x="313" y="193"/>
                    <a:pt x="308" y="198"/>
                  </a:cubicBezTo>
                  <a:cubicBezTo>
                    <a:pt x="302" y="203"/>
                    <a:pt x="298" y="208"/>
                    <a:pt x="296" y="209"/>
                  </a:cubicBezTo>
                  <a:cubicBezTo>
                    <a:pt x="293" y="209"/>
                    <a:pt x="286" y="210"/>
                    <a:pt x="285" y="211"/>
                  </a:cubicBezTo>
                  <a:cubicBezTo>
                    <a:pt x="284" y="211"/>
                    <a:pt x="276" y="216"/>
                    <a:pt x="274" y="218"/>
                  </a:cubicBezTo>
                  <a:cubicBezTo>
                    <a:pt x="272" y="220"/>
                    <a:pt x="265" y="217"/>
                    <a:pt x="264" y="215"/>
                  </a:cubicBezTo>
                  <a:cubicBezTo>
                    <a:pt x="263" y="213"/>
                    <a:pt x="260" y="209"/>
                    <a:pt x="262" y="207"/>
                  </a:cubicBezTo>
                  <a:cubicBezTo>
                    <a:pt x="264" y="204"/>
                    <a:pt x="266" y="201"/>
                    <a:pt x="264" y="199"/>
                  </a:cubicBezTo>
                  <a:cubicBezTo>
                    <a:pt x="262" y="198"/>
                    <a:pt x="259" y="194"/>
                    <a:pt x="256" y="193"/>
                  </a:cubicBezTo>
                  <a:cubicBezTo>
                    <a:pt x="253" y="193"/>
                    <a:pt x="249" y="191"/>
                    <a:pt x="246" y="191"/>
                  </a:cubicBezTo>
                  <a:cubicBezTo>
                    <a:pt x="242" y="190"/>
                    <a:pt x="237" y="187"/>
                    <a:pt x="242" y="185"/>
                  </a:cubicBezTo>
                  <a:cubicBezTo>
                    <a:pt x="246" y="184"/>
                    <a:pt x="247" y="187"/>
                    <a:pt x="254" y="182"/>
                  </a:cubicBezTo>
                  <a:cubicBezTo>
                    <a:pt x="262" y="177"/>
                    <a:pt x="263" y="180"/>
                    <a:pt x="263" y="176"/>
                  </a:cubicBezTo>
                  <a:cubicBezTo>
                    <a:pt x="262" y="171"/>
                    <a:pt x="258" y="171"/>
                    <a:pt x="253" y="172"/>
                  </a:cubicBezTo>
                  <a:cubicBezTo>
                    <a:pt x="249" y="173"/>
                    <a:pt x="250" y="173"/>
                    <a:pt x="244" y="173"/>
                  </a:cubicBezTo>
                  <a:cubicBezTo>
                    <a:pt x="237" y="172"/>
                    <a:pt x="225" y="172"/>
                    <a:pt x="224" y="166"/>
                  </a:cubicBezTo>
                  <a:cubicBezTo>
                    <a:pt x="223" y="161"/>
                    <a:pt x="220" y="159"/>
                    <a:pt x="223" y="159"/>
                  </a:cubicBezTo>
                  <a:cubicBezTo>
                    <a:pt x="227" y="159"/>
                    <a:pt x="234" y="154"/>
                    <a:pt x="226" y="154"/>
                  </a:cubicBezTo>
                  <a:cubicBezTo>
                    <a:pt x="218" y="155"/>
                    <a:pt x="212" y="157"/>
                    <a:pt x="208" y="157"/>
                  </a:cubicBezTo>
                  <a:cubicBezTo>
                    <a:pt x="205" y="157"/>
                    <a:pt x="201" y="152"/>
                    <a:pt x="199" y="157"/>
                  </a:cubicBezTo>
                  <a:cubicBezTo>
                    <a:pt x="198" y="163"/>
                    <a:pt x="196" y="169"/>
                    <a:pt x="193" y="173"/>
                  </a:cubicBezTo>
                  <a:cubicBezTo>
                    <a:pt x="191" y="176"/>
                    <a:pt x="191" y="176"/>
                    <a:pt x="184" y="179"/>
                  </a:cubicBezTo>
                  <a:cubicBezTo>
                    <a:pt x="176" y="182"/>
                    <a:pt x="174" y="181"/>
                    <a:pt x="176" y="187"/>
                  </a:cubicBezTo>
                  <a:cubicBezTo>
                    <a:pt x="176" y="188"/>
                    <a:pt x="176" y="189"/>
                    <a:pt x="177" y="190"/>
                  </a:cubicBezTo>
                  <a:cubicBezTo>
                    <a:pt x="176" y="190"/>
                    <a:pt x="174" y="189"/>
                    <a:pt x="170" y="189"/>
                  </a:cubicBezTo>
                  <a:cubicBezTo>
                    <a:pt x="165" y="190"/>
                    <a:pt x="164" y="192"/>
                    <a:pt x="158" y="194"/>
                  </a:cubicBezTo>
                  <a:cubicBezTo>
                    <a:pt x="152" y="196"/>
                    <a:pt x="152" y="194"/>
                    <a:pt x="147" y="193"/>
                  </a:cubicBezTo>
                  <a:cubicBezTo>
                    <a:pt x="142" y="192"/>
                    <a:pt x="144" y="190"/>
                    <a:pt x="143" y="188"/>
                  </a:cubicBezTo>
                  <a:cubicBezTo>
                    <a:pt x="146" y="188"/>
                    <a:pt x="148" y="188"/>
                    <a:pt x="149" y="187"/>
                  </a:cubicBezTo>
                  <a:cubicBezTo>
                    <a:pt x="150" y="185"/>
                    <a:pt x="149" y="186"/>
                    <a:pt x="152" y="181"/>
                  </a:cubicBezTo>
                  <a:cubicBezTo>
                    <a:pt x="156" y="177"/>
                    <a:pt x="153" y="178"/>
                    <a:pt x="156" y="174"/>
                  </a:cubicBezTo>
                  <a:cubicBezTo>
                    <a:pt x="160" y="171"/>
                    <a:pt x="161" y="169"/>
                    <a:pt x="160" y="164"/>
                  </a:cubicBezTo>
                  <a:cubicBezTo>
                    <a:pt x="159" y="158"/>
                    <a:pt x="161" y="157"/>
                    <a:pt x="163" y="159"/>
                  </a:cubicBezTo>
                  <a:cubicBezTo>
                    <a:pt x="166" y="161"/>
                    <a:pt x="163" y="165"/>
                    <a:pt x="168" y="163"/>
                  </a:cubicBezTo>
                  <a:cubicBezTo>
                    <a:pt x="173" y="161"/>
                    <a:pt x="174" y="162"/>
                    <a:pt x="176" y="163"/>
                  </a:cubicBezTo>
                  <a:cubicBezTo>
                    <a:pt x="178" y="164"/>
                    <a:pt x="181" y="165"/>
                    <a:pt x="183" y="164"/>
                  </a:cubicBezTo>
                  <a:cubicBezTo>
                    <a:pt x="184" y="164"/>
                    <a:pt x="184" y="163"/>
                    <a:pt x="185" y="163"/>
                  </a:cubicBezTo>
                  <a:cubicBezTo>
                    <a:pt x="182" y="161"/>
                    <a:pt x="181" y="158"/>
                    <a:pt x="181" y="155"/>
                  </a:cubicBezTo>
                  <a:cubicBezTo>
                    <a:pt x="180" y="152"/>
                    <a:pt x="176" y="150"/>
                    <a:pt x="174" y="149"/>
                  </a:cubicBezTo>
                  <a:cubicBezTo>
                    <a:pt x="173" y="149"/>
                    <a:pt x="170" y="144"/>
                    <a:pt x="170" y="139"/>
                  </a:cubicBezTo>
                  <a:cubicBezTo>
                    <a:pt x="170" y="134"/>
                    <a:pt x="164" y="135"/>
                    <a:pt x="161" y="135"/>
                  </a:cubicBezTo>
                  <a:cubicBezTo>
                    <a:pt x="159" y="134"/>
                    <a:pt x="160" y="131"/>
                    <a:pt x="161" y="126"/>
                  </a:cubicBezTo>
                  <a:cubicBezTo>
                    <a:pt x="162" y="120"/>
                    <a:pt x="157" y="119"/>
                    <a:pt x="151" y="115"/>
                  </a:cubicBezTo>
                  <a:cubicBezTo>
                    <a:pt x="145" y="112"/>
                    <a:pt x="142" y="116"/>
                    <a:pt x="138" y="113"/>
                  </a:cubicBezTo>
                  <a:cubicBezTo>
                    <a:pt x="134" y="111"/>
                    <a:pt x="132" y="110"/>
                    <a:pt x="127" y="106"/>
                  </a:cubicBezTo>
                  <a:cubicBezTo>
                    <a:pt x="122" y="103"/>
                    <a:pt x="121" y="106"/>
                    <a:pt x="117" y="106"/>
                  </a:cubicBezTo>
                  <a:cubicBezTo>
                    <a:pt x="114" y="107"/>
                    <a:pt x="108" y="109"/>
                    <a:pt x="104" y="110"/>
                  </a:cubicBezTo>
                  <a:cubicBezTo>
                    <a:pt x="104" y="110"/>
                    <a:pt x="103" y="111"/>
                    <a:pt x="103" y="111"/>
                  </a:cubicBezTo>
                  <a:cubicBezTo>
                    <a:pt x="101" y="111"/>
                    <a:pt x="96" y="114"/>
                    <a:pt x="92" y="119"/>
                  </a:cubicBezTo>
                  <a:cubicBezTo>
                    <a:pt x="88" y="123"/>
                    <a:pt x="87" y="120"/>
                    <a:pt x="78" y="119"/>
                  </a:cubicBezTo>
                  <a:cubicBezTo>
                    <a:pt x="68" y="119"/>
                    <a:pt x="73" y="121"/>
                    <a:pt x="70" y="124"/>
                  </a:cubicBezTo>
                  <a:cubicBezTo>
                    <a:pt x="68" y="128"/>
                    <a:pt x="64" y="125"/>
                    <a:pt x="60" y="121"/>
                  </a:cubicBezTo>
                  <a:cubicBezTo>
                    <a:pt x="56" y="118"/>
                    <a:pt x="54" y="122"/>
                    <a:pt x="45" y="121"/>
                  </a:cubicBezTo>
                  <a:cubicBezTo>
                    <a:pt x="36" y="121"/>
                    <a:pt x="34" y="119"/>
                    <a:pt x="30" y="116"/>
                  </a:cubicBezTo>
                  <a:cubicBezTo>
                    <a:pt x="26" y="114"/>
                    <a:pt x="25" y="118"/>
                    <a:pt x="19" y="118"/>
                  </a:cubicBezTo>
                  <a:cubicBezTo>
                    <a:pt x="19" y="118"/>
                    <a:pt x="19" y="118"/>
                    <a:pt x="19" y="118"/>
                  </a:cubicBezTo>
                  <a:cubicBezTo>
                    <a:pt x="18" y="114"/>
                    <a:pt x="11" y="111"/>
                    <a:pt x="5" y="109"/>
                  </a:cubicBezTo>
                  <a:cubicBezTo>
                    <a:pt x="5" y="109"/>
                    <a:pt x="4" y="109"/>
                    <a:pt x="4" y="109"/>
                  </a:cubicBezTo>
                  <a:cubicBezTo>
                    <a:pt x="0" y="107"/>
                    <a:pt x="7" y="102"/>
                    <a:pt x="9" y="96"/>
                  </a:cubicBezTo>
                  <a:cubicBezTo>
                    <a:pt x="10" y="92"/>
                    <a:pt x="11" y="91"/>
                    <a:pt x="13" y="91"/>
                  </a:cubicBezTo>
                  <a:cubicBezTo>
                    <a:pt x="14" y="91"/>
                    <a:pt x="14" y="91"/>
                    <a:pt x="15" y="90"/>
                  </a:cubicBezTo>
                  <a:cubicBezTo>
                    <a:pt x="18" y="90"/>
                    <a:pt x="17" y="88"/>
                    <a:pt x="16" y="84"/>
                  </a:cubicBezTo>
                  <a:cubicBezTo>
                    <a:pt x="14" y="80"/>
                    <a:pt x="14" y="78"/>
                    <a:pt x="14" y="73"/>
                  </a:cubicBezTo>
                  <a:cubicBezTo>
                    <a:pt x="14" y="68"/>
                    <a:pt x="25" y="58"/>
                    <a:pt x="32" y="54"/>
                  </a:cubicBezTo>
                  <a:cubicBezTo>
                    <a:pt x="39" y="50"/>
                    <a:pt x="38" y="54"/>
                    <a:pt x="43" y="51"/>
                  </a:cubicBezTo>
                  <a:cubicBezTo>
                    <a:pt x="47" y="48"/>
                    <a:pt x="43" y="43"/>
                    <a:pt x="40" y="41"/>
                  </a:cubicBezTo>
                  <a:cubicBezTo>
                    <a:pt x="38" y="39"/>
                    <a:pt x="34" y="31"/>
                    <a:pt x="29" y="27"/>
                  </a:cubicBezTo>
                  <a:cubicBezTo>
                    <a:pt x="26" y="24"/>
                    <a:pt x="27" y="22"/>
                    <a:pt x="29" y="20"/>
                  </a:cubicBezTo>
                  <a:cubicBezTo>
                    <a:pt x="29" y="20"/>
                    <a:pt x="29" y="20"/>
                    <a:pt x="29" y="20"/>
                  </a:cubicBezTo>
                  <a:cubicBezTo>
                    <a:pt x="36" y="22"/>
                    <a:pt x="40" y="21"/>
                    <a:pt x="43" y="18"/>
                  </a:cubicBezTo>
                  <a:cubicBezTo>
                    <a:pt x="46" y="16"/>
                    <a:pt x="50" y="14"/>
                    <a:pt x="56" y="14"/>
                  </a:cubicBezTo>
                  <a:cubicBezTo>
                    <a:pt x="62" y="14"/>
                    <a:pt x="79" y="16"/>
                    <a:pt x="86" y="16"/>
                  </a:cubicBezTo>
                  <a:cubicBezTo>
                    <a:pt x="92" y="17"/>
                    <a:pt x="96" y="15"/>
                    <a:pt x="103" y="18"/>
                  </a:cubicBezTo>
                  <a:cubicBezTo>
                    <a:pt x="109" y="21"/>
                    <a:pt x="107" y="26"/>
                    <a:pt x="118" y="24"/>
                  </a:cubicBezTo>
                  <a:cubicBezTo>
                    <a:pt x="130" y="21"/>
                    <a:pt x="135" y="24"/>
                    <a:pt x="137" y="25"/>
                  </a:cubicBezTo>
                  <a:cubicBezTo>
                    <a:pt x="140" y="25"/>
                    <a:pt x="142" y="26"/>
                    <a:pt x="145" y="25"/>
                  </a:cubicBezTo>
                  <a:cubicBezTo>
                    <a:pt x="147" y="23"/>
                    <a:pt x="148" y="19"/>
                    <a:pt x="151" y="23"/>
                  </a:cubicBezTo>
                  <a:cubicBezTo>
                    <a:pt x="154" y="26"/>
                    <a:pt x="157" y="28"/>
                    <a:pt x="160" y="27"/>
                  </a:cubicBezTo>
                  <a:cubicBezTo>
                    <a:pt x="163" y="26"/>
                    <a:pt x="168" y="23"/>
                    <a:pt x="173" y="26"/>
                  </a:cubicBezTo>
                  <a:cubicBezTo>
                    <a:pt x="177" y="29"/>
                    <a:pt x="180" y="34"/>
                    <a:pt x="181" y="29"/>
                  </a:cubicBezTo>
                  <a:cubicBezTo>
                    <a:pt x="182" y="25"/>
                    <a:pt x="178" y="24"/>
                    <a:pt x="180" y="18"/>
                  </a:cubicBezTo>
                  <a:cubicBezTo>
                    <a:pt x="182" y="11"/>
                    <a:pt x="178" y="11"/>
                    <a:pt x="186" y="10"/>
                  </a:cubicBezTo>
                  <a:cubicBezTo>
                    <a:pt x="193" y="9"/>
                    <a:pt x="194" y="8"/>
                    <a:pt x="196" y="8"/>
                  </a:cubicBezTo>
                  <a:cubicBezTo>
                    <a:pt x="197" y="8"/>
                    <a:pt x="198" y="7"/>
                    <a:pt x="200" y="6"/>
                  </a:cubicBezTo>
                  <a:cubicBezTo>
                    <a:pt x="200" y="7"/>
                    <a:pt x="201" y="7"/>
                    <a:pt x="202" y="7"/>
                  </a:cubicBezTo>
                  <a:cubicBezTo>
                    <a:pt x="207" y="8"/>
                    <a:pt x="212" y="15"/>
                    <a:pt x="212" y="7"/>
                  </a:cubicBezTo>
                  <a:cubicBezTo>
                    <a:pt x="212" y="0"/>
                    <a:pt x="212" y="0"/>
                    <a:pt x="218" y="1"/>
                  </a:cubicBezTo>
                  <a:cubicBezTo>
                    <a:pt x="225" y="3"/>
                    <a:pt x="224" y="3"/>
                    <a:pt x="231" y="3"/>
                  </a:cubicBezTo>
                  <a:cubicBezTo>
                    <a:pt x="238" y="2"/>
                    <a:pt x="237" y="0"/>
                    <a:pt x="245" y="3"/>
                  </a:cubicBezTo>
                  <a:cubicBezTo>
                    <a:pt x="253" y="6"/>
                    <a:pt x="257" y="10"/>
                    <a:pt x="258" y="14"/>
                  </a:cubicBezTo>
                  <a:cubicBezTo>
                    <a:pt x="259" y="17"/>
                    <a:pt x="261" y="14"/>
                    <a:pt x="258" y="19"/>
                  </a:cubicBezTo>
                  <a:cubicBezTo>
                    <a:pt x="256" y="24"/>
                    <a:pt x="254" y="25"/>
                    <a:pt x="260" y="29"/>
                  </a:cubicBezTo>
                  <a:cubicBezTo>
                    <a:pt x="265" y="33"/>
                    <a:pt x="266" y="33"/>
                    <a:pt x="272" y="33"/>
                  </a:cubicBezTo>
                  <a:cubicBezTo>
                    <a:pt x="277" y="33"/>
                    <a:pt x="272" y="29"/>
                    <a:pt x="277" y="33"/>
                  </a:cubicBezTo>
                  <a:cubicBezTo>
                    <a:pt x="283" y="38"/>
                    <a:pt x="285" y="38"/>
                    <a:pt x="287" y="44"/>
                  </a:cubicBezTo>
                  <a:cubicBezTo>
                    <a:pt x="289" y="50"/>
                    <a:pt x="278" y="52"/>
                    <a:pt x="291" y="54"/>
                  </a:cubicBezTo>
                  <a:cubicBezTo>
                    <a:pt x="304" y="56"/>
                    <a:pt x="302" y="53"/>
                    <a:pt x="311" y="56"/>
                  </a:cubicBezTo>
                  <a:cubicBezTo>
                    <a:pt x="320" y="59"/>
                    <a:pt x="319" y="48"/>
                    <a:pt x="327" y="52"/>
                  </a:cubicBezTo>
                  <a:cubicBezTo>
                    <a:pt x="335" y="56"/>
                    <a:pt x="338" y="68"/>
                    <a:pt x="345" y="68"/>
                  </a:cubicBezTo>
                  <a:cubicBezTo>
                    <a:pt x="351" y="68"/>
                    <a:pt x="349" y="63"/>
                    <a:pt x="362" y="68"/>
                  </a:cubicBezTo>
                  <a:cubicBezTo>
                    <a:pt x="375" y="73"/>
                    <a:pt x="376" y="70"/>
                    <a:pt x="385" y="74"/>
                  </a:cubicBezTo>
                  <a:cubicBezTo>
                    <a:pt x="394" y="78"/>
                    <a:pt x="396" y="81"/>
                    <a:pt x="395" y="85"/>
                  </a:cubicBezTo>
                  <a:cubicBezTo>
                    <a:pt x="394" y="89"/>
                    <a:pt x="386" y="93"/>
                    <a:pt x="389" y="96"/>
                  </a:cubicBezTo>
                  <a:cubicBezTo>
                    <a:pt x="392" y="100"/>
                    <a:pt x="388" y="101"/>
                    <a:pt x="391" y="108"/>
                  </a:cubicBezTo>
                  <a:cubicBezTo>
                    <a:pt x="393" y="115"/>
                    <a:pt x="403" y="113"/>
                    <a:pt x="393" y="11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62">
              <a:extLst>
                <a:ext uri="{FF2B5EF4-FFF2-40B4-BE49-F238E27FC236}">
                  <a16:creationId xmlns:a16="http://schemas.microsoft.com/office/drawing/2014/main" id="{FC4415F4-4E23-F181-6FDE-34523C33FC2D}"/>
                </a:ext>
              </a:extLst>
            </p:cNvPr>
            <p:cNvSpPr>
              <a:spLocks/>
            </p:cNvSpPr>
            <p:nvPr/>
          </p:nvSpPr>
          <p:spPr bwMode="auto">
            <a:xfrm>
              <a:off x="2823" y="1236"/>
              <a:ext cx="131" cy="77"/>
            </a:xfrm>
            <a:custGeom>
              <a:avLst/>
              <a:gdLst>
                <a:gd name="T0" fmla="*/ 214 w 218"/>
                <a:gd name="T1" fmla="*/ 92 h 129"/>
                <a:gd name="T2" fmla="*/ 206 w 218"/>
                <a:gd name="T3" fmla="*/ 98 h 129"/>
                <a:gd name="T4" fmla="*/ 197 w 218"/>
                <a:gd name="T5" fmla="*/ 95 h 129"/>
                <a:gd name="T6" fmla="*/ 194 w 218"/>
                <a:gd name="T7" fmla="*/ 109 h 129"/>
                <a:gd name="T8" fmla="*/ 195 w 218"/>
                <a:gd name="T9" fmla="*/ 121 h 129"/>
                <a:gd name="T10" fmla="*/ 194 w 218"/>
                <a:gd name="T11" fmla="*/ 127 h 129"/>
                <a:gd name="T12" fmla="*/ 180 w 218"/>
                <a:gd name="T13" fmla="*/ 121 h 129"/>
                <a:gd name="T14" fmla="*/ 165 w 218"/>
                <a:gd name="T15" fmla="*/ 115 h 129"/>
                <a:gd name="T16" fmla="*/ 149 w 218"/>
                <a:gd name="T17" fmla="*/ 116 h 129"/>
                <a:gd name="T18" fmla="*/ 136 w 218"/>
                <a:gd name="T19" fmla="*/ 122 h 129"/>
                <a:gd name="T20" fmla="*/ 124 w 218"/>
                <a:gd name="T21" fmla="*/ 128 h 129"/>
                <a:gd name="T22" fmla="*/ 111 w 218"/>
                <a:gd name="T23" fmla="*/ 126 h 129"/>
                <a:gd name="T24" fmla="*/ 100 w 218"/>
                <a:gd name="T25" fmla="*/ 128 h 129"/>
                <a:gd name="T26" fmla="*/ 86 w 218"/>
                <a:gd name="T27" fmla="*/ 125 h 129"/>
                <a:gd name="T28" fmla="*/ 66 w 218"/>
                <a:gd name="T29" fmla="*/ 124 h 129"/>
                <a:gd name="T30" fmla="*/ 66 w 218"/>
                <a:gd name="T31" fmla="*/ 115 h 129"/>
                <a:gd name="T32" fmla="*/ 60 w 218"/>
                <a:gd name="T33" fmla="*/ 112 h 129"/>
                <a:gd name="T34" fmla="*/ 60 w 218"/>
                <a:gd name="T35" fmla="*/ 112 h 129"/>
                <a:gd name="T36" fmla="*/ 56 w 218"/>
                <a:gd name="T37" fmla="*/ 108 h 129"/>
                <a:gd name="T38" fmla="*/ 61 w 218"/>
                <a:gd name="T39" fmla="*/ 102 h 129"/>
                <a:gd name="T40" fmla="*/ 52 w 218"/>
                <a:gd name="T41" fmla="*/ 100 h 129"/>
                <a:gd name="T42" fmla="*/ 45 w 218"/>
                <a:gd name="T43" fmla="*/ 104 h 129"/>
                <a:gd name="T44" fmla="*/ 33 w 218"/>
                <a:gd name="T45" fmla="*/ 99 h 129"/>
                <a:gd name="T46" fmla="*/ 31 w 218"/>
                <a:gd name="T47" fmla="*/ 93 h 129"/>
                <a:gd name="T48" fmla="*/ 26 w 218"/>
                <a:gd name="T49" fmla="*/ 84 h 129"/>
                <a:gd name="T50" fmla="*/ 17 w 218"/>
                <a:gd name="T51" fmla="*/ 77 h 129"/>
                <a:gd name="T52" fmla="*/ 11 w 218"/>
                <a:gd name="T53" fmla="*/ 69 h 129"/>
                <a:gd name="T54" fmla="*/ 2 w 218"/>
                <a:gd name="T55" fmla="*/ 62 h 129"/>
                <a:gd name="T56" fmla="*/ 2 w 218"/>
                <a:gd name="T57" fmla="*/ 58 h 129"/>
                <a:gd name="T58" fmla="*/ 9 w 218"/>
                <a:gd name="T59" fmla="*/ 58 h 129"/>
                <a:gd name="T60" fmla="*/ 24 w 218"/>
                <a:gd name="T61" fmla="*/ 54 h 129"/>
                <a:gd name="T62" fmla="*/ 33 w 218"/>
                <a:gd name="T63" fmla="*/ 33 h 129"/>
                <a:gd name="T64" fmla="*/ 47 w 218"/>
                <a:gd name="T65" fmla="*/ 17 h 129"/>
                <a:gd name="T66" fmla="*/ 56 w 218"/>
                <a:gd name="T67" fmla="*/ 9 h 129"/>
                <a:gd name="T68" fmla="*/ 56 w 218"/>
                <a:gd name="T69" fmla="*/ 8 h 129"/>
                <a:gd name="T70" fmla="*/ 67 w 218"/>
                <a:gd name="T71" fmla="*/ 6 h 129"/>
                <a:gd name="T72" fmla="*/ 82 w 218"/>
                <a:gd name="T73" fmla="*/ 11 h 129"/>
                <a:gd name="T74" fmla="*/ 97 w 218"/>
                <a:gd name="T75" fmla="*/ 11 h 129"/>
                <a:gd name="T76" fmla="*/ 107 w 218"/>
                <a:gd name="T77" fmla="*/ 14 h 129"/>
                <a:gd name="T78" fmla="*/ 115 w 218"/>
                <a:gd name="T79" fmla="*/ 9 h 129"/>
                <a:gd name="T80" fmla="*/ 129 w 218"/>
                <a:gd name="T81" fmla="*/ 9 h 129"/>
                <a:gd name="T82" fmla="*/ 140 w 218"/>
                <a:gd name="T83" fmla="*/ 1 h 129"/>
                <a:gd name="T84" fmla="*/ 141 w 218"/>
                <a:gd name="T85" fmla="*/ 0 h 129"/>
                <a:gd name="T86" fmla="*/ 148 w 218"/>
                <a:gd name="T87" fmla="*/ 8 h 129"/>
                <a:gd name="T88" fmla="*/ 155 w 218"/>
                <a:gd name="T89" fmla="*/ 18 h 129"/>
                <a:gd name="T90" fmla="*/ 164 w 218"/>
                <a:gd name="T91" fmla="*/ 28 h 129"/>
                <a:gd name="T92" fmla="*/ 176 w 218"/>
                <a:gd name="T93" fmla="*/ 42 h 129"/>
                <a:gd name="T94" fmla="*/ 179 w 218"/>
                <a:gd name="T95" fmla="*/ 52 h 129"/>
                <a:gd name="T96" fmla="*/ 179 w 218"/>
                <a:gd name="T97" fmla="*/ 68 h 129"/>
                <a:gd name="T98" fmla="*/ 180 w 218"/>
                <a:gd name="T99" fmla="*/ 77 h 129"/>
                <a:gd name="T100" fmla="*/ 180 w 218"/>
                <a:gd name="T101" fmla="*/ 78 h 129"/>
                <a:gd name="T102" fmla="*/ 184 w 218"/>
                <a:gd name="T103" fmla="*/ 83 h 129"/>
                <a:gd name="T104" fmla="*/ 195 w 218"/>
                <a:gd name="T105" fmla="*/ 84 h 129"/>
                <a:gd name="T106" fmla="*/ 207 w 218"/>
                <a:gd name="T107" fmla="*/ 79 h 129"/>
                <a:gd name="T108" fmla="*/ 214 w 218"/>
                <a:gd name="T109" fmla="*/ 80 h 129"/>
                <a:gd name="T110" fmla="*/ 214 w 218"/>
                <a:gd name="T111"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129">
                  <a:moveTo>
                    <a:pt x="214" y="92"/>
                  </a:moveTo>
                  <a:cubicBezTo>
                    <a:pt x="210" y="97"/>
                    <a:pt x="209" y="98"/>
                    <a:pt x="206" y="98"/>
                  </a:cubicBezTo>
                  <a:cubicBezTo>
                    <a:pt x="203" y="98"/>
                    <a:pt x="198" y="91"/>
                    <a:pt x="197" y="95"/>
                  </a:cubicBezTo>
                  <a:cubicBezTo>
                    <a:pt x="197" y="99"/>
                    <a:pt x="195" y="105"/>
                    <a:pt x="194" y="109"/>
                  </a:cubicBezTo>
                  <a:cubicBezTo>
                    <a:pt x="194" y="112"/>
                    <a:pt x="195" y="118"/>
                    <a:pt x="195" y="121"/>
                  </a:cubicBezTo>
                  <a:cubicBezTo>
                    <a:pt x="195" y="122"/>
                    <a:pt x="195" y="125"/>
                    <a:pt x="194" y="127"/>
                  </a:cubicBezTo>
                  <a:cubicBezTo>
                    <a:pt x="191" y="128"/>
                    <a:pt x="185" y="124"/>
                    <a:pt x="180" y="121"/>
                  </a:cubicBezTo>
                  <a:cubicBezTo>
                    <a:pt x="175" y="118"/>
                    <a:pt x="171" y="118"/>
                    <a:pt x="165" y="115"/>
                  </a:cubicBezTo>
                  <a:cubicBezTo>
                    <a:pt x="159" y="112"/>
                    <a:pt x="158" y="116"/>
                    <a:pt x="149" y="116"/>
                  </a:cubicBezTo>
                  <a:cubicBezTo>
                    <a:pt x="141" y="116"/>
                    <a:pt x="142" y="118"/>
                    <a:pt x="136" y="122"/>
                  </a:cubicBezTo>
                  <a:cubicBezTo>
                    <a:pt x="131" y="126"/>
                    <a:pt x="129" y="127"/>
                    <a:pt x="124" y="128"/>
                  </a:cubicBezTo>
                  <a:cubicBezTo>
                    <a:pt x="118" y="129"/>
                    <a:pt x="114" y="127"/>
                    <a:pt x="111" y="126"/>
                  </a:cubicBezTo>
                  <a:cubicBezTo>
                    <a:pt x="108" y="124"/>
                    <a:pt x="103" y="126"/>
                    <a:pt x="100" y="128"/>
                  </a:cubicBezTo>
                  <a:cubicBezTo>
                    <a:pt x="97" y="129"/>
                    <a:pt x="91" y="127"/>
                    <a:pt x="86" y="125"/>
                  </a:cubicBezTo>
                  <a:cubicBezTo>
                    <a:pt x="81" y="123"/>
                    <a:pt x="76" y="125"/>
                    <a:pt x="66" y="124"/>
                  </a:cubicBezTo>
                  <a:cubicBezTo>
                    <a:pt x="56" y="123"/>
                    <a:pt x="64" y="120"/>
                    <a:pt x="66" y="115"/>
                  </a:cubicBezTo>
                  <a:cubicBezTo>
                    <a:pt x="67" y="111"/>
                    <a:pt x="63" y="112"/>
                    <a:pt x="60" y="112"/>
                  </a:cubicBezTo>
                  <a:cubicBezTo>
                    <a:pt x="60" y="112"/>
                    <a:pt x="60" y="112"/>
                    <a:pt x="60" y="112"/>
                  </a:cubicBezTo>
                  <a:cubicBezTo>
                    <a:pt x="60" y="110"/>
                    <a:pt x="56" y="110"/>
                    <a:pt x="56" y="108"/>
                  </a:cubicBezTo>
                  <a:cubicBezTo>
                    <a:pt x="55" y="104"/>
                    <a:pt x="61" y="103"/>
                    <a:pt x="61" y="102"/>
                  </a:cubicBezTo>
                  <a:cubicBezTo>
                    <a:pt x="62" y="101"/>
                    <a:pt x="57" y="101"/>
                    <a:pt x="52" y="100"/>
                  </a:cubicBezTo>
                  <a:cubicBezTo>
                    <a:pt x="47" y="99"/>
                    <a:pt x="51" y="104"/>
                    <a:pt x="45" y="104"/>
                  </a:cubicBezTo>
                  <a:cubicBezTo>
                    <a:pt x="40" y="104"/>
                    <a:pt x="39" y="101"/>
                    <a:pt x="33" y="99"/>
                  </a:cubicBezTo>
                  <a:cubicBezTo>
                    <a:pt x="28" y="96"/>
                    <a:pt x="31" y="96"/>
                    <a:pt x="31" y="93"/>
                  </a:cubicBezTo>
                  <a:cubicBezTo>
                    <a:pt x="32" y="90"/>
                    <a:pt x="31" y="88"/>
                    <a:pt x="26" y="84"/>
                  </a:cubicBezTo>
                  <a:cubicBezTo>
                    <a:pt x="21" y="80"/>
                    <a:pt x="17" y="82"/>
                    <a:pt x="17" y="77"/>
                  </a:cubicBezTo>
                  <a:cubicBezTo>
                    <a:pt x="17" y="72"/>
                    <a:pt x="14" y="73"/>
                    <a:pt x="11" y="69"/>
                  </a:cubicBezTo>
                  <a:cubicBezTo>
                    <a:pt x="9" y="65"/>
                    <a:pt x="6" y="65"/>
                    <a:pt x="2" y="62"/>
                  </a:cubicBezTo>
                  <a:cubicBezTo>
                    <a:pt x="0" y="60"/>
                    <a:pt x="1" y="59"/>
                    <a:pt x="2" y="58"/>
                  </a:cubicBezTo>
                  <a:cubicBezTo>
                    <a:pt x="4" y="58"/>
                    <a:pt x="7" y="58"/>
                    <a:pt x="9" y="58"/>
                  </a:cubicBezTo>
                  <a:cubicBezTo>
                    <a:pt x="18" y="57"/>
                    <a:pt x="18" y="58"/>
                    <a:pt x="24" y="54"/>
                  </a:cubicBezTo>
                  <a:cubicBezTo>
                    <a:pt x="30" y="50"/>
                    <a:pt x="28" y="41"/>
                    <a:pt x="33" y="33"/>
                  </a:cubicBezTo>
                  <a:cubicBezTo>
                    <a:pt x="37" y="26"/>
                    <a:pt x="35" y="23"/>
                    <a:pt x="47" y="17"/>
                  </a:cubicBezTo>
                  <a:cubicBezTo>
                    <a:pt x="58" y="11"/>
                    <a:pt x="56" y="14"/>
                    <a:pt x="56" y="9"/>
                  </a:cubicBezTo>
                  <a:cubicBezTo>
                    <a:pt x="56" y="9"/>
                    <a:pt x="56" y="8"/>
                    <a:pt x="56" y="8"/>
                  </a:cubicBezTo>
                  <a:cubicBezTo>
                    <a:pt x="62" y="8"/>
                    <a:pt x="63" y="4"/>
                    <a:pt x="67" y="6"/>
                  </a:cubicBezTo>
                  <a:cubicBezTo>
                    <a:pt x="71" y="9"/>
                    <a:pt x="73" y="11"/>
                    <a:pt x="82" y="11"/>
                  </a:cubicBezTo>
                  <a:cubicBezTo>
                    <a:pt x="91" y="12"/>
                    <a:pt x="93" y="8"/>
                    <a:pt x="97" y="11"/>
                  </a:cubicBezTo>
                  <a:cubicBezTo>
                    <a:pt x="101" y="15"/>
                    <a:pt x="105" y="18"/>
                    <a:pt x="107" y="14"/>
                  </a:cubicBezTo>
                  <a:cubicBezTo>
                    <a:pt x="110" y="11"/>
                    <a:pt x="105" y="9"/>
                    <a:pt x="115" y="9"/>
                  </a:cubicBezTo>
                  <a:cubicBezTo>
                    <a:pt x="124" y="10"/>
                    <a:pt x="125" y="13"/>
                    <a:pt x="129" y="9"/>
                  </a:cubicBezTo>
                  <a:cubicBezTo>
                    <a:pt x="133" y="4"/>
                    <a:pt x="138" y="1"/>
                    <a:pt x="140" y="1"/>
                  </a:cubicBezTo>
                  <a:cubicBezTo>
                    <a:pt x="140" y="1"/>
                    <a:pt x="141" y="0"/>
                    <a:pt x="141" y="0"/>
                  </a:cubicBezTo>
                  <a:cubicBezTo>
                    <a:pt x="143" y="2"/>
                    <a:pt x="143" y="5"/>
                    <a:pt x="148" y="8"/>
                  </a:cubicBezTo>
                  <a:cubicBezTo>
                    <a:pt x="153" y="11"/>
                    <a:pt x="153" y="14"/>
                    <a:pt x="155" y="18"/>
                  </a:cubicBezTo>
                  <a:cubicBezTo>
                    <a:pt x="157" y="21"/>
                    <a:pt x="159" y="23"/>
                    <a:pt x="164" y="28"/>
                  </a:cubicBezTo>
                  <a:cubicBezTo>
                    <a:pt x="169" y="33"/>
                    <a:pt x="176" y="38"/>
                    <a:pt x="176" y="42"/>
                  </a:cubicBezTo>
                  <a:cubicBezTo>
                    <a:pt x="177" y="46"/>
                    <a:pt x="182" y="43"/>
                    <a:pt x="179" y="52"/>
                  </a:cubicBezTo>
                  <a:cubicBezTo>
                    <a:pt x="176" y="62"/>
                    <a:pt x="177" y="65"/>
                    <a:pt x="179" y="68"/>
                  </a:cubicBezTo>
                  <a:cubicBezTo>
                    <a:pt x="180" y="70"/>
                    <a:pt x="178" y="74"/>
                    <a:pt x="180" y="77"/>
                  </a:cubicBezTo>
                  <a:cubicBezTo>
                    <a:pt x="180" y="77"/>
                    <a:pt x="180" y="78"/>
                    <a:pt x="180" y="78"/>
                  </a:cubicBezTo>
                  <a:cubicBezTo>
                    <a:pt x="181" y="80"/>
                    <a:pt x="179" y="82"/>
                    <a:pt x="184" y="83"/>
                  </a:cubicBezTo>
                  <a:cubicBezTo>
                    <a:pt x="189" y="84"/>
                    <a:pt x="189" y="86"/>
                    <a:pt x="195" y="84"/>
                  </a:cubicBezTo>
                  <a:cubicBezTo>
                    <a:pt x="201" y="82"/>
                    <a:pt x="202" y="80"/>
                    <a:pt x="207" y="79"/>
                  </a:cubicBezTo>
                  <a:cubicBezTo>
                    <a:pt x="211" y="79"/>
                    <a:pt x="213" y="80"/>
                    <a:pt x="214" y="80"/>
                  </a:cubicBezTo>
                  <a:cubicBezTo>
                    <a:pt x="215" y="85"/>
                    <a:pt x="218" y="88"/>
                    <a:pt x="214" y="9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63">
              <a:extLst>
                <a:ext uri="{FF2B5EF4-FFF2-40B4-BE49-F238E27FC236}">
                  <a16:creationId xmlns:a16="http://schemas.microsoft.com/office/drawing/2014/main" id="{CE598579-D51E-ED87-E283-C7CA25CF71E5}"/>
                </a:ext>
              </a:extLst>
            </p:cNvPr>
            <p:cNvSpPr>
              <a:spLocks/>
            </p:cNvSpPr>
            <p:nvPr/>
          </p:nvSpPr>
          <p:spPr bwMode="auto">
            <a:xfrm>
              <a:off x="2853" y="1303"/>
              <a:ext cx="86" cy="51"/>
            </a:xfrm>
            <a:custGeom>
              <a:avLst/>
              <a:gdLst>
                <a:gd name="T0" fmla="*/ 144 w 144"/>
                <a:gd name="T1" fmla="*/ 15 h 85"/>
                <a:gd name="T2" fmla="*/ 143 w 144"/>
                <a:gd name="T3" fmla="*/ 20 h 85"/>
                <a:gd name="T4" fmla="*/ 137 w 144"/>
                <a:gd name="T5" fmla="*/ 26 h 85"/>
                <a:gd name="T6" fmla="*/ 128 w 144"/>
                <a:gd name="T7" fmla="*/ 38 h 85"/>
                <a:gd name="T8" fmla="*/ 126 w 144"/>
                <a:gd name="T9" fmla="*/ 49 h 85"/>
                <a:gd name="T10" fmla="*/ 134 w 144"/>
                <a:gd name="T11" fmla="*/ 62 h 85"/>
                <a:gd name="T12" fmla="*/ 134 w 144"/>
                <a:gd name="T13" fmla="*/ 63 h 85"/>
                <a:gd name="T14" fmla="*/ 131 w 144"/>
                <a:gd name="T15" fmla="*/ 63 h 85"/>
                <a:gd name="T16" fmla="*/ 124 w 144"/>
                <a:gd name="T17" fmla="*/ 63 h 85"/>
                <a:gd name="T18" fmla="*/ 116 w 144"/>
                <a:gd name="T19" fmla="*/ 60 h 85"/>
                <a:gd name="T20" fmla="*/ 105 w 144"/>
                <a:gd name="T21" fmla="*/ 64 h 85"/>
                <a:gd name="T22" fmla="*/ 97 w 144"/>
                <a:gd name="T23" fmla="*/ 69 h 85"/>
                <a:gd name="T24" fmla="*/ 95 w 144"/>
                <a:gd name="T25" fmla="*/ 70 h 85"/>
                <a:gd name="T26" fmla="*/ 95 w 144"/>
                <a:gd name="T27" fmla="*/ 76 h 85"/>
                <a:gd name="T28" fmla="*/ 86 w 144"/>
                <a:gd name="T29" fmla="*/ 83 h 85"/>
                <a:gd name="T30" fmla="*/ 75 w 144"/>
                <a:gd name="T31" fmla="*/ 83 h 85"/>
                <a:gd name="T32" fmla="*/ 64 w 144"/>
                <a:gd name="T33" fmla="*/ 80 h 85"/>
                <a:gd name="T34" fmla="*/ 54 w 144"/>
                <a:gd name="T35" fmla="*/ 73 h 85"/>
                <a:gd name="T36" fmla="*/ 42 w 144"/>
                <a:gd name="T37" fmla="*/ 77 h 85"/>
                <a:gd name="T38" fmla="*/ 30 w 144"/>
                <a:gd name="T39" fmla="*/ 79 h 85"/>
                <a:gd name="T40" fmla="*/ 20 w 144"/>
                <a:gd name="T41" fmla="*/ 79 h 85"/>
                <a:gd name="T42" fmla="*/ 22 w 144"/>
                <a:gd name="T43" fmla="*/ 73 h 85"/>
                <a:gd name="T44" fmla="*/ 19 w 144"/>
                <a:gd name="T45" fmla="*/ 66 h 85"/>
                <a:gd name="T46" fmla="*/ 15 w 144"/>
                <a:gd name="T47" fmla="*/ 61 h 85"/>
                <a:gd name="T48" fmla="*/ 7 w 144"/>
                <a:gd name="T49" fmla="*/ 54 h 85"/>
                <a:gd name="T50" fmla="*/ 6 w 144"/>
                <a:gd name="T51" fmla="*/ 51 h 85"/>
                <a:gd name="T52" fmla="*/ 8 w 144"/>
                <a:gd name="T53" fmla="*/ 51 h 85"/>
                <a:gd name="T54" fmla="*/ 7 w 144"/>
                <a:gd name="T55" fmla="*/ 43 h 85"/>
                <a:gd name="T56" fmla="*/ 12 w 144"/>
                <a:gd name="T57" fmla="*/ 37 h 85"/>
                <a:gd name="T58" fmla="*/ 18 w 144"/>
                <a:gd name="T59" fmla="*/ 32 h 85"/>
                <a:gd name="T60" fmla="*/ 11 w 144"/>
                <a:gd name="T61" fmla="*/ 23 h 85"/>
                <a:gd name="T62" fmla="*/ 4 w 144"/>
                <a:gd name="T63" fmla="*/ 12 h 85"/>
                <a:gd name="T64" fmla="*/ 9 w 144"/>
                <a:gd name="T65" fmla="*/ 3 h 85"/>
                <a:gd name="T66" fmla="*/ 10 w 144"/>
                <a:gd name="T67" fmla="*/ 0 h 85"/>
                <a:gd name="T68" fmla="*/ 16 w 144"/>
                <a:gd name="T69" fmla="*/ 3 h 85"/>
                <a:gd name="T70" fmla="*/ 16 w 144"/>
                <a:gd name="T71" fmla="*/ 12 h 85"/>
                <a:gd name="T72" fmla="*/ 36 w 144"/>
                <a:gd name="T73" fmla="*/ 13 h 85"/>
                <a:gd name="T74" fmla="*/ 50 w 144"/>
                <a:gd name="T75" fmla="*/ 16 h 85"/>
                <a:gd name="T76" fmla="*/ 61 w 144"/>
                <a:gd name="T77" fmla="*/ 14 h 85"/>
                <a:gd name="T78" fmla="*/ 74 w 144"/>
                <a:gd name="T79" fmla="*/ 16 h 85"/>
                <a:gd name="T80" fmla="*/ 86 w 144"/>
                <a:gd name="T81" fmla="*/ 10 h 85"/>
                <a:gd name="T82" fmla="*/ 99 w 144"/>
                <a:gd name="T83" fmla="*/ 4 h 85"/>
                <a:gd name="T84" fmla="*/ 115 w 144"/>
                <a:gd name="T85" fmla="*/ 3 h 85"/>
                <a:gd name="T86" fmla="*/ 130 w 144"/>
                <a:gd name="T87" fmla="*/ 9 h 85"/>
                <a:gd name="T88" fmla="*/ 144 w 144"/>
                <a:gd name="T89"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85">
                  <a:moveTo>
                    <a:pt x="144" y="15"/>
                  </a:moveTo>
                  <a:cubicBezTo>
                    <a:pt x="144" y="17"/>
                    <a:pt x="143" y="18"/>
                    <a:pt x="143" y="20"/>
                  </a:cubicBezTo>
                  <a:cubicBezTo>
                    <a:pt x="143" y="23"/>
                    <a:pt x="140" y="22"/>
                    <a:pt x="137" y="26"/>
                  </a:cubicBezTo>
                  <a:cubicBezTo>
                    <a:pt x="134" y="30"/>
                    <a:pt x="128" y="35"/>
                    <a:pt x="128" y="38"/>
                  </a:cubicBezTo>
                  <a:cubicBezTo>
                    <a:pt x="128" y="41"/>
                    <a:pt x="124" y="46"/>
                    <a:pt x="126" y="49"/>
                  </a:cubicBezTo>
                  <a:cubicBezTo>
                    <a:pt x="128" y="53"/>
                    <a:pt x="134" y="61"/>
                    <a:pt x="134" y="62"/>
                  </a:cubicBezTo>
                  <a:cubicBezTo>
                    <a:pt x="134" y="62"/>
                    <a:pt x="134" y="62"/>
                    <a:pt x="134" y="63"/>
                  </a:cubicBezTo>
                  <a:cubicBezTo>
                    <a:pt x="133" y="63"/>
                    <a:pt x="132" y="63"/>
                    <a:pt x="131" y="63"/>
                  </a:cubicBezTo>
                  <a:cubicBezTo>
                    <a:pt x="129" y="64"/>
                    <a:pt x="127" y="64"/>
                    <a:pt x="124" y="63"/>
                  </a:cubicBezTo>
                  <a:cubicBezTo>
                    <a:pt x="122" y="62"/>
                    <a:pt x="119" y="61"/>
                    <a:pt x="116" y="60"/>
                  </a:cubicBezTo>
                  <a:cubicBezTo>
                    <a:pt x="113" y="60"/>
                    <a:pt x="109" y="62"/>
                    <a:pt x="105" y="64"/>
                  </a:cubicBezTo>
                  <a:cubicBezTo>
                    <a:pt x="101" y="66"/>
                    <a:pt x="100" y="67"/>
                    <a:pt x="97" y="69"/>
                  </a:cubicBezTo>
                  <a:cubicBezTo>
                    <a:pt x="96" y="69"/>
                    <a:pt x="95" y="69"/>
                    <a:pt x="95" y="70"/>
                  </a:cubicBezTo>
                  <a:cubicBezTo>
                    <a:pt x="89" y="72"/>
                    <a:pt x="94" y="73"/>
                    <a:pt x="95" y="76"/>
                  </a:cubicBezTo>
                  <a:cubicBezTo>
                    <a:pt x="95" y="80"/>
                    <a:pt x="91" y="80"/>
                    <a:pt x="86" y="83"/>
                  </a:cubicBezTo>
                  <a:cubicBezTo>
                    <a:pt x="80" y="85"/>
                    <a:pt x="78" y="83"/>
                    <a:pt x="75" y="83"/>
                  </a:cubicBezTo>
                  <a:cubicBezTo>
                    <a:pt x="72" y="83"/>
                    <a:pt x="68" y="81"/>
                    <a:pt x="64" y="80"/>
                  </a:cubicBezTo>
                  <a:cubicBezTo>
                    <a:pt x="59" y="79"/>
                    <a:pt x="58" y="76"/>
                    <a:pt x="54" y="73"/>
                  </a:cubicBezTo>
                  <a:cubicBezTo>
                    <a:pt x="51" y="71"/>
                    <a:pt x="49" y="76"/>
                    <a:pt x="42" y="77"/>
                  </a:cubicBezTo>
                  <a:cubicBezTo>
                    <a:pt x="35" y="79"/>
                    <a:pt x="37" y="78"/>
                    <a:pt x="30" y="79"/>
                  </a:cubicBezTo>
                  <a:cubicBezTo>
                    <a:pt x="26" y="80"/>
                    <a:pt x="23" y="80"/>
                    <a:pt x="20" y="79"/>
                  </a:cubicBezTo>
                  <a:cubicBezTo>
                    <a:pt x="21" y="78"/>
                    <a:pt x="23" y="76"/>
                    <a:pt x="22" y="73"/>
                  </a:cubicBezTo>
                  <a:cubicBezTo>
                    <a:pt x="20" y="70"/>
                    <a:pt x="22" y="70"/>
                    <a:pt x="19" y="66"/>
                  </a:cubicBezTo>
                  <a:cubicBezTo>
                    <a:pt x="16" y="62"/>
                    <a:pt x="17" y="61"/>
                    <a:pt x="15" y="61"/>
                  </a:cubicBezTo>
                  <a:cubicBezTo>
                    <a:pt x="12" y="60"/>
                    <a:pt x="9" y="57"/>
                    <a:pt x="7" y="54"/>
                  </a:cubicBezTo>
                  <a:cubicBezTo>
                    <a:pt x="6" y="53"/>
                    <a:pt x="6" y="52"/>
                    <a:pt x="6" y="51"/>
                  </a:cubicBezTo>
                  <a:cubicBezTo>
                    <a:pt x="7" y="51"/>
                    <a:pt x="7" y="51"/>
                    <a:pt x="8" y="51"/>
                  </a:cubicBezTo>
                  <a:cubicBezTo>
                    <a:pt x="14" y="50"/>
                    <a:pt x="7" y="47"/>
                    <a:pt x="7" y="43"/>
                  </a:cubicBezTo>
                  <a:cubicBezTo>
                    <a:pt x="7" y="39"/>
                    <a:pt x="8" y="38"/>
                    <a:pt x="12" y="37"/>
                  </a:cubicBezTo>
                  <a:cubicBezTo>
                    <a:pt x="16" y="36"/>
                    <a:pt x="16" y="34"/>
                    <a:pt x="18" y="32"/>
                  </a:cubicBezTo>
                  <a:cubicBezTo>
                    <a:pt x="20" y="29"/>
                    <a:pt x="14" y="27"/>
                    <a:pt x="11" y="23"/>
                  </a:cubicBezTo>
                  <a:cubicBezTo>
                    <a:pt x="8" y="19"/>
                    <a:pt x="7" y="17"/>
                    <a:pt x="4" y="12"/>
                  </a:cubicBezTo>
                  <a:cubicBezTo>
                    <a:pt x="0" y="8"/>
                    <a:pt x="5" y="7"/>
                    <a:pt x="9" y="3"/>
                  </a:cubicBezTo>
                  <a:cubicBezTo>
                    <a:pt x="9" y="2"/>
                    <a:pt x="10" y="1"/>
                    <a:pt x="10" y="0"/>
                  </a:cubicBezTo>
                  <a:cubicBezTo>
                    <a:pt x="13" y="0"/>
                    <a:pt x="17" y="0"/>
                    <a:pt x="16" y="3"/>
                  </a:cubicBezTo>
                  <a:cubicBezTo>
                    <a:pt x="14" y="8"/>
                    <a:pt x="6" y="11"/>
                    <a:pt x="16" y="12"/>
                  </a:cubicBezTo>
                  <a:cubicBezTo>
                    <a:pt x="26" y="13"/>
                    <a:pt x="31" y="11"/>
                    <a:pt x="36" y="13"/>
                  </a:cubicBezTo>
                  <a:cubicBezTo>
                    <a:pt x="41" y="15"/>
                    <a:pt x="47" y="17"/>
                    <a:pt x="50" y="16"/>
                  </a:cubicBezTo>
                  <a:cubicBezTo>
                    <a:pt x="53" y="14"/>
                    <a:pt x="58" y="12"/>
                    <a:pt x="61" y="14"/>
                  </a:cubicBezTo>
                  <a:cubicBezTo>
                    <a:pt x="64" y="15"/>
                    <a:pt x="68" y="17"/>
                    <a:pt x="74" y="16"/>
                  </a:cubicBezTo>
                  <a:cubicBezTo>
                    <a:pt x="79" y="15"/>
                    <a:pt x="81" y="14"/>
                    <a:pt x="86" y="10"/>
                  </a:cubicBezTo>
                  <a:cubicBezTo>
                    <a:pt x="92" y="6"/>
                    <a:pt x="91" y="4"/>
                    <a:pt x="99" y="4"/>
                  </a:cubicBezTo>
                  <a:cubicBezTo>
                    <a:pt x="108" y="4"/>
                    <a:pt x="109" y="0"/>
                    <a:pt x="115" y="3"/>
                  </a:cubicBezTo>
                  <a:cubicBezTo>
                    <a:pt x="121" y="6"/>
                    <a:pt x="125" y="6"/>
                    <a:pt x="130" y="9"/>
                  </a:cubicBezTo>
                  <a:cubicBezTo>
                    <a:pt x="135" y="12"/>
                    <a:pt x="141" y="16"/>
                    <a:pt x="144" y="15"/>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64">
              <a:extLst>
                <a:ext uri="{FF2B5EF4-FFF2-40B4-BE49-F238E27FC236}">
                  <a16:creationId xmlns:a16="http://schemas.microsoft.com/office/drawing/2014/main" id="{B1B290B4-D052-C114-C5CE-E4642D7B3978}"/>
                </a:ext>
              </a:extLst>
            </p:cNvPr>
            <p:cNvSpPr>
              <a:spLocks/>
            </p:cNvSpPr>
            <p:nvPr/>
          </p:nvSpPr>
          <p:spPr bwMode="auto">
            <a:xfrm>
              <a:off x="2771" y="1231"/>
              <a:ext cx="87" cy="48"/>
            </a:xfrm>
            <a:custGeom>
              <a:avLst/>
              <a:gdLst>
                <a:gd name="T0" fmla="*/ 133 w 144"/>
                <a:gd name="T1" fmla="*/ 25 h 79"/>
                <a:gd name="T2" fmla="*/ 119 w 144"/>
                <a:gd name="T3" fmla="*/ 41 h 79"/>
                <a:gd name="T4" fmla="*/ 110 w 144"/>
                <a:gd name="T5" fmla="*/ 62 h 79"/>
                <a:gd name="T6" fmla="*/ 95 w 144"/>
                <a:gd name="T7" fmla="*/ 66 h 79"/>
                <a:gd name="T8" fmla="*/ 88 w 144"/>
                <a:gd name="T9" fmla="*/ 66 h 79"/>
                <a:gd name="T10" fmla="*/ 74 w 144"/>
                <a:gd name="T11" fmla="*/ 67 h 79"/>
                <a:gd name="T12" fmla="*/ 60 w 144"/>
                <a:gd name="T13" fmla="*/ 73 h 79"/>
                <a:gd name="T14" fmla="*/ 57 w 144"/>
                <a:gd name="T15" fmla="*/ 75 h 79"/>
                <a:gd name="T16" fmla="*/ 49 w 144"/>
                <a:gd name="T17" fmla="*/ 78 h 79"/>
                <a:gd name="T18" fmla="*/ 31 w 144"/>
                <a:gd name="T19" fmla="*/ 75 h 79"/>
                <a:gd name="T20" fmla="*/ 14 w 144"/>
                <a:gd name="T21" fmla="*/ 63 h 79"/>
                <a:gd name="T22" fmla="*/ 4 w 144"/>
                <a:gd name="T23" fmla="*/ 56 h 79"/>
                <a:gd name="T24" fmla="*/ 3 w 144"/>
                <a:gd name="T25" fmla="*/ 54 h 79"/>
                <a:gd name="T26" fmla="*/ 0 w 144"/>
                <a:gd name="T27" fmla="*/ 48 h 79"/>
                <a:gd name="T28" fmla="*/ 3 w 144"/>
                <a:gd name="T29" fmla="*/ 43 h 79"/>
                <a:gd name="T30" fmla="*/ 5 w 144"/>
                <a:gd name="T31" fmla="*/ 32 h 79"/>
                <a:gd name="T32" fmla="*/ 4 w 144"/>
                <a:gd name="T33" fmla="*/ 26 h 79"/>
                <a:gd name="T34" fmla="*/ 13 w 144"/>
                <a:gd name="T35" fmla="*/ 24 h 79"/>
                <a:gd name="T36" fmla="*/ 16 w 144"/>
                <a:gd name="T37" fmla="*/ 20 h 79"/>
                <a:gd name="T38" fmla="*/ 16 w 144"/>
                <a:gd name="T39" fmla="*/ 18 h 79"/>
                <a:gd name="T40" fmla="*/ 21 w 144"/>
                <a:gd name="T41" fmla="*/ 18 h 79"/>
                <a:gd name="T42" fmla="*/ 26 w 144"/>
                <a:gd name="T43" fmla="*/ 21 h 79"/>
                <a:gd name="T44" fmla="*/ 37 w 144"/>
                <a:gd name="T45" fmla="*/ 24 h 79"/>
                <a:gd name="T46" fmla="*/ 47 w 144"/>
                <a:gd name="T47" fmla="*/ 23 h 79"/>
                <a:gd name="T48" fmla="*/ 55 w 144"/>
                <a:gd name="T49" fmla="*/ 17 h 79"/>
                <a:gd name="T50" fmla="*/ 66 w 144"/>
                <a:gd name="T51" fmla="*/ 15 h 79"/>
                <a:gd name="T52" fmla="*/ 72 w 144"/>
                <a:gd name="T53" fmla="*/ 11 h 79"/>
                <a:gd name="T54" fmla="*/ 78 w 144"/>
                <a:gd name="T55" fmla="*/ 13 h 79"/>
                <a:gd name="T56" fmla="*/ 88 w 144"/>
                <a:gd name="T57" fmla="*/ 9 h 79"/>
                <a:gd name="T58" fmla="*/ 91 w 144"/>
                <a:gd name="T59" fmla="*/ 3 h 79"/>
                <a:gd name="T60" fmla="*/ 96 w 144"/>
                <a:gd name="T61" fmla="*/ 1 h 79"/>
                <a:gd name="T62" fmla="*/ 102 w 144"/>
                <a:gd name="T63" fmla="*/ 3 h 79"/>
                <a:gd name="T64" fmla="*/ 114 w 144"/>
                <a:gd name="T65" fmla="*/ 3 h 79"/>
                <a:gd name="T66" fmla="*/ 122 w 144"/>
                <a:gd name="T67" fmla="*/ 7 h 79"/>
                <a:gd name="T68" fmla="*/ 127 w 144"/>
                <a:gd name="T69" fmla="*/ 7 h 79"/>
                <a:gd name="T70" fmla="*/ 128 w 144"/>
                <a:gd name="T71" fmla="*/ 7 h 79"/>
                <a:gd name="T72" fmla="*/ 142 w 144"/>
                <a:gd name="T73" fmla="*/ 16 h 79"/>
                <a:gd name="T74" fmla="*/ 142 w 144"/>
                <a:gd name="T75" fmla="*/ 17 h 79"/>
                <a:gd name="T76" fmla="*/ 133 w 144"/>
                <a:gd name="T77"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79">
                  <a:moveTo>
                    <a:pt x="133" y="25"/>
                  </a:moveTo>
                  <a:cubicBezTo>
                    <a:pt x="121" y="31"/>
                    <a:pt x="123" y="34"/>
                    <a:pt x="119" y="41"/>
                  </a:cubicBezTo>
                  <a:cubicBezTo>
                    <a:pt x="114" y="49"/>
                    <a:pt x="116" y="58"/>
                    <a:pt x="110" y="62"/>
                  </a:cubicBezTo>
                  <a:cubicBezTo>
                    <a:pt x="104" y="66"/>
                    <a:pt x="104" y="65"/>
                    <a:pt x="95" y="66"/>
                  </a:cubicBezTo>
                  <a:cubicBezTo>
                    <a:pt x="93" y="66"/>
                    <a:pt x="90" y="66"/>
                    <a:pt x="88" y="66"/>
                  </a:cubicBezTo>
                  <a:cubicBezTo>
                    <a:pt x="83" y="66"/>
                    <a:pt x="78" y="65"/>
                    <a:pt x="74" y="67"/>
                  </a:cubicBezTo>
                  <a:cubicBezTo>
                    <a:pt x="69" y="71"/>
                    <a:pt x="65" y="71"/>
                    <a:pt x="60" y="73"/>
                  </a:cubicBezTo>
                  <a:cubicBezTo>
                    <a:pt x="58" y="73"/>
                    <a:pt x="58" y="74"/>
                    <a:pt x="57" y="75"/>
                  </a:cubicBezTo>
                  <a:cubicBezTo>
                    <a:pt x="56" y="76"/>
                    <a:pt x="55" y="77"/>
                    <a:pt x="49" y="78"/>
                  </a:cubicBezTo>
                  <a:cubicBezTo>
                    <a:pt x="39" y="78"/>
                    <a:pt x="40" y="79"/>
                    <a:pt x="31" y="75"/>
                  </a:cubicBezTo>
                  <a:cubicBezTo>
                    <a:pt x="23" y="70"/>
                    <a:pt x="22" y="71"/>
                    <a:pt x="14" y="63"/>
                  </a:cubicBezTo>
                  <a:cubicBezTo>
                    <a:pt x="7" y="57"/>
                    <a:pt x="6" y="59"/>
                    <a:pt x="4" y="56"/>
                  </a:cubicBezTo>
                  <a:cubicBezTo>
                    <a:pt x="4" y="56"/>
                    <a:pt x="3" y="55"/>
                    <a:pt x="3" y="54"/>
                  </a:cubicBezTo>
                  <a:cubicBezTo>
                    <a:pt x="1" y="51"/>
                    <a:pt x="1" y="49"/>
                    <a:pt x="0" y="48"/>
                  </a:cubicBezTo>
                  <a:cubicBezTo>
                    <a:pt x="1" y="46"/>
                    <a:pt x="3" y="45"/>
                    <a:pt x="3" y="43"/>
                  </a:cubicBezTo>
                  <a:cubicBezTo>
                    <a:pt x="3" y="40"/>
                    <a:pt x="0" y="37"/>
                    <a:pt x="5" y="32"/>
                  </a:cubicBezTo>
                  <a:cubicBezTo>
                    <a:pt x="11" y="27"/>
                    <a:pt x="5" y="29"/>
                    <a:pt x="4" y="26"/>
                  </a:cubicBezTo>
                  <a:cubicBezTo>
                    <a:pt x="2" y="23"/>
                    <a:pt x="7" y="24"/>
                    <a:pt x="13" y="24"/>
                  </a:cubicBezTo>
                  <a:cubicBezTo>
                    <a:pt x="18" y="25"/>
                    <a:pt x="15" y="24"/>
                    <a:pt x="16" y="20"/>
                  </a:cubicBezTo>
                  <a:cubicBezTo>
                    <a:pt x="16" y="19"/>
                    <a:pt x="16" y="19"/>
                    <a:pt x="16" y="18"/>
                  </a:cubicBezTo>
                  <a:cubicBezTo>
                    <a:pt x="17" y="18"/>
                    <a:pt x="19" y="18"/>
                    <a:pt x="21" y="18"/>
                  </a:cubicBezTo>
                  <a:cubicBezTo>
                    <a:pt x="23" y="18"/>
                    <a:pt x="23" y="19"/>
                    <a:pt x="26" y="21"/>
                  </a:cubicBezTo>
                  <a:cubicBezTo>
                    <a:pt x="29" y="23"/>
                    <a:pt x="34" y="25"/>
                    <a:pt x="37" y="24"/>
                  </a:cubicBezTo>
                  <a:cubicBezTo>
                    <a:pt x="41" y="24"/>
                    <a:pt x="41" y="25"/>
                    <a:pt x="47" y="23"/>
                  </a:cubicBezTo>
                  <a:cubicBezTo>
                    <a:pt x="52" y="21"/>
                    <a:pt x="54" y="18"/>
                    <a:pt x="55" y="17"/>
                  </a:cubicBezTo>
                  <a:cubicBezTo>
                    <a:pt x="56" y="15"/>
                    <a:pt x="63" y="15"/>
                    <a:pt x="66" y="15"/>
                  </a:cubicBezTo>
                  <a:cubicBezTo>
                    <a:pt x="69" y="14"/>
                    <a:pt x="67" y="10"/>
                    <a:pt x="72" y="11"/>
                  </a:cubicBezTo>
                  <a:cubicBezTo>
                    <a:pt x="76" y="13"/>
                    <a:pt x="73" y="15"/>
                    <a:pt x="78" y="13"/>
                  </a:cubicBezTo>
                  <a:cubicBezTo>
                    <a:pt x="83" y="12"/>
                    <a:pt x="86" y="12"/>
                    <a:pt x="88" y="9"/>
                  </a:cubicBezTo>
                  <a:cubicBezTo>
                    <a:pt x="89" y="6"/>
                    <a:pt x="89" y="4"/>
                    <a:pt x="91" y="3"/>
                  </a:cubicBezTo>
                  <a:cubicBezTo>
                    <a:pt x="93" y="2"/>
                    <a:pt x="95" y="0"/>
                    <a:pt x="96" y="1"/>
                  </a:cubicBezTo>
                  <a:cubicBezTo>
                    <a:pt x="97" y="2"/>
                    <a:pt x="99" y="3"/>
                    <a:pt x="102" y="3"/>
                  </a:cubicBezTo>
                  <a:cubicBezTo>
                    <a:pt x="106" y="3"/>
                    <a:pt x="110" y="0"/>
                    <a:pt x="114" y="3"/>
                  </a:cubicBezTo>
                  <a:cubicBezTo>
                    <a:pt x="117" y="5"/>
                    <a:pt x="118" y="7"/>
                    <a:pt x="122" y="7"/>
                  </a:cubicBezTo>
                  <a:cubicBezTo>
                    <a:pt x="124" y="7"/>
                    <a:pt x="126" y="7"/>
                    <a:pt x="127" y="7"/>
                  </a:cubicBezTo>
                  <a:cubicBezTo>
                    <a:pt x="127" y="7"/>
                    <a:pt x="128" y="7"/>
                    <a:pt x="128" y="7"/>
                  </a:cubicBezTo>
                  <a:cubicBezTo>
                    <a:pt x="134" y="9"/>
                    <a:pt x="141" y="12"/>
                    <a:pt x="142" y="16"/>
                  </a:cubicBezTo>
                  <a:cubicBezTo>
                    <a:pt x="142" y="16"/>
                    <a:pt x="142" y="17"/>
                    <a:pt x="142" y="17"/>
                  </a:cubicBezTo>
                  <a:cubicBezTo>
                    <a:pt x="142" y="22"/>
                    <a:pt x="144" y="19"/>
                    <a:pt x="133" y="25"/>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165">
              <a:extLst>
                <a:ext uri="{FF2B5EF4-FFF2-40B4-BE49-F238E27FC236}">
                  <a16:creationId xmlns:a16="http://schemas.microsoft.com/office/drawing/2014/main" id="{841D5D5E-1E38-0619-E324-6D9666C93E38}"/>
                </a:ext>
              </a:extLst>
            </p:cNvPr>
            <p:cNvSpPr>
              <a:spLocks/>
            </p:cNvSpPr>
            <p:nvPr/>
          </p:nvSpPr>
          <p:spPr bwMode="auto">
            <a:xfrm>
              <a:off x="2681" y="1224"/>
              <a:ext cx="101" cy="46"/>
            </a:xfrm>
            <a:custGeom>
              <a:avLst/>
              <a:gdLst>
                <a:gd name="T0" fmla="*/ 164 w 169"/>
                <a:gd name="T1" fmla="*/ 35 h 75"/>
                <a:gd name="T2" fmla="*/ 155 w 169"/>
                <a:gd name="T3" fmla="*/ 37 h 75"/>
                <a:gd name="T4" fmla="*/ 156 w 169"/>
                <a:gd name="T5" fmla="*/ 43 h 75"/>
                <a:gd name="T6" fmla="*/ 154 w 169"/>
                <a:gd name="T7" fmla="*/ 54 h 75"/>
                <a:gd name="T8" fmla="*/ 151 w 169"/>
                <a:gd name="T9" fmla="*/ 59 h 75"/>
                <a:gd name="T10" fmla="*/ 146 w 169"/>
                <a:gd name="T11" fmla="*/ 58 h 75"/>
                <a:gd name="T12" fmla="*/ 135 w 169"/>
                <a:gd name="T13" fmla="*/ 66 h 75"/>
                <a:gd name="T14" fmla="*/ 119 w 169"/>
                <a:gd name="T15" fmla="*/ 65 h 75"/>
                <a:gd name="T16" fmla="*/ 110 w 169"/>
                <a:gd name="T17" fmla="*/ 72 h 75"/>
                <a:gd name="T18" fmla="*/ 95 w 169"/>
                <a:gd name="T19" fmla="*/ 69 h 75"/>
                <a:gd name="T20" fmla="*/ 92 w 169"/>
                <a:gd name="T21" fmla="*/ 69 h 75"/>
                <a:gd name="T22" fmla="*/ 92 w 169"/>
                <a:gd name="T23" fmla="*/ 68 h 75"/>
                <a:gd name="T24" fmla="*/ 82 w 169"/>
                <a:gd name="T25" fmla="*/ 66 h 75"/>
                <a:gd name="T26" fmla="*/ 72 w 169"/>
                <a:gd name="T27" fmla="*/ 66 h 75"/>
                <a:gd name="T28" fmla="*/ 60 w 169"/>
                <a:gd name="T29" fmla="*/ 56 h 75"/>
                <a:gd name="T30" fmla="*/ 46 w 169"/>
                <a:gd name="T31" fmla="*/ 56 h 75"/>
                <a:gd name="T32" fmla="*/ 36 w 169"/>
                <a:gd name="T33" fmla="*/ 62 h 75"/>
                <a:gd name="T34" fmla="*/ 27 w 169"/>
                <a:gd name="T35" fmla="*/ 59 h 75"/>
                <a:gd name="T36" fmla="*/ 24 w 169"/>
                <a:gd name="T37" fmla="*/ 60 h 75"/>
                <a:gd name="T38" fmla="*/ 21 w 169"/>
                <a:gd name="T39" fmla="*/ 55 h 75"/>
                <a:gd name="T40" fmla="*/ 14 w 169"/>
                <a:gd name="T41" fmla="*/ 58 h 75"/>
                <a:gd name="T42" fmla="*/ 5 w 169"/>
                <a:gd name="T43" fmla="*/ 53 h 75"/>
                <a:gd name="T44" fmla="*/ 2 w 169"/>
                <a:gd name="T45" fmla="*/ 49 h 75"/>
                <a:gd name="T46" fmla="*/ 3 w 169"/>
                <a:gd name="T47" fmla="*/ 40 h 75"/>
                <a:gd name="T48" fmla="*/ 3 w 169"/>
                <a:gd name="T49" fmla="*/ 40 h 75"/>
                <a:gd name="T50" fmla="*/ 8 w 169"/>
                <a:gd name="T51" fmla="*/ 39 h 75"/>
                <a:gd name="T52" fmla="*/ 14 w 169"/>
                <a:gd name="T53" fmla="*/ 44 h 75"/>
                <a:gd name="T54" fmla="*/ 21 w 169"/>
                <a:gd name="T55" fmla="*/ 45 h 75"/>
                <a:gd name="T56" fmla="*/ 25 w 169"/>
                <a:gd name="T57" fmla="*/ 40 h 75"/>
                <a:gd name="T58" fmla="*/ 32 w 169"/>
                <a:gd name="T59" fmla="*/ 43 h 75"/>
                <a:gd name="T60" fmla="*/ 39 w 169"/>
                <a:gd name="T61" fmla="*/ 45 h 75"/>
                <a:gd name="T62" fmla="*/ 49 w 169"/>
                <a:gd name="T63" fmla="*/ 39 h 75"/>
                <a:gd name="T64" fmla="*/ 61 w 169"/>
                <a:gd name="T65" fmla="*/ 39 h 75"/>
                <a:gd name="T66" fmla="*/ 68 w 169"/>
                <a:gd name="T67" fmla="*/ 36 h 75"/>
                <a:gd name="T68" fmla="*/ 75 w 169"/>
                <a:gd name="T69" fmla="*/ 41 h 75"/>
                <a:gd name="T70" fmla="*/ 78 w 169"/>
                <a:gd name="T71" fmla="*/ 35 h 75"/>
                <a:gd name="T72" fmla="*/ 75 w 169"/>
                <a:gd name="T73" fmla="*/ 30 h 75"/>
                <a:gd name="T74" fmla="*/ 74 w 169"/>
                <a:gd name="T75" fmla="*/ 22 h 75"/>
                <a:gd name="T76" fmla="*/ 82 w 169"/>
                <a:gd name="T77" fmla="*/ 18 h 75"/>
                <a:gd name="T78" fmla="*/ 88 w 169"/>
                <a:gd name="T79" fmla="*/ 13 h 75"/>
                <a:gd name="T80" fmla="*/ 94 w 169"/>
                <a:gd name="T81" fmla="*/ 8 h 75"/>
                <a:gd name="T82" fmla="*/ 99 w 169"/>
                <a:gd name="T83" fmla="*/ 9 h 75"/>
                <a:gd name="T84" fmla="*/ 111 w 169"/>
                <a:gd name="T85" fmla="*/ 12 h 75"/>
                <a:gd name="T86" fmla="*/ 123 w 169"/>
                <a:gd name="T87" fmla="*/ 2 h 75"/>
                <a:gd name="T88" fmla="*/ 134 w 169"/>
                <a:gd name="T89" fmla="*/ 4 h 75"/>
                <a:gd name="T90" fmla="*/ 146 w 169"/>
                <a:gd name="T91" fmla="*/ 7 h 75"/>
                <a:gd name="T92" fmla="*/ 162 w 169"/>
                <a:gd name="T93" fmla="*/ 7 h 75"/>
                <a:gd name="T94" fmla="*/ 163 w 169"/>
                <a:gd name="T95" fmla="*/ 8 h 75"/>
                <a:gd name="T96" fmla="*/ 162 w 169"/>
                <a:gd name="T97" fmla="*/ 16 h 75"/>
                <a:gd name="T98" fmla="*/ 164 w 169"/>
                <a:gd name="T99" fmla="*/ 24 h 75"/>
                <a:gd name="T100" fmla="*/ 167 w 169"/>
                <a:gd name="T101" fmla="*/ 29 h 75"/>
                <a:gd name="T102" fmla="*/ 167 w 169"/>
                <a:gd name="T103" fmla="*/ 31 h 75"/>
                <a:gd name="T104" fmla="*/ 164 w 169"/>
                <a:gd name="T10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75">
                  <a:moveTo>
                    <a:pt x="164" y="35"/>
                  </a:moveTo>
                  <a:cubicBezTo>
                    <a:pt x="158" y="35"/>
                    <a:pt x="153" y="34"/>
                    <a:pt x="155" y="37"/>
                  </a:cubicBezTo>
                  <a:cubicBezTo>
                    <a:pt x="156" y="40"/>
                    <a:pt x="162" y="38"/>
                    <a:pt x="156" y="43"/>
                  </a:cubicBezTo>
                  <a:cubicBezTo>
                    <a:pt x="151" y="48"/>
                    <a:pt x="154" y="51"/>
                    <a:pt x="154" y="54"/>
                  </a:cubicBezTo>
                  <a:cubicBezTo>
                    <a:pt x="154" y="56"/>
                    <a:pt x="152" y="57"/>
                    <a:pt x="151" y="59"/>
                  </a:cubicBezTo>
                  <a:cubicBezTo>
                    <a:pt x="150" y="56"/>
                    <a:pt x="149" y="55"/>
                    <a:pt x="146" y="58"/>
                  </a:cubicBezTo>
                  <a:cubicBezTo>
                    <a:pt x="141" y="63"/>
                    <a:pt x="144" y="67"/>
                    <a:pt x="135" y="66"/>
                  </a:cubicBezTo>
                  <a:cubicBezTo>
                    <a:pt x="127" y="65"/>
                    <a:pt x="122" y="61"/>
                    <a:pt x="119" y="65"/>
                  </a:cubicBezTo>
                  <a:cubicBezTo>
                    <a:pt x="115" y="68"/>
                    <a:pt x="118" y="75"/>
                    <a:pt x="110" y="72"/>
                  </a:cubicBezTo>
                  <a:cubicBezTo>
                    <a:pt x="102" y="69"/>
                    <a:pt x="97" y="69"/>
                    <a:pt x="95" y="69"/>
                  </a:cubicBezTo>
                  <a:cubicBezTo>
                    <a:pt x="95" y="69"/>
                    <a:pt x="93" y="69"/>
                    <a:pt x="92" y="69"/>
                  </a:cubicBezTo>
                  <a:cubicBezTo>
                    <a:pt x="92" y="69"/>
                    <a:pt x="92" y="69"/>
                    <a:pt x="92" y="68"/>
                  </a:cubicBezTo>
                  <a:cubicBezTo>
                    <a:pt x="93" y="66"/>
                    <a:pt x="92" y="68"/>
                    <a:pt x="82" y="66"/>
                  </a:cubicBezTo>
                  <a:cubicBezTo>
                    <a:pt x="72" y="63"/>
                    <a:pt x="79" y="66"/>
                    <a:pt x="72" y="66"/>
                  </a:cubicBezTo>
                  <a:cubicBezTo>
                    <a:pt x="66" y="66"/>
                    <a:pt x="63" y="62"/>
                    <a:pt x="60" y="56"/>
                  </a:cubicBezTo>
                  <a:cubicBezTo>
                    <a:pt x="57" y="51"/>
                    <a:pt x="51" y="56"/>
                    <a:pt x="46" y="56"/>
                  </a:cubicBezTo>
                  <a:cubicBezTo>
                    <a:pt x="41" y="55"/>
                    <a:pt x="36" y="61"/>
                    <a:pt x="36" y="62"/>
                  </a:cubicBezTo>
                  <a:cubicBezTo>
                    <a:pt x="35" y="63"/>
                    <a:pt x="31" y="60"/>
                    <a:pt x="27" y="59"/>
                  </a:cubicBezTo>
                  <a:cubicBezTo>
                    <a:pt x="25" y="59"/>
                    <a:pt x="24" y="59"/>
                    <a:pt x="24" y="60"/>
                  </a:cubicBezTo>
                  <a:cubicBezTo>
                    <a:pt x="23" y="58"/>
                    <a:pt x="22" y="56"/>
                    <a:pt x="21" y="55"/>
                  </a:cubicBezTo>
                  <a:cubicBezTo>
                    <a:pt x="20" y="53"/>
                    <a:pt x="18" y="58"/>
                    <a:pt x="14" y="58"/>
                  </a:cubicBezTo>
                  <a:cubicBezTo>
                    <a:pt x="11" y="58"/>
                    <a:pt x="10" y="56"/>
                    <a:pt x="5" y="53"/>
                  </a:cubicBezTo>
                  <a:cubicBezTo>
                    <a:pt x="0" y="50"/>
                    <a:pt x="1" y="51"/>
                    <a:pt x="2" y="49"/>
                  </a:cubicBezTo>
                  <a:cubicBezTo>
                    <a:pt x="2" y="47"/>
                    <a:pt x="3" y="44"/>
                    <a:pt x="3" y="40"/>
                  </a:cubicBezTo>
                  <a:cubicBezTo>
                    <a:pt x="3" y="40"/>
                    <a:pt x="3" y="40"/>
                    <a:pt x="3" y="40"/>
                  </a:cubicBezTo>
                  <a:cubicBezTo>
                    <a:pt x="4" y="39"/>
                    <a:pt x="6" y="38"/>
                    <a:pt x="8" y="39"/>
                  </a:cubicBezTo>
                  <a:cubicBezTo>
                    <a:pt x="11" y="41"/>
                    <a:pt x="11" y="42"/>
                    <a:pt x="14" y="44"/>
                  </a:cubicBezTo>
                  <a:cubicBezTo>
                    <a:pt x="18" y="46"/>
                    <a:pt x="20" y="48"/>
                    <a:pt x="21" y="45"/>
                  </a:cubicBezTo>
                  <a:cubicBezTo>
                    <a:pt x="21" y="42"/>
                    <a:pt x="22" y="40"/>
                    <a:pt x="25" y="40"/>
                  </a:cubicBezTo>
                  <a:cubicBezTo>
                    <a:pt x="28" y="40"/>
                    <a:pt x="30" y="41"/>
                    <a:pt x="32" y="43"/>
                  </a:cubicBezTo>
                  <a:cubicBezTo>
                    <a:pt x="34" y="45"/>
                    <a:pt x="35" y="47"/>
                    <a:pt x="39" y="45"/>
                  </a:cubicBezTo>
                  <a:cubicBezTo>
                    <a:pt x="43" y="43"/>
                    <a:pt x="45" y="39"/>
                    <a:pt x="49" y="39"/>
                  </a:cubicBezTo>
                  <a:cubicBezTo>
                    <a:pt x="53" y="38"/>
                    <a:pt x="59" y="39"/>
                    <a:pt x="61" y="39"/>
                  </a:cubicBezTo>
                  <a:cubicBezTo>
                    <a:pt x="62" y="38"/>
                    <a:pt x="66" y="35"/>
                    <a:pt x="68" y="36"/>
                  </a:cubicBezTo>
                  <a:cubicBezTo>
                    <a:pt x="69" y="37"/>
                    <a:pt x="71" y="40"/>
                    <a:pt x="75" y="41"/>
                  </a:cubicBezTo>
                  <a:cubicBezTo>
                    <a:pt x="79" y="42"/>
                    <a:pt x="80" y="37"/>
                    <a:pt x="78" y="35"/>
                  </a:cubicBezTo>
                  <a:cubicBezTo>
                    <a:pt x="77" y="34"/>
                    <a:pt x="75" y="35"/>
                    <a:pt x="75" y="30"/>
                  </a:cubicBezTo>
                  <a:cubicBezTo>
                    <a:pt x="75" y="24"/>
                    <a:pt x="70" y="24"/>
                    <a:pt x="74" y="22"/>
                  </a:cubicBezTo>
                  <a:cubicBezTo>
                    <a:pt x="79" y="20"/>
                    <a:pt x="77" y="20"/>
                    <a:pt x="82" y="18"/>
                  </a:cubicBezTo>
                  <a:cubicBezTo>
                    <a:pt x="87" y="16"/>
                    <a:pt x="86" y="13"/>
                    <a:pt x="88" y="13"/>
                  </a:cubicBezTo>
                  <a:cubicBezTo>
                    <a:pt x="91" y="13"/>
                    <a:pt x="94" y="12"/>
                    <a:pt x="94" y="8"/>
                  </a:cubicBezTo>
                  <a:cubicBezTo>
                    <a:pt x="96" y="8"/>
                    <a:pt x="97" y="8"/>
                    <a:pt x="99" y="9"/>
                  </a:cubicBezTo>
                  <a:cubicBezTo>
                    <a:pt x="103" y="12"/>
                    <a:pt x="107" y="13"/>
                    <a:pt x="111" y="12"/>
                  </a:cubicBezTo>
                  <a:cubicBezTo>
                    <a:pt x="116" y="11"/>
                    <a:pt x="122" y="4"/>
                    <a:pt x="123" y="2"/>
                  </a:cubicBezTo>
                  <a:cubicBezTo>
                    <a:pt x="124" y="0"/>
                    <a:pt x="129" y="2"/>
                    <a:pt x="134" y="4"/>
                  </a:cubicBezTo>
                  <a:cubicBezTo>
                    <a:pt x="139" y="6"/>
                    <a:pt x="140" y="7"/>
                    <a:pt x="146" y="7"/>
                  </a:cubicBezTo>
                  <a:cubicBezTo>
                    <a:pt x="152" y="7"/>
                    <a:pt x="159" y="3"/>
                    <a:pt x="162" y="7"/>
                  </a:cubicBezTo>
                  <a:cubicBezTo>
                    <a:pt x="162" y="7"/>
                    <a:pt x="163" y="7"/>
                    <a:pt x="163" y="8"/>
                  </a:cubicBezTo>
                  <a:cubicBezTo>
                    <a:pt x="165" y="11"/>
                    <a:pt x="163" y="12"/>
                    <a:pt x="162" y="16"/>
                  </a:cubicBezTo>
                  <a:cubicBezTo>
                    <a:pt x="161" y="21"/>
                    <a:pt x="162" y="22"/>
                    <a:pt x="164" y="24"/>
                  </a:cubicBezTo>
                  <a:cubicBezTo>
                    <a:pt x="165" y="26"/>
                    <a:pt x="166" y="27"/>
                    <a:pt x="167" y="29"/>
                  </a:cubicBezTo>
                  <a:cubicBezTo>
                    <a:pt x="167" y="30"/>
                    <a:pt x="167" y="30"/>
                    <a:pt x="167" y="31"/>
                  </a:cubicBezTo>
                  <a:cubicBezTo>
                    <a:pt x="166" y="35"/>
                    <a:pt x="169" y="36"/>
                    <a:pt x="164" y="3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166">
              <a:extLst>
                <a:ext uri="{FF2B5EF4-FFF2-40B4-BE49-F238E27FC236}">
                  <a16:creationId xmlns:a16="http://schemas.microsoft.com/office/drawing/2014/main" id="{0D08788D-3C0F-B89D-4CA7-DFF61F4A0D49}"/>
                </a:ext>
              </a:extLst>
            </p:cNvPr>
            <p:cNvSpPr>
              <a:spLocks/>
            </p:cNvSpPr>
            <p:nvPr/>
          </p:nvSpPr>
          <p:spPr bwMode="auto">
            <a:xfrm>
              <a:off x="2634" y="1244"/>
              <a:ext cx="61" cy="34"/>
            </a:xfrm>
            <a:custGeom>
              <a:avLst/>
              <a:gdLst>
                <a:gd name="T0" fmla="*/ 102 w 102"/>
                <a:gd name="T1" fmla="*/ 27 h 56"/>
                <a:gd name="T2" fmla="*/ 99 w 102"/>
                <a:gd name="T3" fmla="*/ 33 h 56"/>
                <a:gd name="T4" fmla="*/ 92 w 102"/>
                <a:gd name="T5" fmla="*/ 34 h 56"/>
                <a:gd name="T6" fmla="*/ 92 w 102"/>
                <a:gd name="T7" fmla="*/ 44 h 56"/>
                <a:gd name="T8" fmla="*/ 87 w 102"/>
                <a:gd name="T9" fmla="*/ 41 h 56"/>
                <a:gd name="T10" fmla="*/ 76 w 102"/>
                <a:gd name="T11" fmla="*/ 36 h 56"/>
                <a:gd name="T12" fmla="*/ 71 w 102"/>
                <a:gd name="T13" fmla="*/ 45 h 56"/>
                <a:gd name="T14" fmla="*/ 68 w 102"/>
                <a:gd name="T15" fmla="*/ 54 h 56"/>
                <a:gd name="T16" fmla="*/ 61 w 102"/>
                <a:gd name="T17" fmla="*/ 47 h 56"/>
                <a:gd name="T18" fmla="*/ 55 w 102"/>
                <a:gd name="T19" fmla="*/ 39 h 56"/>
                <a:gd name="T20" fmla="*/ 48 w 102"/>
                <a:gd name="T21" fmla="*/ 47 h 56"/>
                <a:gd name="T22" fmla="*/ 34 w 102"/>
                <a:gd name="T23" fmla="*/ 51 h 56"/>
                <a:gd name="T24" fmla="*/ 22 w 102"/>
                <a:gd name="T25" fmla="*/ 53 h 56"/>
                <a:gd name="T26" fmla="*/ 20 w 102"/>
                <a:gd name="T27" fmla="*/ 49 h 56"/>
                <a:gd name="T28" fmla="*/ 17 w 102"/>
                <a:gd name="T29" fmla="*/ 40 h 56"/>
                <a:gd name="T30" fmla="*/ 6 w 102"/>
                <a:gd name="T31" fmla="*/ 42 h 56"/>
                <a:gd name="T32" fmla="*/ 1 w 102"/>
                <a:gd name="T33" fmla="*/ 43 h 56"/>
                <a:gd name="T34" fmla="*/ 8 w 102"/>
                <a:gd name="T35" fmla="*/ 30 h 56"/>
                <a:gd name="T36" fmla="*/ 16 w 102"/>
                <a:gd name="T37" fmla="*/ 22 h 56"/>
                <a:gd name="T38" fmla="*/ 23 w 102"/>
                <a:gd name="T39" fmla="*/ 11 h 56"/>
                <a:gd name="T40" fmla="*/ 30 w 102"/>
                <a:gd name="T41" fmla="*/ 10 h 56"/>
                <a:gd name="T42" fmla="*/ 35 w 102"/>
                <a:gd name="T43" fmla="*/ 6 h 56"/>
                <a:gd name="T44" fmla="*/ 49 w 102"/>
                <a:gd name="T45" fmla="*/ 7 h 56"/>
                <a:gd name="T46" fmla="*/ 56 w 102"/>
                <a:gd name="T47" fmla="*/ 4 h 56"/>
                <a:gd name="T48" fmla="*/ 62 w 102"/>
                <a:gd name="T49" fmla="*/ 2 h 56"/>
                <a:gd name="T50" fmla="*/ 75 w 102"/>
                <a:gd name="T51" fmla="*/ 5 h 56"/>
                <a:gd name="T52" fmla="*/ 81 w 102"/>
                <a:gd name="T53" fmla="*/ 7 h 56"/>
                <a:gd name="T54" fmla="*/ 81 w 102"/>
                <a:gd name="T55" fmla="*/ 7 h 56"/>
                <a:gd name="T56" fmla="*/ 80 w 102"/>
                <a:gd name="T57" fmla="*/ 16 h 56"/>
                <a:gd name="T58" fmla="*/ 83 w 102"/>
                <a:gd name="T59" fmla="*/ 20 h 56"/>
                <a:gd name="T60" fmla="*/ 92 w 102"/>
                <a:gd name="T61" fmla="*/ 25 h 56"/>
                <a:gd name="T62" fmla="*/ 99 w 102"/>
                <a:gd name="T63" fmla="*/ 22 h 56"/>
                <a:gd name="T64" fmla="*/ 102 w 10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6">
                  <a:moveTo>
                    <a:pt x="102" y="27"/>
                  </a:moveTo>
                  <a:cubicBezTo>
                    <a:pt x="100" y="28"/>
                    <a:pt x="100" y="31"/>
                    <a:pt x="99" y="33"/>
                  </a:cubicBezTo>
                  <a:cubicBezTo>
                    <a:pt x="99" y="36"/>
                    <a:pt x="94" y="34"/>
                    <a:pt x="92" y="34"/>
                  </a:cubicBezTo>
                  <a:cubicBezTo>
                    <a:pt x="90" y="35"/>
                    <a:pt x="93" y="41"/>
                    <a:pt x="92" y="44"/>
                  </a:cubicBezTo>
                  <a:cubicBezTo>
                    <a:pt x="90" y="46"/>
                    <a:pt x="88" y="41"/>
                    <a:pt x="87" y="41"/>
                  </a:cubicBezTo>
                  <a:cubicBezTo>
                    <a:pt x="85" y="41"/>
                    <a:pt x="78" y="40"/>
                    <a:pt x="76" y="36"/>
                  </a:cubicBezTo>
                  <a:cubicBezTo>
                    <a:pt x="75" y="32"/>
                    <a:pt x="75" y="42"/>
                    <a:pt x="71" y="45"/>
                  </a:cubicBezTo>
                  <a:cubicBezTo>
                    <a:pt x="66" y="49"/>
                    <a:pt x="71" y="51"/>
                    <a:pt x="68" y="54"/>
                  </a:cubicBezTo>
                  <a:cubicBezTo>
                    <a:pt x="64" y="56"/>
                    <a:pt x="62" y="48"/>
                    <a:pt x="61" y="47"/>
                  </a:cubicBezTo>
                  <a:cubicBezTo>
                    <a:pt x="60" y="46"/>
                    <a:pt x="56" y="43"/>
                    <a:pt x="55" y="39"/>
                  </a:cubicBezTo>
                  <a:cubicBezTo>
                    <a:pt x="54" y="35"/>
                    <a:pt x="49" y="44"/>
                    <a:pt x="48" y="47"/>
                  </a:cubicBezTo>
                  <a:cubicBezTo>
                    <a:pt x="46" y="50"/>
                    <a:pt x="38" y="51"/>
                    <a:pt x="34" y="51"/>
                  </a:cubicBezTo>
                  <a:cubicBezTo>
                    <a:pt x="31" y="51"/>
                    <a:pt x="27" y="53"/>
                    <a:pt x="22" y="53"/>
                  </a:cubicBezTo>
                  <a:cubicBezTo>
                    <a:pt x="22" y="52"/>
                    <a:pt x="21" y="53"/>
                    <a:pt x="20" y="49"/>
                  </a:cubicBezTo>
                  <a:cubicBezTo>
                    <a:pt x="19" y="44"/>
                    <a:pt x="19" y="41"/>
                    <a:pt x="17" y="40"/>
                  </a:cubicBezTo>
                  <a:cubicBezTo>
                    <a:pt x="16" y="40"/>
                    <a:pt x="7" y="40"/>
                    <a:pt x="6" y="42"/>
                  </a:cubicBezTo>
                  <a:cubicBezTo>
                    <a:pt x="5" y="44"/>
                    <a:pt x="0" y="47"/>
                    <a:pt x="1" y="43"/>
                  </a:cubicBezTo>
                  <a:cubicBezTo>
                    <a:pt x="2" y="38"/>
                    <a:pt x="6" y="30"/>
                    <a:pt x="8" y="30"/>
                  </a:cubicBezTo>
                  <a:cubicBezTo>
                    <a:pt x="9" y="30"/>
                    <a:pt x="12" y="23"/>
                    <a:pt x="16" y="22"/>
                  </a:cubicBezTo>
                  <a:cubicBezTo>
                    <a:pt x="19" y="20"/>
                    <a:pt x="21" y="13"/>
                    <a:pt x="23" y="11"/>
                  </a:cubicBezTo>
                  <a:cubicBezTo>
                    <a:pt x="25" y="9"/>
                    <a:pt x="28" y="10"/>
                    <a:pt x="30" y="10"/>
                  </a:cubicBezTo>
                  <a:cubicBezTo>
                    <a:pt x="32" y="10"/>
                    <a:pt x="34" y="9"/>
                    <a:pt x="35" y="6"/>
                  </a:cubicBezTo>
                  <a:cubicBezTo>
                    <a:pt x="39" y="7"/>
                    <a:pt x="46" y="7"/>
                    <a:pt x="49" y="7"/>
                  </a:cubicBezTo>
                  <a:cubicBezTo>
                    <a:pt x="51" y="6"/>
                    <a:pt x="53" y="7"/>
                    <a:pt x="56" y="4"/>
                  </a:cubicBezTo>
                  <a:cubicBezTo>
                    <a:pt x="59" y="2"/>
                    <a:pt x="59" y="0"/>
                    <a:pt x="62" y="2"/>
                  </a:cubicBezTo>
                  <a:cubicBezTo>
                    <a:pt x="65" y="4"/>
                    <a:pt x="74" y="5"/>
                    <a:pt x="75" y="5"/>
                  </a:cubicBezTo>
                  <a:cubicBezTo>
                    <a:pt x="77" y="5"/>
                    <a:pt x="80" y="4"/>
                    <a:pt x="81" y="7"/>
                  </a:cubicBezTo>
                  <a:cubicBezTo>
                    <a:pt x="81" y="7"/>
                    <a:pt x="81" y="7"/>
                    <a:pt x="81" y="7"/>
                  </a:cubicBezTo>
                  <a:cubicBezTo>
                    <a:pt x="81" y="11"/>
                    <a:pt x="80" y="14"/>
                    <a:pt x="80" y="16"/>
                  </a:cubicBezTo>
                  <a:cubicBezTo>
                    <a:pt x="79" y="18"/>
                    <a:pt x="78" y="17"/>
                    <a:pt x="83" y="20"/>
                  </a:cubicBezTo>
                  <a:cubicBezTo>
                    <a:pt x="88" y="23"/>
                    <a:pt x="89" y="25"/>
                    <a:pt x="92" y="25"/>
                  </a:cubicBezTo>
                  <a:cubicBezTo>
                    <a:pt x="96" y="25"/>
                    <a:pt x="98" y="20"/>
                    <a:pt x="99" y="22"/>
                  </a:cubicBezTo>
                  <a:cubicBezTo>
                    <a:pt x="100" y="24"/>
                    <a:pt x="101" y="26"/>
                    <a:pt x="102" y="2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167">
              <a:extLst>
                <a:ext uri="{FF2B5EF4-FFF2-40B4-BE49-F238E27FC236}">
                  <a16:creationId xmlns:a16="http://schemas.microsoft.com/office/drawing/2014/main" id="{8F82C886-C2D7-0B9F-2051-715B2FC42603}"/>
                </a:ext>
              </a:extLst>
            </p:cNvPr>
            <p:cNvSpPr>
              <a:spLocks/>
            </p:cNvSpPr>
            <p:nvPr/>
          </p:nvSpPr>
          <p:spPr bwMode="auto">
            <a:xfrm>
              <a:off x="2875" y="1445"/>
              <a:ext cx="46" cy="14"/>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168">
              <a:extLst>
                <a:ext uri="{FF2B5EF4-FFF2-40B4-BE49-F238E27FC236}">
                  <a16:creationId xmlns:a16="http://schemas.microsoft.com/office/drawing/2014/main" id="{A54488C6-88B4-9516-A5E5-F10DE286D667}"/>
                </a:ext>
              </a:extLst>
            </p:cNvPr>
            <p:cNvSpPr>
              <a:spLocks/>
            </p:cNvSpPr>
            <p:nvPr/>
          </p:nvSpPr>
          <p:spPr bwMode="auto">
            <a:xfrm>
              <a:off x="2936" y="1433"/>
              <a:ext cx="7" cy="11"/>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169">
              <a:extLst>
                <a:ext uri="{FF2B5EF4-FFF2-40B4-BE49-F238E27FC236}">
                  <a16:creationId xmlns:a16="http://schemas.microsoft.com/office/drawing/2014/main" id="{D9564AAD-659C-66EF-C8E2-5AFCA59A4101}"/>
                </a:ext>
              </a:extLst>
            </p:cNvPr>
            <p:cNvSpPr>
              <a:spLocks/>
            </p:cNvSpPr>
            <p:nvPr/>
          </p:nvSpPr>
          <p:spPr bwMode="auto">
            <a:xfrm>
              <a:off x="2906" y="1385"/>
              <a:ext cx="12" cy="7"/>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170">
              <a:extLst>
                <a:ext uri="{FF2B5EF4-FFF2-40B4-BE49-F238E27FC236}">
                  <a16:creationId xmlns:a16="http://schemas.microsoft.com/office/drawing/2014/main" id="{AEF822FB-BA19-710B-2C10-170656E1C388}"/>
                </a:ext>
              </a:extLst>
            </p:cNvPr>
            <p:cNvSpPr>
              <a:spLocks/>
            </p:cNvSpPr>
            <p:nvPr/>
          </p:nvSpPr>
          <p:spPr bwMode="auto">
            <a:xfrm>
              <a:off x="2820" y="1378"/>
              <a:ext cx="8" cy="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171">
              <a:extLst>
                <a:ext uri="{FF2B5EF4-FFF2-40B4-BE49-F238E27FC236}">
                  <a16:creationId xmlns:a16="http://schemas.microsoft.com/office/drawing/2014/main" id="{E1DFAB5F-D874-58CE-1F6D-040DAAE3091D}"/>
                </a:ext>
              </a:extLst>
            </p:cNvPr>
            <p:cNvSpPr>
              <a:spLocks/>
            </p:cNvSpPr>
            <p:nvPr/>
          </p:nvSpPr>
          <p:spPr bwMode="auto">
            <a:xfrm>
              <a:off x="2830" y="1399"/>
              <a:ext cx="9" cy="8"/>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172">
              <a:extLst>
                <a:ext uri="{FF2B5EF4-FFF2-40B4-BE49-F238E27FC236}">
                  <a16:creationId xmlns:a16="http://schemas.microsoft.com/office/drawing/2014/main" id="{89F73795-C460-53F8-906F-0525FD0166A3}"/>
                </a:ext>
              </a:extLst>
            </p:cNvPr>
            <p:cNvSpPr>
              <a:spLocks/>
            </p:cNvSpPr>
            <p:nvPr/>
          </p:nvSpPr>
          <p:spPr bwMode="auto">
            <a:xfrm>
              <a:off x="2894" y="1374"/>
              <a:ext cx="9" cy="4"/>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173">
              <a:extLst>
                <a:ext uri="{FF2B5EF4-FFF2-40B4-BE49-F238E27FC236}">
                  <a16:creationId xmlns:a16="http://schemas.microsoft.com/office/drawing/2014/main" id="{AEBA6DF3-40FD-1A1E-9D9E-3535B207EC49}"/>
                </a:ext>
              </a:extLst>
            </p:cNvPr>
            <p:cNvSpPr>
              <a:spLocks/>
            </p:cNvSpPr>
            <p:nvPr/>
          </p:nvSpPr>
          <p:spPr bwMode="auto">
            <a:xfrm>
              <a:off x="2886" y="1390"/>
              <a:ext cx="6" cy="6"/>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174">
              <a:extLst>
                <a:ext uri="{FF2B5EF4-FFF2-40B4-BE49-F238E27FC236}">
                  <a16:creationId xmlns:a16="http://schemas.microsoft.com/office/drawing/2014/main" id="{C92EF523-4DA9-9381-DBE5-3B0314788561}"/>
                </a:ext>
              </a:extLst>
            </p:cNvPr>
            <p:cNvSpPr>
              <a:spLocks/>
            </p:cNvSpPr>
            <p:nvPr/>
          </p:nvSpPr>
          <p:spPr bwMode="auto">
            <a:xfrm>
              <a:off x="2892" y="1407"/>
              <a:ext cx="11" cy="10"/>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175">
              <a:extLst>
                <a:ext uri="{FF2B5EF4-FFF2-40B4-BE49-F238E27FC236}">
                  <a16:creationId xmlns:a16="http://schemas.microsoft.com/office/drawing/2014/main" id="{D1B609C0-8FCB-D542-4CAB-3EB1D68E331A}"/>
                </a:ext>
              </a:extLst>
            </p:cNvPr>
            <p:cNvSpPr>
              <a:spLocks/>
            </p:cNvSpPr>
            <p:nvPr/>
          </p:nvSpPr>
          <p:spPr bwMode="auto">
            <a:xfrm>
              <a:off x="2908" y="1395"/>
              <a:ext cx="4" cy="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176">
              <a:extLst>
                <a:ext uri="{FF2B5EF4-FFF2-40B4-BE49-F238E27FC236}">
                  <a16:creationId xmlns:a16="http://schemas.microsoft.com/office/drawing/2014/main" id="{DF40010B-606E-9B03-0ABF-209A0ADD2263}"/>
                </a:ext>
              </a:extLst>
            </p:cNvPr>
            <p:cNvSpPr>
              <a:spLocks/>
            </p:cNvSpPr>
            <p:nvPr/>
          </p:nvSpPr>
          <p:spPr bwMode="auto">
            <a:xfrm>
              <a:off x="2909" y="1412"/>
              <a:ext cx="7" cy="5"/>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77">
              <a:extLst>
                <a:ext uri="{FF2B5EF4-FFF2-40B4-BE49-F238E27FC236}">
                  <a16:creationId xmlns:a16="http://schemas.microsoft.com/office/drawing/2014/main" id="{4729146D-C9D5-05AF-D60E-B73332D41B93}"/>
                </a:ext>
              </a:extLst>
            </p:cNvPr>
            <p:cNvSpPr>
              <a:spLocks/>
            </p:cNvSpPr>
            <p:nvPr/>
          </p:nvSpPr>
          <p:spPr bwMode="auto">
            <a:xfrm>
              <a:off x="2885" y="1427"/>
              <a:ext cx="7" cy="4"/>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178">
              <a:extLst>
                <a:ext uri="{FF2B5EF4-FFF2-40B4-BE49-F238E27FC236}">
                  <a16:creationId xmlns:a16="http://schemas.microsoft.com/office/drawing/2014/main" id="{42881720-1B0D-10BC-0483-8D792C705FE8}"/>
                </a:ext>
              </a:extLst>
            </p:cNvPr>
            <p:cNvSpPr>
              <a:spLocks/>
            </p:cNvSpPr>
            <p:nvPr/>
          </p:nvSpPr>
          <p:spPr bwMode="auto">
            <a:xfrm>
              <a:off x="2902" y="1421"/>
              <a:ext cx="4" cy="6"/>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179">
              <a:extLst>
                <a:ext uri="{FF2B5EF4-FFF2-40B4-BE49-F238E27FC236}">
                  <a16:creationId xmlns:a16="http://schemas.microsoft.com/office/drawing/2014/main" id="{A93275C8-527D-B9ED-05B3-1487812E2F64}"/>
                </a:ext>
              </a:extLst>
            </p:cNvPr>
            <p:cNvSpPr>
              <a:spLocks/>
            </p:cNvSpPr>
            <p:nvPr/>
          </p:nvSpPr>
          <p:spPr bwMode="auto">
            <a:xfrm>
              <a:off x="2827" y="1345"/>
              <a:ext cx="89" cy="89"/>
            </a:xfrm>
            <a:custGeom>
              <a:avLst/>
              <a:gdLst>
                <a:gd name="T0" fmla="*/ 141 w 148"/>
                <a:gd name="T1" fmla="*/ 19 h 149"/>
                <a:gd name="T2" fmla="*/ 135 w 148"/>
                <a:gd name="T3" fmla="*/ 29 h 149"/>
                <a:gd name="T4" fmla="*/ 113 w 148"/>
                <a:gd name="T5" fmla="*/ 22 h 149"/>
                <a:gd name="T6" fmla="*/ 102 w 148"/>
                <a:gd name="T7" fmla="*/ 34 h 149"/>
                <a:gd name="T8" fmla="*/ 95 w 148"/>
                <a:gd name="T9" fmla="*/ 25 h 149"/>
                <a:gd name="T10" fmla="*/ 84 w 148"/>
                <a:gd name="T11" fmla="*/ 33 h 149"/>
                <a:gd name="T12" fmla="*/ 100 w 148"/>
                <a:gd name="T13" fmla="*/ 46 h 149"/>
                <a:gd name="T14" fmla="*/ 88 w 148"/>
                <a:gd name="T15" fmla="*/ 41 h 149"/>
                <a:gd name="T16" fmla="*/ 90 w 148"/>
                <a:gd name="T17" fmla="*/ 49 h 149"/>
                <a:gd name="T18" fmla="*/ 79 w 148"/>
                <a:gd name="T19" fmla="*/ 43 h 149"/>
                <a:gd name="T20" fmla="*/ 82 w 148"/>
                <a:gd name="T21" fmla="*/ 50 h 149"/>
                <a:gd name="T22" fmla="*/ 70 w 148"/>
                <a:gd name="T23" fmla="*/ 43 h 149"/>
                <a:gd name="T24" fmla="*/ 59 w 148"/>
                <a:gd name="T25" fmla="*/ 35 h 149"/>
                <a:gd name="T26" fmla="*/ 65 w 148"/>
                <a:gd name="T27" fmla="*/ 58 h 149"/>
                <a:gd name="T28" fmla="*/ 68 w 148"/>
                <a:gd name="T29" fmla="*/ 68 h 149"/>
                <a:gd name="T30" fmla="*/ 74 w 148"/>
                <a:gd name="T31" fmla="*/ 76 h 149"/>
                <a:gd name="T32" fmla="*/ 95 w 148"/>
                <a:gd name="T33" fmla="*/ 86 h 149"/>
                <a:gd name="T34" fmla="*/ 104 w 148"/>
                <a:gd name="T35" fmla="*/ 98 h 149"/>
                <a:gd name="T36" fmla="*/ 99 w 148"/>
                <a:gd name="T37" fmla="*/ 102 h 149"/>
                <a:gd name="T38" fmla="*/ 86 w 148"/>
                <a:gd name="T39" fmla="*/ 89 h 149"/>
                <a:gd name="T40" fmla="*/ 68 w 148"/>
                <a:gd name="T41" fmla="*/ 85 h 149"/>
                <a:gd name="T42" fmla="*/ 92 w 148"/>
                <a:gd name="T43" fmla="*/ 101 h 149"/>
                <a:gd name="T44" fmla="*/ 81 w 148"/>
                <a:gd name="T45" fmla="*/ 107 h 149"/>
                <a:gd name="T46" fmla="*/ 79 w 148"/>
                <a:gd name="T47" fmla="*/ 117 h 149"/>
                <a:gd name="T48" fmla="*/ 72 w 148"/>
                <a:gd name="T49" fmla="*/ 122 h 149"/>
                <a:gd name="T50" fmla="*/ 72 w 148"/>
                <a:gd name="T51" fmla="*/ 134 h 149"/>
                <a:gd name="T52" fmla="*/ 66 w 148"/>
                <a:gd name="T53" fmla="*/ 141 h 149"/>
                <a:gd name="T54" fmla="*/ 54 w 148"/>
                <a:gd name="T55" fmla="*/ 143 h 149"/>
                <a:gd name="T56" fmla="*/ 46 w 148"/>
                <a:gd name="T57" fmla="*/ 133 h 149"/>
                <a:gd name="T58" fmla="*/ 39 w 148"/>
                <a:gd name="T59" fmla="*/ 133 h 149"/>
                <a:gd name="T60" fmla="*/ 31 w 148"/>
                <a:gd name="T61" fmla="*/ 116 h 149"/>
                <a:gd name="T62" fmla="*/ 34 w 148"/>
                <a:gd name="T63" fmla="*/ 100 h 149"/>
                <a:gd name="T64" fmla="*/ 56 w 148"/>
                <a:gd name="T65" fmla="*/ 100 h 149"/>
                <a:gd name="T66" fmla="*/ 48 w 148"/>
                <a:gd name="T67" fmla="*/ 93 h 149"/>
                <a:gd name="T68" fmla="*/ 22 w 148"/>
                <a:gd name="T69" fmla="*/ 90 h 149"/>
                <a:gd name="T70" fmla="*/ 9 w 148"/>
                <a:gd name="T71" fmla="*/ 84 h 149"/>
                <a:gd name="T72" fmla="*/ 24 w 148"/>
                <a:gd name="T73" fmla="*/ 74 h 149"/>
                <a:gd name="T74" fmla="*/ 10 w 148"/>
                <a:gd name="T75" fmla="*/ 73 h 149"/>
                <a:gd name="T76" fmla="*/ 1 w 148"/>
                <a:gd name="T77" fmla="*/ 60 h 149"/>
                <a:gd name="T78" fmla="*/ 0 w 148"/>
                <a:gd name="T79" fmla="*/ 59 h 149"/>
                <a:gd name="T80" fmla="*/ 6 w 148"/>
                <a:gd name="T81" fmla="*/ 53 h 149"/>
                <a:gd name="T82" fmla="*/ 14 w 148"/>
                <a:gd name="T83" fmla="*/ 41 h 149"/>
                <a:gd name="T84" fmla="*/ 17 w 148"/>
                <a:gd name="T85" fmla="*/ 24 h 149"/>
                <a:gd name="T86" fmla="*/ 24 w 148"/>
                <a:gd name="T87" fmla="*/ 24 h 149"/>
                <a:gd name="T88" fmla="*/ 44 w 148"/>
                <a:gd name="T89" fmla="*/ 17 h 149"/>
                <a:gd name="T90" fmla="*/ 62 w 148"/>
                <a:gd name="T91" fmla="*/ 12 h 149"/>
                <a:gd name="T92" fmla="*/ 73 w 148"/>
                <a:gd name="T93" fmla="*/ 10 h 149"/>
                <a:gd name="T94" fmla="*/ 97 w 148"/>
                <a:gd name="T95" fmla="*/ 4 h 149"/>
                <a:gd name="T96" fmla="*/ 118 w 148"/>
                <a:gd name="T97" fmla="*/ 14 h 149"/>
                <a:gd name="T98" fmla="*/ 138 w 148"/>
                <a:gd name="T99" fmla="*/ 7 h 149"/>
                <a:gd name="T100" fmla="*/ 140 w 148"/>
                <a:gd name="T101" fmla="*/ 0 h 149"/>
                <a:gd name="T102" fmla="*/ 146 w 148"/>
                <a:gd name="T10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49">
                  <a:moveTo>
                    <a:pt x="145" y="12"/>
                  </a:moveTo>
                  <a:cubicBezTo>
                    <a:pt x="142" y="15"/>
                    <a:pt x="142" y="16"/>
                    <a:pt x="141" y="19"/>
                  </a:cubicBezTo>
                  <a:cubicBezTo>
                    <a:pt x="141" y="23"/>
                    <a:pt x="140" y="24"/>
                    <a:pt x="138" y="26"/>
                  </a:cubicBezTo>
                  <a:cubicBezTo>
                    <a:pt x="137" y="27"/>
                    <a:pt x="136" y="28"/>
                    <a:pt x="135" y="29"/>
                  </a:cubicBezTo>
                  <a:cubicBezTo>
                    <a:pt x="134" y="28"/>
                    <a:pt x="132" y="28"/>
                    <a:pt x="130" y="27"/>
                  </a:cubicBezTo>
                  <a:cubicBezTo>
                    <a:pt x="116" y="22"/>
                    <a:pt x="115" y="19"/>
                    <a:pt x="113" y="22"/>
                  </a:cubicBezTo>
                  <a:cubicBezTo>
                    <a:pt x="111" y="26"/>
                    <a:pt x="106" y="26"/>
                    <a:pt x="106" y="30"/>
                  </a:cubicBezTo>
                  <a:cubicBezTo>
                    <a:pt x="107" y="34"/>
                    <a:pt x="103" y="37"/>
                    <a:pt x="102" y="34"/>
                  </a:cubicBezTo>
                  <a:cubicBezTo>
                    <a:pt x="101" y="30"/>
                    <a:pt x="100" y="26"/>
                    <a:pt x="101" y="25"/>
                  </a:cubicBezTo>
                  <a:cubicBezTo>
                    <a:pt x="102" y="23"/>
                    <a:pt x="98" y="22"/>
                    <a:pt x="95" y="25"/>
                  </a:cubicBezTo>
                  <a:cubicBezTo>
                    <a:pt x="91" y="28"/>
                    <a:pt x="94" y="29"/>
                    <a:pt x="89" y="29"/>
                  </a:cubicBezTo>
                  <a:cubicBezTo>
                    <a:pt x="83" y="30"/>
                    <a:pt x="83" y="31"/>
                    <a:pt x="84" y="33"/>
                  </a:cubicBezTo>
                  <a:cubicBezTo>
                    <a:pt x="85" y="34"/>
                    <a:pt x="88" y="35"/>
                    <a:pt x="92" y="37"/>
                  </a:cubicBezTo>
                  <a:cubicBezTo>
                    <a:pt x="96" y="39"/>
                    <a:pt x="101" y="44"/>
                    <a:pt x="100" y="46"/>
                  </a:cubicBezTo>
                  <a:cubicBezTo>
                    <a:pt x="99" y="48"/>
                    <a:pt x="98" y="46"/>
                    <a:pt x="94" y="44"/>
                  </a:cubicBezTo>
                  <a:cubicBezTo>
                    <a:pt x="90" y="42"/>
                    <a:pt x="88" y="41"/>
                    <a:pt x="88" y="41"/>
                  </a:cubicBezTo>
                  <a:cubicBezTo>
                    <a:pt x="88" y="41"/>
                    <a:pt x="85" y="41"/>
                    <a:pt x="86" y="42"/>
                  </a:cubicBezTo>
                  <a:cubicBezTo>
                    <a:pt x="86" y="43"/>
                    <a:pt x="92" y="49"/>
                    <a:pt x="90" y="49"/>
                  </a:cubicBezTo>
                  <a:cubicBezTo>
                    <a:pt x="87" y="49"/>
                    <a:pt x="86" y="50"/>
                    <a:pt x="84" y="47"/>
                  </a:cubicBezTo>
                  <a:cubicBezTo>
                    <a:pt x="82" y="44"/>
                    <a:pt x="80" y="43"/>
                    <a:pt x="79" y="43"/>
                  </a:cubicBezTo>
                  <a:cubicBezTo>
                    <a:pt x="78" y="43"/>
                    <a:pt x="76" y="45"/>
                    <a:pt x="78" y="47"/>
                  </a:cubicBezTo>
                  <a:cubicBezTo>
                    <a:pt x="80" y="48"/>
                    <a:pt x="82" y="49"/>
                    <a:pt x="82" y="50"/>
                  </a:cubicBezTo>
                  <a:cubicBezTo>
                    <a:pt x="81" y="51"/>
                    <a:pt x="75" y="52"/>
                    <a:pt x="74" y="51"/>
                  </a:cubicBezTo>
                  <a:cubicBezTo>
                    <a:pt x="73" y="51"/>
                    <a:pt x="75" y="47"/>
                    <a:pt x="70" y="43"/>
                  </a:cubicBezTo>
                  <a:cubicBezTo>
                    <a:pt x="66" y="38"/>
                    <a:pt x="64" y="38"/>
                    <a:pt x="64" y="37"/>
                  </a:cubicBezTo>
                  <a:cubicBezTo>
                    <a:pt x="63" y="35"/>
                    <a:pt x="62" y="29"/>
                    <a:pt x="59" y="35"/>
                  </a:cubicBezTo>
                  <a:cubicBezTo>
                    <a:pt x="55" y="41"/>
                    <a:pt x="56" y="41"/>
                    <a:pt x="58" y="47"/>
                  </a:cubicBezTo>
                  <a:cubicBezTo>
                    <a:pt x="60" y="52"/>
                    <a:pt x="61" y="56"/>
                    <a:pt x="65" y="58"/>
                  </a:cubicBezTo>
                  <a:cubicBezTo>
                    <a:pt x="69" y="61"/>
                    <a:pt x="74" y="65"/>
                    <a:pt x="73" y="68"/>
                  </a:cubicBezTo>
                  <a:cubicBezTo>
                    <a:pt x="72" y="70"/>
                    <a:pt x="70" y="69"/>
                    <a:pt x="68" y="68"/>
                  </a:cubicBezTo>
                  <a:cubicBezTo>
                    <a:pt x="67" y="67"/>
                    <a:pt x="61" y="69"/>
                    <a:pt x="63" y="73"/>
                  </a:cubicBezTo>
                  <a:cubicBezTo>
                    <a:pt x="66" y="76"/>
                    <a:pt x="63" y="72"/>
                    <a:pt x="74" y="76"/>
                  </a:cubicBezTo>
                  <a:cubicBezTo>
                    <a:pt x="85" y="81"/>
                    <a:pt x="83" y="82"/>
                    <a:pt x="85" y="83"/>
                  </a:cubicBezTo>
                  <a:cubicBezTo>
                    <a:pt x="88" y="84"/>
                    <a:pt x="94" y="85"/>
                    <a:pt x="95" y="86"/>
                  </a:cubicBezTo>
                  <a:cubicBezTo>
                    <a:pt x="96" y="88"/>
                    <a:pt x="98" y="91"/>
                    <a:pt x="98" y="93"/>
                  </a:cubicBezTo>
                  <a:cubicBezTo>
                    <a:pt x="98" y="94"/>
                    <a:pt x="100" y="95"/>
                    <a:pt x="104" y="98"/>
                  </a:cubicBezTo>
                  <a:cubicBezTo>
                    <a:pt x="108" y="101"/>
                    <a:pt x="108" y="107"/>
                    <a:pt x="104" y="105"/>
                  </a:cubicBezTo>
                  <a:cubicBezTo>
                    <a:pt x="100" y="103"/>
                    <a:pt x="102" y="106"/>
                    <a:pt x="99" y="102"/>
                  </a:cubicBezTo>
                  <a:cubicBezTo>
                    <a:pt x="96" y="98"/>
                    <a:pt x="98" y="99"/>
                    <a:pt x="93" y="95"/>
                  </a:cubicBezTo>
                  <a:cubicBezTo>
                    <a:pt x="88" y="90"/>
                    <a:pt x="94" y="92"/>
                    <a:pt x="86" y="89"/>
                  </a:cubicBezTo>
                  <a:cubicBezTo>
                    <a:pt x="78" y="86"/>
                    <a:pt x="83" y="87"/>
                    <a:pt x="75" y="84"/>
                  </a:cubicBezTo>
                  <a:cubicBezTo>
                    <a:pt x="67" y="81"/>
                    <a:pt x="68" y="85"/>
                    <a:pt x="68" y="85"/>
                  </a:cubicBezTo>
                  <a:cubicBezTo>
                    <a:pt x="68" y="85"/>
                    <a:pt x="74" y="89"/>
                    <a:pt x="79" y="92"/>
                  </a:cubicBezTo>
                  <a:cubicBezTo>
                    <a:pt x="84" y="94"/>
                    <a:pt x="92" y="99"/>
                    <a:pt x="92" y="101"/>
                  </a:cubicBezTo>
                  <a:cubicBezTo>
                    <a:pt x="92" y="104"/>
                    <a:pt x="98" y="115"/>
                    <a:pt x="92" y="113"/>
                  </a:cubicBezTo>
                  <a:cubicBezTo>
                    <a:pt x="86" y="110"/>
                    <a:pt x="86" y="107"/>
                    <a:pt x="81" y="107"/>
                  </a:cubicBezTo>
                  <a:cubicBezTo>
                    <a:pt x="77" y="107"/>
                    <a:pt x="71" y="104"/>
                    <a:pt x="73" y="108"/>
                  </a:cubicBezTo>
                  <a:cubicBezTo>
                    <a:pt x="74" y="113"/>
                    <a:pt x="79" y="117"/>
                    <a:pt x="79" y="117"/>
                  </a:cubicBezTo>
                  <a:cubicBezTo>
                    <a:pt x="79" y="117"/>
                    <a:pt x="86" y="121"/>
                    <a:pt x="80" y="122"/>
                  </a:cubicBezTo>
                  <a:cubicBezTo>
                    <a:pt x="74" y="122"/>
                    <a:pt x="76" y="124"/>
                    <a:pt x="72" y="122"/>
                  </a:cubicBezTo>
                  <a:cubicBezTo>
                    <a:pt x="68" y="120"/>
                    <a:pt x="63" y="118"/>
                    <a:pt x="65" y="121"/>
                  </a:cubicBezTo>
                  <a:cubicBezTo>
                    <a:pt x="68" y="125"/>
                    <a:pt x="70" y="128"/>
                    <a:pt x="72" y="134"/>
                  </a:cubicBezTo>
                  <a:cubicBezTo>
                    <a:pt x="74" y="139"/>
                    <a:pt x="76" y="147"/>
                    <a:pt x="74" y="148"/>
                  </a:cubicBezTo>
                  <a:cubicBezTo>
                    <a:pt x="72" y="149"/>
                    <a:pt x="68" y="142"/>
                    <a:pt x="66" y="141"/>
                  </a:cubicBezTo>
                  <a:cubicBezTo>
                    <a:pt x="64" y="140"/>
                    <a:pt x="60" y="143"/>
                    <a:pt x="60" y="145"/>
                  </a:cubicBezTo>
                  <a:cubicBezTo>
                    <a:pt x="60" y="147"/>
                    <a:pt x="54" y="147"/>
                    <a:pt x="54" y="143"/>
                  </a:cubicBezTo>
                  <a:cubicBezTo>
                    <a:pt x="54" y="139"/>
                    <a:pt x="53" y="139"/>
                    <a:pt x="52" y="136"/>
                  </a:cubicBezTo>
                  <a:cubicBezTo>
                    <a:pt x="51" y="132"/>
                    <a:pt x="46" y="130"/>
                    <a:pt x="46" y="133"/>
                  </a:cubicBezTo>
                  <a:cubicBezTo>
                    <a:pt x="46" y="137"/>
                    <a:pt x="46" y="139"/>
                    <a:pt x="44" y="139"/>
                  </a:cubicBezTo>
                  <a:cubicBezTo>
                    <a:pt x="43" y="139"/>
                    <a:pt x="39" y="139"/>
                    <a:pt x="39" y="133"/>
                  </a:cubicBezTo>
                  <a:cubicBezTo>
                    <a:pt x="39" y="128"/>
                    <a:pt x="40" y="121"/>
                    <a:pt x="39" y="121"/>
                  </a:cubicBezTo>
                  <a:cubicBezTo>
                    <a:pt x="38" y="121"/>
                    <a:pt x="33" y="119"/>
                    <a:pt x="31" y="116"/>
                  </a:cubicBezTo>
                  <a:cubicBezTo>
                    <a:pt x="29" y="113"/>
                    <a:pt x="23" y="109"/>
                    <a:pt x="27" y="105"/>
                  </a:cubicBezTo>
                  <a:cubicBezTo>
                    <a:pt x="30" y="101"/>
                    <a:pt x="31" y="101"/>
                    <a:pt x="34" y="100"/>
                  </a:cubicBezTo>
                  <a:cubicBezTo>
                    <a:pt x="37" y="99"/>
                    <a:pt x="38" y="96"/>
                    <a:pt x="43" y="96"/>
                  </a:cubicBezTo>
                  <a:cubicBezTo>
                    <a:pt x="49" y="97"/>
                    <a:pt x="50" y="98"/>
                    <a:pt x="56" y="100"/>
                  </a:cubicBezTo>
                  <a:cubicBezTo>
                    <a:pt x="62" y="103"/>
                    <a:pt x="73" y="99"/>
                    <a:pt x="67" y="98"/>
                  </a:cubicBezTo>
                  <a:cubicBezTo>
                    <a:pt x="62" y="97"/>
                    <a:pt x="53" y="93"/>
                    <a:pt x="48" y="93"/>
                  </a:cubicBezTo>
                  <a:cubicBezTo>
                    <a:pt x="43" y="93"/>
                    <a:pt x="36" y="93"/>
                    <a:pt x="32" y="93"/>
                  </a:cubicBezTo>
                  <a:cubicBezTo>
                    <a:pt x="28" y="93"/>
                    <a:pt x="25" y="93"/>
                    <a:pt x="22" y="90"/>
                  </a:cubicBezTo>
                  <a:cubicBezTo>
                    <a:pt x="20" y="87"/>
                    <a:pt x="18" y="82"/>
                    <a:pt x="16" y="85"/>
                  </a:cubicBezTo>
                  <a:cubicBezTo>
                    <a:pt x="13" y="87"/>
                    <a:pt x="8" y="86"/>
                    <a:pt x="9" y="84"/>
                  </a:cubicBezTo>
                  <a:cubicBezTo>
                    <a:pt x="9" y="82"/>
                    <a:pt x="9" y="82"/>
                    <a:pt x="14" y="80"/>
                  </a:cubicBezTo>
                  <a:cubicBezTo>
                    <a:pt x="19" y="77"/>
                    <a:pt x="28" y="76"/>
                    <a:pt x="24" y="74"/>
                  </a:cubicBezTo>
                  <a:cubicBezTo>
                    <a:pt x="21" y="73"/>
                    <a:pt x="21" y="73"/>
                    <a:pt x="17" y="74"/>
                  </a:cubicBezTo>
                  <a:cubicBezTo>
                    <a:pt x="13" y="74"/>
                    <a:pt x="12" y="77"/>
                    <a:pt x="10" y="73"/>
                  </a:cubicBezTo>
                  <a:cubicBezTo>
                    <a:pt x="7" y="69"/>
                    <a:pt x="6" y="71"/>
                    <a:pt x="4" y="67"/>
                  </a:cubicBezTo>
                  <a:cubicBezTo>
                    <a:pt x="2" y="62"/>
                    <a:pt x="4" y="63"/>
                    <a:pt x="1" y="60"/>
                  </a:cubicBezTo>
                  <a:cubicBezTo>
                    <a:pt x="1" y="60"/>
                    <a:pt x="1" y="60"/>
                    <a:pt x="1" y="60"/>
                  </a:cubicBezTo>
                  <a:cubicBezTo>
                    <a:pt x="1" y="60"/>
                    <a:pt x="1" y="60"/>
                    <a:pt x="0" y="59"/>
                  </a:cubicBezTo>
                  <a:cubicBezTo>
                    <a:pt x="1" y="59"/>
                    <a:pt x="2" y="59"/>
                    <a:pt x="3" y="58"/>
                  </a:cubicBezTo>
                  <a:cubicBezTo>
                    <a:pt x="5" y="56"/>
                    <a:pt x="5" y="57"/>
                    <a:pt x="6" y="53"/>
                  </a:cubicBezTo>
                  <a:cubicBezTo>
                    <a:pt x="6" y="49"/>
                    <a:pt x="4" y="48"/>
                    <a:pt x="8" y="47"/>
                  </a:cubicBezTo>
                  <a:cubicBezTo>
                    <a:pt x="12" y="46"/>
                    <a:pt x="13" y="46"/>
                    <a:pt x="14" y="41"/>
                  </a:cubicBezTo>
                  <a:cubicBezTo>
                    <a:pt x="15" y="36"/>
                    <a:pt x="18" y="34"/>
                    <a:pt x="20" y="32"/>
                  </a:cubicBezTo>
                  <a:cubicBezTo>
                    <a:pt x="21" y="30"/>
                    <a:pt x="20" y="26"/>
                    <a:pt x="17" y="24"/>
                  </a:cubicBezTo>
                  <a:cubicBezTo>
                    <a:pt x="17" y="24"/>
                    <a:pt x="17" y="24"/>
                    <a:pt x="17" y="24"/>
                  </a:cubicBezTo>
                  <a:cubicBezTo>
                    <a:pt x="18" y="24"/>
                    <a:pt x="20" y="24"/>
                    <a:pt x="24" y="24"/>
                  </a:cubicBezTo>
                  <a:cubicBezTo>
                    <a:pt x="29" y="24"/>
                    <a:pt x="34" y="24"/>
                    <a:pt x="36" y="22"/>
                  </a:cubicBezTo>
                  <a:cubicBezTo>
                    <a:pt x="38" y="19"/>
                    <a:pt x="40" y="18"/>
                    <a:pt x="44" y="17"/>
                  </a:cubicBezTo>
                  <a:cubicBezTo>
                    <a:pt x="48" y="16"/>
                    <a:pt x="51" y="18"/>
                    <a:pt x="55" y="16"/>
                  </a:cubicBezTo>
                  <a:cubicBezTo>
                    <a:pt x="59" y="14"/>
                    <a:pt x="61" y="13"/>
                    <a:pt x="62" y="12"/>
                  </a:cubicBezTo>
                  <a:cubicBezTo>
                    <a:pt x="62" y="11"/>
                    <a:pt x="63" y="11"/>
                    <a:pt x="63" y="10"/>
                  </a:cubicBezTo>
                  <a:cubicBezTo>
                    <a:pt x="66" y="11"/>
                    <a:pt x="69" y="11"/>
                    <a:pt x="73" y="10"/>
                  </a:cubicBezTo>
                  <a:cubicBezTo>
                    <a:pt x="80" y="9"/>
                    <a:pt x="78" y="10"/>
                    <a:pt x="85" y="8"/>
                  </a:cubicBezTo>
                  <a:cubicBezTo>
                    <a:pt x="92" y="7"/>
                    <a:pt x="94" y="2"/>
                    <a:pt x="97" y="4"/>
                  </a:cubicBezTo>
                  <a:cubicBezTo>
                    <a:pt x="101" y="7"/>
                    <a:pt x="102" y="10"/>
                    <a:pt x="107" y="11"/>
                  </a:cubicBezTo>
                  <a:cubicBezTo>
                    <a:pt x="111" y="12"/>
                    <a:pt x="115" y="14"/>
                    <a:pt x="118" y="14"/>
                  </a:cubicBezTo>
                  <a:cubicBezTo>
                    <a:pt x="121" y="14"/>
                    <a:pt x="123" y="16"/>
                    <a:pt x="129" y="14"/>
                  </a:cubicBezTo>
                  <a:cubicBezTo>
                    <a:pt x="134" y="11"/>
                    <a:pt x="138" y="11"/>
                    <a:pt x="138" y="7"/>
                  </a:cubicBezTo>
                  <a:cubicBezTo>
                    <a:pt x="137" y="4"/>
                    <a:pt x="132" y="3"/>
                    <a:pt x="138" y="1"/>
                  </a:cubicBezTo>
                  <a:cubicBezTo>
                    <a:pt x="138" y="0"/>
                    <a:pt x="139" y="0"/>
                    <a:pt x="140" y="0"/>
                  </a:cubicBezTo>
                  <a:cubicBezTo>
                    <a:pt x="140" y="1"/>
                    <a:pt x="141" y="2"/>
                    <a:pt x="143" y="2"/>
                  </a:cubicBezTo>
                  <a:cubicBezTo>
                    <a:pt x="146" y="3"/>
                    <a:pt x="147" y="0"/>
                    <a:pt x="146" y="5"/>
                  </a:cubicBezTo>
                  <a:cubicBezTo>
                    <a:pt x="146" y="10"/>
                    <a:pt x="148" y="8"/>
                    <a:pt x="145" y="1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180">
              <a:extLst>
                <a:ext uri="{FF2B5EF4-FFF2-40B4-BE49-F238E27FC236}">
                  <a16:creationId xmlns:a16="http://schemas.microsoft.com/office/drawing/2014/main" id="{D52410CF-821C-C6AE-DC0D-14E073EFE7E0}"/>
                </a:ext>
              </a:extLst>
            </p:cNvPr>
            <p:cNvSpPr>
              <a:spLocks/>
            </p:cNvSpPr>
            <p:nvPr/>
          </p:nvSpPr>
          <p:spPr bwMode="auto">
            <a:xfrm>
              <a:off x="2999" y="1445"/>
              <a:ext cx="37" cy="21"/>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81">
              <a:extLst>
                <a:ext uri="{FF2B5EF4-FFF2-40B4-BE49-F238E27FC236}">
                  <a16:creationId xmlns:a16="http://schemas.microsoft.com/office/drawing/2014/main" id="{8C0E6096-F688-0101-0111-E251DF9091F2}"/>
                </a:ext>
              </a:extLst>
            </p:cNvPr>
            <p:cNvSpPr>
              <a:spLocks/>
            </p:cNvSpPr>
            <p:nvPr/>
          </p:nvSpPr>
          <p:spPr bwMode="auto">
            <a:xfrm>
              <a:off x="2807" y="899"/>
              <a:ext cx="134" cy="155"/>
            </a:xfrm>
            <a:custGeom>
              <a:avLst/>
              <a:gdLst>
                <a:gd name="T0" fmla="*/ 198 w 224"/>
                <a:gd name="T1" fmla="*/ 202 h 258"/>
                <a:gd name="T2" fmla="*/ 139 w 224"/>
                <a:gd name="T3" fmla="*/ 238 h 258"/>
                <a:gd name="T4" fmla="*/ 114 w 224"/>
                <a:gd name="T5" fmla="*/ 243 h 258"/>
                <a:gd name="T6" fmla="*/ 88 w 224"/>
                <a:gd name="T7" fmla="*/ 251 h 258"/>
                <a:gd name="T8" fmla="*/ 69 w 224"/>
                <a:gd name="T9" fmla="*/ 252 h 258"/>
                <a:gd name="T10" fmla="*/ 54 w 224"/>
                <a:gd name="T11" fmla="*/ 253 h 258"/>
                <a:gd name="T12" fmla="*/ 38 w 224"/>
                <a:gd name="T13" fmla="*/ 241 h 258"/>
                <a:gd name="T14" fmla="*/ 27 w 224"/>
                <a:gd name="T15" fmla="*/ 227 h 258"/>
                <a:gd name="T16" fmla="*/ 31 w 224"/>
                <a:gd name="T17" fmla="*/ 213 h 258"/>
                <a:gd name="T18" fmla="*/ 23 w 224"/>
                <a:gd name="T19" fmla="*/ 192 h 258"/>
                <a:gd name="T20" fmla="*/ 17 w 224"/>
                <a:gd name="T21" fmla="*/ 181 h 258"/>
                <a:gd name="T22" fmla="*/ 34 w 224"/>
                <a:gd name="T23" fmla="*/ 169 h 258"/>
                <a:gd name="T24" fmla="*/ 49 w 224"/>
                <a:gd name="T25" fmla="*/ 156 h 258"/>
                <a:gd name="T26" fmla="*/ 61 w 224"/>
                <a:gd name="T27" fmla="*/ 148 h 258"/>
                <a:gd name="T28" fmla="*/ 73 w 224"/>
                <a:gd name="T29" fmla="*/ 139 h 258"/>
                <a:gd name="T30" fmla="*/ 95 w 224"/>
                <a:gd name="T31" fmla="*/ 126 h 258"/>
                <a:gd name="T32" fmla="*/ 86 w 224"/>
                <a:gd name="T33" fmla="*/ 111 h 258"/>
                <a:gd name="T34" fmla="*/ 71 w 224"/>
                <a:gd name="T35" fmla="*/ 106 h 258"/>
                <a:gd name="T36" fmla="*/ 58 w 224"/>
                <a:gd name="T37" fmla="*/ 96 h 258"/>
                <a:gd name="T38" fmla="*/ 53 w 224"/>
                <a:gd name="T39" fmla="*/ 75 h 258"/>
                <a:gd name="T40" fmla="*/ 50 w 224"/>
                <a:gd name="T41" fmla="*/ 65 h 258"/>
                <a:gd name="T42" fmla="*/ 41 w 224"/>
                <a:gd name="T43" fmla="*/ 46 h 258"/>
                <a:gd name="T44" fmla="*/ 5 w 224"/>
                <a:gd name="T45" fmla="*/ 33 h 258"/>
                <a:gd name="T46" fmla="*/ 2 w 224"/>
                <a:gd name="T47" fmla="*/ 26 h 258"/>
                <a:gd name="T48" fmla="*/ 25 w 224"/>
                <a:gd name="T49" fmla="*/ 33 h 258"/>
                <a:gd name="T50" fmla="*/ 60 w 224"/>
                <a:gd name="T51" fmla="*/ 34 h 258"/>
                <a:gd name="T52" fmla="*/ 89 w 224"/>
                <a:gd name="T53" fmla="*/ 27 h 258"/>
                <a:gd name="T54" fmla="*/ 108 w 224"/>
                <a:gd name="T55" fmla="*/ 6 h 258"/>
                <a:gd name="T56" fmla="*/ 150 w 224"/>
                <a:gd name="T57" fmla="*/ 16 h 258"/>
                <a:gd name="T58" fmla="*/ 143 w 224"/>
                <a:gd name="T59" fmla="*/ 31 h 258"/>
                <a:gd name="T60" fmla="*/ 143 w 224"/>
                <a:gd name="T61" fmla="*/ 36 h 258"/>
                <a:gd name="T62" fmla="*/ 152 w 224"/>
                <a:gd name="T63" fmla="*/ 50 h 258"/>
                <a:gd name="T64" fmla="*/ 170 w 224"/>
                <a:gd name="T65" fmla="*/ 62 h 258"/>
                <a:gd name="T66" fmla="*/ 159 w 224"/>
                <a:gd name="T67" fmla="*/ 83 h 258"/>
                <a:gd name="T68" fmla="*/ 180 w 224"/>
                <a:gd name="T69" fmla="*/ 108 h 258"/>
                <a:gd name="T70" fmla="*/ 174 w 224"/>
                <a:gd name="T71" fmla="*/ 120 h 258"/>
                <a:gd name="T72" fmla="*/ 180 w 224"/>
                <a:gd name="T73" fmla="*/ 131 h 258"/>
                <a:gd name="T74" fmla="*/ 185 w 224"/>
                <a:gd name="T75" fmla="*/ 140 h 258"/>
                <a:gd name="T76" fmla="*/ 189 w 224"/>
                <a:gd name="T77" fmla="*/ 15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8">
                  <a:moveTo>
                    <a:pt x="219" y="180"/>
                  </a:moveTo>
                  <a:cubicBezTo>
                    <a:pt x="214" y="187"/>
                    <a:pt x="209" y="193"/>
                    <a:pt x="198" y="202"/>
                  </a:cubicBezTo>
                  <a:cubicBezTo>
                    <a:pt x="188" y="211"/>
                    <a:pt x="161" y="233"/>
                    <a:pt x="155" y="238"/>
                  </a:cubicBezTo>
                  <a:cubicBezTo>
                    <a:pt x="147" y="237"/>
                    <a:pt x="146" y="236"/>
                    <a:pt x="139" y="238"/>
                  </a:cubicBezTo>
                  <a:cubicBezTo>
                    <a:pt x="131" y="240"/>
                    <a:pt x="127" y="240"/>
                    <a:pt x="124" y="242"/>
                  </a:cubicBezTo>
                  <a:cubicBezTo>
                    <a:pt x="120" y="243"/>
                    <a:pt x="120" y="241"/>
                    <a:pt x="114" y="243"/>
                  </a:cubicBezTo>
                  <a:cubicBezTo>
                    <a:pt x="107" y="246"/>
                    <a:pt x="108" y="244"/>
                    <a:pt x="100" y="247"/>
                  </a:cubicBezTo>
                  <a:cubicBezTo>
                    <a:pt x="91" y="250"/>
                    <a:pt x="92" y="250"/>
                    <a:pt x="88" y="251"/>
                  </a:cubicBezTo>
                  <a:cubicBezTo>
                    <a:pt x="83" y="252"/>
                    <a:pt x="81" y="251"/>
                    <a:pt x="78" y="252"/>
                  </a:cubicBezTo>
                  <a:cubicBezTo>
                    <a:pt x="74" y="252"/>
                    <a:pt x="72" y="252"/>
                    <a:pt x="69" y="252"/>
                  </a:cubicBezTo>
                  <a:cubicBezTo>
                    <a:pt x="66" y="253"/>
                    <a:pt x="61" y="254"/>
                    <a:pt x="61" y="254"/>
                  </a:cubicBezTo>
                  <a:cubicBezTo>
                    <a:pt x="61" y="254"/>
                    <a:pt x="54" y="258"/>
                    <a:pt x="54" y="253"/>
                  </a:cubicBezTo>
                  <a:cubicBezTo>
                    <a:pt x="54" y="247"/>
                    <a:pt x="60" y="245"/>
                    <a:pt x="51" y="245"/>
                  </a:cubicBezTo>
                  <a:cubicBezTo>
                    <a:pt x="42" y="244"/>
                    <a:pt x="43" y="242"/>
                    <a:pt x="38" y="241"/>
                  </a:cubicBezTo>
                  <a:cubicBezTo>
                    <a:pt x="34" y="239"/>
                    <a:pt x="33" y="236"/>
                    <a:pt x="30" y="234"/>
                  </a:cubicBezTo>
                  <a:cubicBezTo>
                    <a:pt x="27" y="232"/>
                    <a:pt x="23" y="231"/>
                    <a:pt x="27" y="227"/>
                  </a:cubicBezTo>
                  <a:cubicBezTo>
                    <a:pt x="30" y="223"/>
                    <a:pt x="31" y="224"/>
                    <a:pt x="31" y="221"/>
                  </a:cubicBezTo>
                  <a:cubicBezTo>
                    <a:pt x="31" y="217"/>
                    <a:pt x="34" y="218"/>
                    <a:pt x="31" y="213"/>
                  </a:cubicBezTo>
                  <a:cubicBezTo>
                    <a:pt x="27" y="207"/>
                    <a:pt x="26" y="207"/>
                    <a:pt x="25" y="202"/>
                  </a:cubicBezTo>
                  <a:cubicBezTo>
                    <a:pt x="24" y="198"/>
                    <a:pt x="23" y="196"/>
                    <a:pt x="23" y="192"/>
                  </a:cubicBezTo>
                  <a:cubicBezTo>
                    <a:pt x="23" y="189"/>
                    <a:pt x="27" y="192"/>
                    <a:pt x="22" y="188"/>
                  </a:cubicBezTo>
                  <a:cubicBezTo>
                    <a:pt x="16" y="183"/>
                    <a:pt x="13" y="186"/>
                    <a:pt x="17" y="181"/>
                  </a:cubicBezTo>
                  <a:cubicBezTo>
                    <a:pt x="21" y="176"/>
                    <a:pt x="21" y="176"/>
                    <a:pt x="25" y="172"/>
                  </a:cubicBezTo>
                  <a:cubicBezTo>
                    <a:pt x="29" y="167"/>
                    <a:pt x="27" y="170"/>
                    <a:pt x="34" y="169"/>
                  </a:cubicBezTo>
                  <a:cubicBezTo>
                    <a:pt x="40" y="168"/>
                    <a:pt x="36" y="167"/>
                    <a:pt x="42" y="163"/>
                  </a:cubicBezTo>
                  <a:cubicBezTo>
                    <a:pt x="48" y="160"/>
                    <a:pt x="48" y="157"/>
                    <a:pt x="49" y="156"/>
                  </a:cubicBezTo>
                  <a:cubicBezTo>
                    <a:pt x="51" y="155"/>
                    <a:pt x="46" y="155"/>
                    <a:pt x="53" y="153"/>
                  </a:cubicBezTo>
                  <a:cubicBezTo>
                    <a:pt x="60" y="150"/>
                    <a:pt x="59" y="149"/>
                    <a:pt x="61" y="148"/>
                  </a:cubicBezTo>
                  <a:cubicBezTo>
                    <a:pt x="64" y="146"/>
                    <a:pt x="63" y="145"/>
                    <a:pt x="68" y="143"/>
                  </a:cubicBezTo>
                  <a:cubicBezTo>
                    <a:pt x="72" y="140"/>
                    <a:pt x="70" y="142"/>
                    <a:pt x="73" y="139"/>
                  </a:cubicBezTo>
                  <a:cubicBezTo>
                    <a:pt x="77" y="136"/>
                    <a:pt x="77" y="130"/>
                    <a:pt x="82" y="130"/>
                  </a:cubicBezTo>
                  <a:cubicBezTo>
                    <a:pt x="87" y="130"/>
                    <a:pt x="95" y="130"/>
                    <a:pt x="95" y="126"/>
                  </a:cubicBezTo>
                  <a:cubicBezTo>
                    <a:pt x="95" y="122"/>
                    <a:pt x="92" y="122"/>
                    <a:pt x="91" y="117"/>
                  </a:cubicBezTo>
                  <a:cubicBezTo>
                    <a:pt x="90" y="111"/>
                    <a:pt x="89" y="111"/>
                    <a:pt x="86" y="111"/>
                  </a:cubicBezTo>
                  <a:cubicBezTo>
                    <a:pt x="83" y="111"/>
                    <a:pt x="80" y="108"/>
                    <a:pt x="78" y="108"/>
                  </a:cubicBezTo>
                  <a:cubicBezTo>
                    <a:pt x="76" y="108"/>
                    <a:pt x="72" y="106"/>
                    <a:pt x="71" y="106"/>
                  </a:cubicBezTo>
                  <a:cubicBezTo>
                    <a:pt x="70" y="106"/>
                    <a:pt x="70" y="106"/>
                    <a:pt x="69" y="106"/>
                  </a:cubicBezTo>
                  <a:cubicBezTo>
                    <a:pt x="68" y="103"/>
                    <a:pt x="60" y="97"/>
                    <a:pt x="58" y="96"/>
                  </a:cubicBezTo>
                  <a:cubicBezTo>
                    <a:pt x="56" y="94"/>
                    <a:pt x="59" y="89"/>
                    <a:pt x="62" y="85"/>
                  </a:cubicBezTo>
                  <a:cubicBezTo>
                    <a:pt x="65" y="80"/>
                    <a:pt x="58" y="80"/>
                    <a:pt x="53" y="75"/>
                  </a:cubicBezTo>
                  <a:cubicBezTo>
                    <a:pt x="49" y="71"/>
                    <a:pt x="54" y="72"/>
                    <a:pt x="58" y="69"/>
                  </a:cubicBezTo>
                  <a:cubicBezTo>
                    <a:pt x="61" y="66"/>
                    <a:pt x="54" y="67"/>
                    <a:pt x="50" y="65"/>
                  </a:cubicBezTo>
                  <a:cubicBezTo>
                    <a:pt x="46" y="63"/>
                    <a:pt x="51" y="57"/>
                    <a:pt x="53" y="54"/>
                  </a:cubicBezTo>
                  <a:cubicBezTo>
                    <a:pt x="55" y="52"/>
                    <a:pt x="48" y="50"/>
                    <a:pt x="41" y="46"/>
                  </a:cubicBezTo>
                  <a:cubicBezTo>
                    <a:pt x="34" y="41"/>
                    <a:pt x="32" y="43"/>
                    <a:pt x="26" y="41"/>
                  </a:cubicBezTo>
                  <a:cubicBezTo>
                    <a:pt x="20" y="40"/>
                    <a:pt x="11" y="37"/>
                    <a:pt x="5" y="33"/>
                  </a:cubicBezTo>
                  <a:cubicBezTo>
                    <a:pt x="1" y="31"/>
                    <a:pt x="0" y="29"/>
                    <a:pt x="0" y="27"/>
                  </a:cubicBezTo>
                  <a:cubicBezTo>
                    <a:pt x="0" y="27"/>
                    <a:pt x="1" y="27"/>
                    <a:pt x="2" y="26"/>
                  </a:cubicBezTo>
                  <a:cubicBezTo>
                    <a:pt x="8" y="25"/>
                    <a:pt x="11" y="20"/>
                    <a:pt x="15" y="23"/>
                  </a:cubicBezTo>
                  <a:cubicBezTo>
                    <a:pt x="18" y="26"/>
                    <a:pt x="18" y="31"/>
                    <a:pt x="25" y="33"/>
                  </a:cubicBezTo>
                  <a:cubicBezTo>
                    <a:pt x="31" y="35"/>
                    <a:pt x="46" y="37"/>
                    <a:pt x="49" y="37"/>
                  </a:cubicBezTo>
                  <a:cubicBezTo>
                    <a:pt x="52" y="36"/>
                    <a:pt x="54" y="32"/>
                    <a:pt x="60" y="34"/>
                  </a:cubicBezTo>
                  <a:cubicBezTo>
                    <a:pt x="66" y="36"/>
                    <a:pt x="70" y="39"/>
                    <a:pt x="75" y="37"/>
                  </a:cubicBezTo>
                  <a:cubicBezTo>
                    <a:pt x="80" y="35"/>
                    <a:pt x="90" y="35"/>
                    <a:pt x="89" y="27"/>
                  </a:cubicBezTo>
                  <a:cubicBezTo>
                    <a:pt x="89" y="18"/>
                    <a:pt x="87" y="16"/>
                    <a:pt x="91" y="13"/>
                  </a:cubicBezTo>
                  <a:cubicBezTo>
                    <a:pt x="96" y="9"/>
                    <a:pt x="100" y="6"/>
                    <a:pt x="108" y="6"/>
                  </a:cubicBezTo>
                  <a:cubicBezTo>
                    <a:pt x="116" y="6"/>
                    <a:pt x="118" y="0"/>
                    <a:pt x="125" y="4"/>
                  </a:cubicBezTo>
                  <a:cubicBezTo>
                    <a:pt x="133" y="8"/>
                    <a:pt x="154" y="9"/>
                    <a:pt x="150" y="16"/>
                  </a:cubicBezTo>
                  <a:cubicBezTo>
                    <a:pt x="145" y="23"/>
                    <a:pt x="142" y="21"/>
                    <a:pt x="141" y="27"/>
                  </a:cubicBezTo>
                  <a:cubicBezTo>
                    <a:pt x="140" y="32"/>
                    <a:pt x="138" y="33"/>
                    <a:pt x="143" y="31"/>
                  </a:cubicBezTo>
                  <a:cubicBezTo>
                    <a:pt x="143" y="31"/>
                    <a:pt x="143" y="31"/>
                    <a:pt x="143" y="31"/>
                  </a:cubicBezTo>
                  <a:cubicBezTo>
                    <a:pt x="143" y="33"/>
                    <a:pt x="143" y="34"/>
                    <a:pt x="143" y="36"/>
                  </a:cubicBezTo>
                  <a:cubicBezTo>
                    <a:pt x="142" y="39"/>
                    <a:pt x="137" y="40"/>
                    <a:pt x="141" y="43"/>
                  </a:cubicBezTo>
                  <a:cubicBezTo>
                    <a:pt x="144" y="46"/>
                    <a:pt x="148" y="48"/>
                    <a:pt x="152" y="50"/>
                  </a:cubicBezTo>
                  <a:cubicBezTo>
                    <a:pt x="157" y="51"/>
                    <a:pt x="162" y="54"/>
                    <a:pt x="165" y="56"/>
                  </a:cubicBezTo>
                  <a:cubicBezTo>
                    <a:pt x="168" y="58"/>
                    <a:pt x="172" y="56"/>
                    <a:pt x="170" y="62"/>
                  </a:cubicBezTo>
                  <a:cubicBezTo>
                    <a:pt x="168" y="68"/>
                    <a:pt x="164" y="68"/>
                    <a:pt x="161" y="71"/>
                  </a:cubicBezTo>
                  <a:cubicBezTo>
                    <a:pt x="158" y="74"/>
                    <a:pt x="155" y="78"/>
                    <a:pt x="159" y="83"/>
                  </a:cubicBezTo>
                  <a:cubicBezTo>
                    <a:pt x="162" y="88"/>
                    <a:pt x="162" y="88"/>
                    <a:pt x="170" y="93"/>
                  </a:cubicBezTo>
                  <a:cubicBezTo>
                    <a:pt x="177" y="99"/>
                    <a:pt x="184" y="105"/>
                    <a:pt x="180" y="108"/>
                  </a:cubicBezTo>
                  <a:cubicBezTo>
                    <a:pt x="177" y="110"/>
                    <a:pt x="174" y="112"/>
                    <a:pt x="175" y="114"/>
                  </a:cubicBezTo>
                  <a:cubicBezTo>
                    <a:pt x="175" y="117"/>
                    <a:pt x="170" y="118"/>
                    <a:pt x="174" y="120"/>
                  </a:cubicBezTo>
                  <a:cubicBezTo>
                    <a:pt x="179" y="122"/>
                    <a:pt x="176" y="122"/>
                    <a:pt x="176" y="126"/>
                  </a:cubicBezTo>
                  <a:cubicBezTo>
                    <a:pt x="176" y="131"/>
                    <a:pt x="178" y="131"/>
                    <a:pt x="180" y="131"/>
                  </a:cubicBezTo>
                  <a:cubicBezTo>
                    <a:pt x="183" y="131"/>
                    <a:pt x="186" y="130"/>
                    <a:pt x="185" y="134"/>
                  </a:cubicBezTo>
                  <a:cubicBezTo>
                    <a:pt x="184" y="138"/>
                    <a:pt x="181" y="138"/>
                    <a:pt x="185" y="140"/>
                  </a:cubicBezTo>
                  <a:cubicBezTo>
                    <a:pt x="188" y="141"/>
                    <a:pt x="200" y="141"/>
                    <a:pt x="195" y="147"/>
                  </a:cubicBezTo>
                  <a:cubicBezTo>
                    <a:pt x="191" y="154"/>
                    <a:pt x="177" y="154"/>
                    <a:pt x="189" y="159"/>
                  </a:cubicBezTo>
                  <a:cubicBezTo>
                    <a:pt x="202" y="163"/>
                    <a:pt x="224" y="173"/>
                    <a:pt x="219" y="180"/>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82">
              <a:extLst>
                <a:ext uri="{FF2B5EF4-FFF2-40B4-BE49-F238E27FC236}">
                  <a16:creationId xmlns:a16="http://schemas.microsoft.com/office/drawing/2014/main" id="{C583A4B3-04BE-D1A6-F509-723F7F55EC25}"/>
                </a:ext>
              </a:extLst>
            </p:cNvPr>
            <p:cNvSpPr>
              <a:spLocks/>
            </p:cNvSpPr>
            <p:nvPr/>
          </p:nvSpPr>
          <p:spPr bwMode="auto">
            <a:xfrm>
              <a:off x="2699" y="915"/>
              <a:ext cx="149" cy="211"/>
            </a:xfrm>
            <a:custGeom>
              <a:avLst/>
              <a:gdLst>
                <a:gd name="T0" fmla="*/ 244 w 248"/>
                <a:gd name="T1" fmla="*/ 79 h 351"/>
                <a:gd name="T2" fmla="*/ 229 w 248"/>
                <a:gd name="T3" fmla="*/ 82 h 351"/>
                <a:gd name="T4" fmla="*/ 215 w 248"/>
                <a:gd name="T5" fmla="*/ 80 h 351"/>
                <a:gd name="T6" fmla="*/ 204 w 248"/>
                <a:gd name="T7" fmla="*/ 90 h 351"/>
                <a:gd name="T8" fmla="*/ 194 w 248"/>
                <a:gd name="T9" fmla="*/ 106 h 351"/>
                <a:gd name="T10" fmla="*/ 190 w 248"/>
                <a:gd name="T11" fmla="*/ 122 h 351"/>
                <a:gd name="T12" fmla="*/ 171 w 248"/>
                <a:gd name="T13" fmla="*/ 133 h 351"/>
                <a:gd name="T14" fmla="*/ 156 w 248"/>
                <a:gd name="T15" fmla="*/ 142 h 351"/>
                <a:gd name="T16" fmla="*/ 141 w 248"/>
                <a:gd name="T17" fmla="*/ 154 h 351"/>
                <a:gd name="T18" fmla="*/ 125 w 248"/>
                <a:gd name="T19" fmla="*/ 166 h 351"/>
                <a:gd name="T20" fmla="*/ 128 w 248"/>
                <a:gd name="T21" fmla="*/ 182 h 351"/>
                <a:gd name="T22" fmla="*/ 126 w 248"/>
                <a:gd name="T23" fmla="*/ 207 h 351"/>
                <a:gd name="T24" fmla="*/ 145 w 248"/>
                <a:gd name="T25" fmla="*/ 213 h 351"/>
                <a:gd name="T26" fmla="*/ 159 w 248"/>
                <a:gd name="T27" fmla="*/ 223 h 351"/>
                <a:gd name="T28" fmla="*/ 153 w 248"/>
                <a:gd name="T29" fmla="*/ 238 h 351"/>
                <a:gd name="T30" fmla="*/ 145 w 248"/>
                <a:gd name="T31" fmla="*/ 251 h 351"/>
                <a:gd name="T32" fmla="*/ 125 w 248"/>
                <a:gd name="T33" fmla="*/ 255 h 351"/>
                <a:gd name="T34" fmla="*/ 118 w 248"/>
                <a:gd name="T35" fmla="*/ 269 h 351"/>
                <a:gd name="T36" fmla="*/ 115 w 248"/>
                <a:gd name="T37" fmla="*/ 287 h 351"/>
                <a:gd name="T38" fmla="*/ 112 w 248"/>
                <a:gd name="T39" fmla="*/ 308 h 351"/>
                <a:gd name="T40" fmla="*/ 103 w 248"/>
                <a:gd name="T41" fmla="*/ 325 h 351"/>
                <a:gd name="T42" fmla="*/ 82 w 248"/>
                <a:gd name="T43" fmla="*/ 327 h 351"/>
                <a:gd name="T44" fmla="*/ 68 w 248"/>
                <a:gd name="T45" fmla="*/ 337 h 351"/>
                <a:gd name="T46" fmla="*/ 64 w 248"/>
                <a:gd name="T47" fmla="*/ 343 h 351"/>
                <a:gd name="T48" fmla="*/ 48 w 248"/>
                <a:gd name="T49" fmla="*/ 345 h 351"/>
                <a:gd name="T50" fmla="*/ 42 w 248"/>
                <a:gd name="T51" fmla="*/ 333 h 351"/>
                <a:gd name="T52" fmla="*/ 35 w 248"/>
                <a:gd name="T53" fmla="*/ 318 h 351"/>
                <a:gd name="T54" fmla="*/ 31 w 248"/>
                <a:gd name="T55" fmla="*/ 305 h 351"/>
                <a:gd name="T56" fmla="*/ 16 w 248"/>
                <a:gd name="T57" fmla="*/ 281 h 351"/>
                <a:gd name="T58" fmla="*/ 9 w 248"/>
                <a:gd name="T59" fmla="*/ 269 h 351"/>
                <a:gd name="T60" fmla="*/ 1 w 248"/>
                <a:gd name="T61" fmla="*/ 250 h 351"/>
                <a:gd name="T62" fmla="*/ 8 w 248"/>
                <a:gd name="T63" fmla="*/ 249 h 351"/>
                <a:gd name="T64" fmla="*/ 16 w 248"/>
                <a:gd name="T65" fmla="*/ 248 h 351"/>
                <a:gd name="T66" fmla="*/ 18 w 248"/>
                <a:gd name="T67" fmla="*/ 232 h 351"/>
                <a:gd name="T68" fmla="*/ 29 w 248"/>
                <a:gd name="T69" fmla="*/ 223 h 351"/>
                <a:gd name="T70" fmla="*/ 29 w 248"/>
                <a:gd name="T71" fmla="*/ 208 h 351"/>
                <a:gd name="T72" fmla="*/ 34 w 248"/>
                <a:gd name="T73" fmla="*/ 196 h 351"/>
                <a:gd name="T74" fmla="*/ 28 w 248"/>
                <a:gd name="T75" fmla="*/ 184 h 351"/>
                <a:gd name="T76" fmla="*/ 24 w 248"/>
                <a:gd name="T77" fmla="*/ 162 h 351"/>
                <a:gd name="T78" fmla="*/ 22 w 248"/>
                <a:gd name="T79" fmla="*/ 142 h 351"/>
                <a:gd name="T80" fmla="*/ 35 w 248"/>
                <a:gd name="T81" fmla="*/ 122 h 351"/>
                <a:gd name="T82" fmla="*/ 59 w 248"/>
                <a:gd name="T83" fmla="*/ 112 h 351"/>
                <a:gd name="T84" fmla="*/ 66 w 248"/>
                <a:gd name="T85" fmla="*/ 88 h 351"/>
                <a:gd name="T86" fmla="*/ 83 w 248"/>
                <a:gd name="T87" fmla="*/ 65 h 351"/>
                <a:gd name="T88" fmla="*/ 100 w 248"/>
                <a:gd name="T89" fmla="*/ 45 h 351"/>
                <a:gd name="T90" fmla="*/ 111 w 248"/>
                <a:gd name="T91" fmla="*/ 24 h 351"/>
                <a:gd name="T92" fmla="*/ 131 w 248"/>
                <a:gd name="T93" fmla="*/ 13 h 351"/>
                <a:gd name="T94" fmla="*/ 155 w 248"/>
                <a:gd name="T95" fmla="*/ 16 h 351"/>
                <a:gd name="T96" fmla="*/ 167 w 248"/>
                <a:gd name="T97" fmla="*/ 7 h 351"/>
                <a:gd name="T98" fmla="*/ 179 w 248"/>
                <a:gd name="T99" fmla="*/ 0 h 351"/>
                <a:gd name="T100" fmla="*/ 205 w 248"/>
                <a:gd name="T101" fmla="*/ 14 h 351"/>
                <a:gd name="T102" fmla="*/ 232 w 248"/>
                <a:gd name="T103" fmla="*/ 27 h 351"/>
                <a:gd name="T104" fmla="*/ 237 w 248"/>
                <a:gd name="T105" fmla="*/ 42 h 351"/>
                <a:gd name="T106" fmla="*/ 241 w 248"/>
                <a:gd name="T107" fmla="*/ 58 h 351"/>
                <a:gd name="T108" fmla="*/ 248 w 248"/>
                <a:gd name="T109" fmla="*/ 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51">
                  <a:moveTo>
                    <a:pt x="248" y="79"/>
                  </a:moveTo>
                  <a:cubicBezTo>
                    <a:pt x="246" y="79"/>
                    <a:pt x="244" y="79"/>
                    <a:pt x="244" y="79"/>
                  </a:cubicBezTo>
                  <a:cubicBezTo>
                    <a:pt x="243" y="80"/>
                    <a:pt x="236" y="81"/>
                    <a:pt x="236" y="81"/>
                  </a:cubicBezTo>
                  <a:cubicBezTo>
                    <a:pt x="229" y="82"/>
                    <a:pt x="229" y="82"/>
                    <a:pt x="229" y="82"/>
                  </a:cubicBezTo>
                  <a:cubicBezTo>
                    <a:pt x="221" y="79"/>
                    <a:pt x="221" y="79"/>
                    <a:pt x="221" y="79"/>
                  </a:cubicBezTo>
                  <a:cubicBezTo>
                    <a:pt x="221" y="79"/>
                    <a:pt x="216" y="80"/>
                    <a:pt x="215" y="80"/>
                  </a:cubicBezTo>
                  <a:cubicBezTo>
                    <a:pt x="215" y="81"/>
                    <a:pt x="210" y="81"/>
                    <a:pt x="211" y="84"/>
                  </a:cubicBezTo>
                  <a:cubicBezTo>
                    <a:pt x="212" y="86"/>
                    <a:pt x="207" y="89"/>
                    <a:pt x="204" y="90"/>
                  </a:cubicBezTo>
                  <a:cubicBezTo>
                    <a:pt x="201" y="92"/>
                    <a:pt x="197" y="97"/>
                    <a:pt x="197" y="97"/>
                  </a:cubicBezTo>
                  <a:cubicBezTo>
                    <a:pt x="197" y="97"/>
                    <a:pt x="191" y="104"/>
                    <a:pt x="194" y="106"/>
                  </a:cubicBezTo>
                  <a:cubicBezTo>
                    <a:pt x="196" y="107"/>
                    <a:pt x="202" y="109"/>
                    <a:pt x="201" y="112"/>
                  </a:cubicBezTo>
                  <a:cubicBezTo>
                    <a:pt x="200" y="115"/>
                    <a:pt x="190" y="119"/>
                    <a:pt x="190" y="122"/>
                  </a:cubicBezTo>
                  <a:cubicBezTo>
                    <a:pt x="190" y="124"/>
                    <a:pt x="185" y="128"/>
                    <a:pt x="183" y="130"/>
                  </a:cubicBezTo>
                  <a:cubicBezTo>
                    <a:pt x="180" y="132"/>
                    <a:pt x="174" y="130"/>
                    <a:pt x="171" y="133"/>
                  </a:cubicBezTo>
                  <a:cubicBezTo>
                    <a:pt x="168" y="135"/>
                    <a:pt x="161" y="136"/>
                    <a:pt x="160" y="137"/>
                  </a:cubicBezTo>
                  <a:cubicBezTo>
                    <a:pt x="158" y="139"/>
                    <a:pt x="156" y="141"/>
                    <a:pt x="156" y="142"/>
                  </a:cubicBezTo>
                  <a:cubicBezTo>
                    <a:pt x="156" y="144"/>
                    <a:pt x="148" y="142"/>
                    <a:pt x="146" y="146"/>
                  </a:cubicBezTo>
                  <a:cubicBezTo>
                    <a:pt x="144" y="149"/>
                    <a:pt x="144" y="150"/>
                    <a:pt x="141" y="154"/>
                  </a:cubicBezTo>
                  <a:cubicBezTo>
                    <a:pt x="138" y="158"/>
                    <a:pt x="134" y="157"/>
                    <a:pt x="134" y="159"/>
                  </a:cubicBezTo>
                  <a:cubicBezTo>
                    <a:pt x="134" y="162"/>
                    <a:pt x="123" y="165"/>
                    <a:pt x="125" y="166"/>
                  </a:cubicBezTo>
                  <a:cubicBezTo>
                    <a:pt x="127" y="167"/>
                    <a:pt x="133" y="167"/>
                    <a:pt x="128" y="172"/>
                  </a:cubicBezTo>
                  <a:cubicBezTo>
                    <a:pt x="124" y="178"/>
                    <a:pt x="136" y="178"/>
                    <a:pt x="128" y="182"/>
                  </a:cubicBezTo>
                  <a:cubicBezTo>
                    <a:pt x="121" y="187"/>
                    <a:pt x="122" y="188"/>
                    <a:pt x="122" y="195"/>
                  </a:cubicBezTo>
                  <a:cubicBezTo>
                    <a:pt x="122" y="202"/>
                    <a:pt x="116" y="206"/>
                    <a:pt x="126" y="207"/>
                  </a:cubicBezTo>
                  <a:cubicBezTo>
                    <a:pt x="136" y="208"/>
                    <a:pt x="137" y="205"/>
                    <a:pt x="139" y="209"/>
                  </a:cubicBezTo>
                  <a:cubicBezTo>
                    <a:pt x="140" y="213"/>
                    <a:pt x="142" y="209"/>
                    <a:pt x="145" y="213"/>
                  </a:cubicBezTo>
                  <a:cubicBezTo>
                    <a:pt x="147" y="216"/>
                    <a:pt x="148" y="213"/>
                    <a:pt x="151" y="218"/>
                  </a:cubicBezTo>
                  <a:cubicBezTo>
                    <a:pt x="155" y="222"/>
                    <a:pt x="157" y="220"/>
                    <a:pt x="159" y="223"/>
                  </a:cubicBezTo>
                  <a:cubicBezTo>
                    <a:pt x="161" y="227"/>
                    <a:pt x="164" y="228"/>
                    <a:pt x="162" y="232"/>
                  </a:cubicBezTo>
                  <a:cubicBezTo>
                    <a:pt x="159" y="237"/>
                    <a:pt x="153" y="234"/>
                    <a:pt x="153" y="238"/>
                  </a:cubicBezTo>
                  <a:cubicBezTo>
                    <a:pt x="153" y="242"/>
                    <a:pt x="145" y="245"/>
                    <a:pt x="146" y="247"/>
                  </a:cubicBezTo>
                  <a:cubicBezTo>
                    <a:pt x="147" y="248"/>
                    <a:pt x="152" y="250"/>
                    <a:pt x="145" y="251"/>
                  </a:cubicBezTo>
                  <a:cubicBezTo>
                    <a:pt x="138" y="253"/>
                    <a:pt x="138" y="250"/>
                    <a:pt x="134" y="253"/>
                  </a:cubicBezTo>
                  <a:cubicBezTo>
                    <a:pt x="130" y="255"/>
                    <a:pt x="128" y="252"/>
                    <a:pt x="125" y="255"/>
                  </a:cubicBezTo>
                  <a:cubicBezTo>
                    <a:pt x="122" y="259"/>
                    <a:pt x="119" y="262"/>
                    <a:pt x="118" y="264"/>
                  </a:cubicBezTo>
                  <a:cubicBezTo>
                    <a:pt x="118" y="265"/>
                    <a:pt x="117" y="267"/>
                    <a:pt x="118" y="269"/>
                  </a:cubicBezTo>
                  <a:cubicBezTo>
                    <a:pt x="120" y="272"/>
                    <a:pt x="121" y="271"/>
                    <a:pt x="118" y="276"/>
                  </a:cubicBezTo>
                  <a:cubicBezTo>
                    <a:pt x="115" y="282"/>
                    <a:pt x="113" y="285"/>
                    <a:pt x="115" y="287"/>
                  </a:cubicBezTo>
                  <a:cubicBezTo>
                    <a:pt x="116" y="288"/>
                    <a:pt x="116" y="288"/>
                    <a:pt x="115" y="294"/>
                  </a:cubicBezTo>
                  <a:cubicBezTo>
                    <a:pt x="114" y="300"/>
                    <a:pt x="113" y="303"/>
                    <a:pt x="112" y="308"/>
                  </a:cubicBezTo>
                  <a:cubicBezTo>
                    <a:pt x="111" y="312"/>
                    <a:pt x="111" y="312"/>
                    <a:pt x="109" y="317"/>
                  </a:cubicBezTo>
                  <a:cubicBezTo>
                    <a:pt x="106" y="322"/>
                    <a:pt x="107" y="325"/>
                    <a:pt x="103" y="325"/>
                  </a:cubicBezTo>
                  <a:cubicBezTo>
                    <a:pt x="99" y="326"/>
                    <a:pt x="92" y="326"/>
                    <a:pt x="88" y="326"/>
                  </a:cubicBezTo>
                  <a:cubicBezTo>
                    <a:pt x="84" y="327"/>
                    <a:pt x="82" y="325"/>
                    <a:pt x="82" y="327"/>
                  </a:cubicBezTo>
                  <a:cubicBezTo>
                    <a:pt x="81" y="328"/>
                    <a:pt x="73" y="326"/>
                    <a:pt x="72" y="328"/>
                  </a:cubicBezTo>
                  <a:cubicBezTo>
                    <a:pt x="70" y="330"/>
                    <a:pt x="67" y="335"/>
                    <a:pt x="68" y="337"/>
                  </a:cubicBezTo>
                  <a:cubicBezTo>
                    <a:pt x="68" y="338"/>
                    <a:pt x="70" y="340"/>
                    <a:pt x="69" y="342"/>
                  </a:cubicBezTo>
                  <a:cubicBezTo>
                    <a:pt x="67" y="343"/>
                    <a:pt x="66" y="344"/>
                    <a:pt x="64" y="343"/>
                  </a:cubicBezTo>
                  <a:cubicBezTo>
                    <a:pt x="61" y="343"/>
                    <a:pt x="61" y="341"/>
                    <a:pt x="56" y="343"/>
                  </a:cubicBezTo>
                  <a:cubicBezTo>
                    <a:pt x="51" y="345"/>
                    <a:pt x="52" y="344"/>
                    <a:pt x="48" y="345"/>
                  </a:cubicBezTo>
                  <a:cubicBezTo>
                    <a:pt x="44" y="345"/>
                    <a:pt x="33" y="351"/>
                    <a:pt x="39" y="343"/>
                  </a:cubicBezTo>
                  <a:cubicBezTo>
                    <a:pt x="46" y="336"/>
                    <a:pt x="44" y="336"/>
                    <a:pt x="42" y="333"/>
                  </a:cubicBezTo>
                  <a:cubicBezTo>
                    <a:pt x="39" y="331"/>
                    <a:pt x="36" y="333"/>
                    <a:pt x="35" y="328"/>
                  </a:cubicBezTo>
                  <a:cubicBezTo>
                    <a:pt x="35" y="323"/>
                    <a:pt x="31" y="322"/>
                    <a:pt x="35" y="318"/>
                  </a:cubicBezTo>
                  <a:cubicBezTo>
                    <a:pt x="40" y="315"/>
                    <a:pt x="46" y="315"/>
                    <a:pt x="39" y="312"/>
                  </a:cubicBezTo>
                  <a:cubicBezTo>
                    <a:pt x="33" y="309"/>
                    <a:pt x="34" y="314"/>
                    <a:pt x="31" y="305"/>
                  </a:cubicBezTo>
                  <a:cubicBezTo>
                    <a:pt x="27" y="296"/>
                    <a:pt x="22" y="294"/>
                    <a:pt x="21" y="291"/>
                  </a:cubicBezTo>
                  <a:cubicBezTo>
                    <a:pt x="19" y="288"/>
                    <a:pt x="15" y="285"/>
                    <a:pt x="16" y="281"/>
                  </a:cubicBezTo>
                  <a:cubicBezTo>
                    <a:pt x="17" y="277"/>
                    <a:pt x="20" y="277"/>
                    <a:pt x="16" y="275"/>
                  </a:cubicBezTo>
                  <a:cubicBezTo>
                    <a:pt x="12" y="273"/>
                    <a:pt x="13" y="274"/>
                    <a:pt x="9" y="269"/>
                  </a:cubicBezTo>
                  <a:cubicBezTo>
                    <a:pt x="5" y="264"/>
                    <a:pt x="4" y="268"/>
                    <a:pt x="4" y="261"/>
                  </a:cubicBezTo>
                  <a:cubicBezTo>
                    <a:pt x="5" y="254"/>
                    <a:pt x="0" y="251"/>
                    <a:pt x="1" y="250"/>
                  </a:cubicBezTo>
                  <a:cubicBezTo>
                    <a:pt x="2" y="249"/>
                    <a:pt x="8" y="251"/>
                    <a:pt x="5" y="248"/>
                  </a:cubicBezTo>
                  <a:cubicBezTo>
                    <a:pt x="6" y="247"/>
                    <a:pt x="7" y="247"/>
                    <a:pt x="8" y="249"/>
                  </a:cubicBezTo>
                  <a:cubicBezTo>
                    <a:pt x="10" y="251"/>
                    <a:pt x="11" y="252"/>
                    <a:pt x="13" y="253"/>
                  </a:cubicBezTo>
                  <a:cubicBezTo>
                    <a:pt x="14" y="253"/>
                    <a:pt x="15" y="251"/>
                    <a:pt x="16" y="248"/>
                  </a:cubicBezTo>
                  <a:cubicBezTo>
                    <a:pt x="17" y="245"/>
                    <a:pt x="18" y="242"/>
                    <a:pt x="17" y="239"/>
                  </a:cubicBezTo>
                  <a:cubicBezTo>
                    <a:pt x="16" y="236"/>
                    <a:pt x="16" y="236"/>
                    <a:pt x="18" y="232"/>
                  </a:cubicBezTo>
                  <a:cubicBezTo>
                    <a:pt x="19" y="228"/>
                    <a:pt x="17" y="228"/>
                    <a:pt x="22" y="227"/>
                  </a:cubicBezTo>
                  <a:cubicBezTo>
                    <a:pt x="26" y="225"/>
                    <a:pt x="26" y="228"/>
                    <a:pt x="29" y="223"/>
                  </a:cubicBezTo>
                  <a:cubicBezTo>
                    <a:pt x="31" y="219"/>
                    <a:pt x="32" y="215"/>
                    <a:pt x="32" y="213"/>
                  </a:cubicBezTo>
                  <a:cubicBezTo>
                    <a:pt x="32" y="211"/>
                    <a:pt x="31" y="212"/>
                    <a:pt x="29" y="208"/>
                  </a:cubicBezTo>
                  <a:cubicBezTo>
                    <a:pt x="27" y="204"/>
                    <a:pt x="24" y="201"/>
                    <a:pt x="27" y="199"/>
                  </a:cubicBezTo>
                  <a:cubicBezTo>
                    <a:pt x="30" y="197"/>
                    <a:pt x="31" y="199"/>
                    <a:pt x="34" y="196"/>
                  </a:cubicBezTo>
                  <a:cubicBezTo>
                    <a:pt x="38" y="193"/>
                    <a:pt x="41" y="191"/>
                    <a:pt x="37" y="188"/>
                  </a:cubicBezTo>
                  <a:cubicBezTo>
                    <a:pt x="33" y="186"/>
                    <a:pt x="32" y="186"/>
                    <a:pt x="28" y="184"/>
                  </a:cubicBezTo>
                  <a:cubicBezTo>
                    <a:pt x="25" y="182"/>
                    <a:pt x="24" y="176"/>
                    <a:pt x="24" y="173"/>
                  </a:cubicBezTo>
                  <a:cubicBezTo>
                    <a:pt x="24" y="171"/>
                    <a:pt x="25" y="167"/>
                    <a:pt x="24" y="162"/>
                  </a:cubicBezTo>
                  <a:cubicBezTo>
                    <a:pt x="22" y="157"/>
                    <a:pt x="17" y="156"/>
                    <a:pt x="20" y="152"/>
                  </a:cubicBezTo>
                  <a:cubicBezTo>
                    <a:pt x="23" y="149"/>
                    <a:pt x="24" y="146"/>
                    <a:pt x="22" y="142"/>
                  </a:cubicBezTo>
                  <a:cubicBezTo>
                    <a:pt x="20" y="138"/>
                    <a:pt x="21" y="134"/>
                    <a:pt x="23" y="131"/>
                  </a:cubicBezTo>
                  <a:cubicBezTo>
                    <a:pt x="26" y="127"/>
                    <a:pt x="31" y="123"/>
                    <a:pt x="35" y="122"/>
                  </a:cubicBezTo>
                  <a:cubicBezTo>
                    <a:pt x="39" y="122"/>
                    <a:pt x="58" y="122"/>
                    <a:pt x="59" y="119"/>
                  </a:cubicBezTo>
                  <a:cubicBezTo>
                    <a:pt x="60" y="117"/>
                    <a:pt x="62" y="115"/>
                    <a:pt x="59" y="112"/>
                  </a:cubicBezTo>
                  <a:cubicBezTo>
                    <a:pt x="55" y="109"/>
                    <a:pt x="47" y="111"/>
                    <a:pt x="52" y="106"/>
                  </a:cubicBezTo>
                  <a:cubicBezTo>
                    <a:pt x="56" y="102"/>
                    <a:pt x="66" y="92"/>
                    <a:pt x="66" y="88"/>
                  </a:cubicBezTo>
                  <a:cubicBezTo>
                    <a:pt x="66" y="84"/>
                    <a:pt x="66" y="71"/>
                    <a:pt x="68" y="71"/>
                  </a:cubicBezTo>
                  <a:cubicBezTo>
                    <a:pt x="70" y="71"/>
                    <a:pt x="82" y="68"/>
                    <a:pt x="83" y="65"/>
                  </a:cubicBezTo>
                  <a:cubicBezTo>
                    <a:pt x="84" y="63"/>
                    <a:pt x="85" y="60"/>
                    <a:pt x="90" y="56"/>
                  </a:cubicBezTo>
                  <a:cubicBezTo>
                    <a:pt x="95" y="53"/>
                    <a:pt x="102" y="50"/>
                    <a:pt x="100" y="45"/>
                  </a:cubicBezTo>
                  <a:cubicBezTo>
                    <a:pt x="98" y="41"/>
                    <a:pt x="97" y="37"/>
                    <a:pt x="100" y="34"/>
                  </a:cubicBezTo>
                  <a:cubicBezTo>
                    <a:pt x="103" y="32"/>
                    <a:pt x="108" y="24"/>
                    <a:pt x="111" y="24"/>
                  </a:cubicBezTo>
                  <a:cubicBezTo>
                    <a:pt x="114" y="24"/>
                    <a:pt x="130" y="25"/>
                    <a:pt x="131" y="23"/>
                  </a:cubicBezTo>
                  <a:cubicBezTo>
                    <a:pt x="131" y="21"/>
                    <a:pt x="124" y="13"/>
                    <a:pt x="131" y="13"/>
                  </a:cubicBezTo>
                  <a:cubicBezTo>
                    <a:pt x="137" y="13"/>
                    <a:pt x="138" y="12"/>
                    <a:pt x="144" y="13"/>
                  </a:cubicBezTo>
                  <a:cubicBezTo>
                    <a:pt x="150" y="14"/>
                    <a:pt x="151" y="16"/>
                    <a:pt x="155" y="16"/>
                  </a:cubicBezTo>
                  <a:cubicBezTo>
                    <a:pt x="159" y="16"/>
                    <a:pt x="163" y="16"/>
                    <a:pt x="165" y="14"/>
                  </a:cubicBezTo>
                  <a:cubicBezTo>
                    <a:pt x="168" y="12"/>
                    <a:pt x="165" y="9"/>
                    <a:pt x="167" y="7"/>
                  </a:cubicBezTo>
                  <a:cubicBezTo>
                    <a:pt x="169" y="5"/>
                    <a:pt x="167" y="3"/>
                    <a:pt x="169" y="2"/>
                  </a:cubicBezTo>
                  <a:cubicBezTo>
                    <a:pt x="171" y="1"/>
                    <a:pt x="174" y="1"/>
                    <a:pt x="179" y="0"/>
                  </a:cubicBezTo>
                  <a:cubicBezTo>
                    <a:pt x="179" y="2"/>
                    <a:pt x="180" y="4"/>
                    <a:pt x="184" y="6"/>
                  </a:cubicBezTo>
                  <a:cubicBezTo>
                    <a:pt x="190" y="10"/>
                    <a:pt x="199" y="13"/>
                    <a:pt x="205" y="14"/>
                  </a:cubicBezTo>
                  <a:cubicBezTo>
                    <a:pt x="211" y="16"/>
                    <a:pt x="213" y="14"/>
                    <a:pt x="220" y="19"/>
                  </a:cubicBezTo>
                  <a:cubicBezTo>
                    <a:pt x="227" y="23"/>
                    <a:pt x="234" y="25"/>
                    <a:pt x="232" y="27"/>
                  </a:cubicBezTo>
                  <a:cubicBezTo>
                    <a:pt x="230" y="30"/>
                    <a:pt x="225" y="36"/>
                    <a:pt x="229" y="38"/>
                  </a:cubicBezTo>
                  <a:cubicBezTo>
                    <a:pt x="233" y="40"/>
                    <a:pt x="240" y="39"/>
                    <a:pt x="237" y="42"/>
                  </a:cubicBezTo>
                  <a:cubicBezTo>
                    <a:pt x="233" y="45"/>
                    <a:pt x="228" y="44"/>
                    <a:pt x="232" y="48"/>
                  </a:cubicBezTo>
                  <a:cubicBezTo>
                    <a:pt x="237" y="53"/>
                    <a:pt x="244" y="53"/>
                    <a:pt x="241" y="58"/>
                  </a:cubicBezTo>
                  <a:cubicBezTo>
                    <a:pt x="238" y="62"/>
                    <a:pt x="235" y="67"/>
                    <a:pt x="237" y="69"/>
                  </a:cubicBezTo>
                  <a:cubicBezTo>
                    <a:pt x="239" y="70"/>
                    <a:pt x="247" y="76"/>
                    <a:pt x="248" y="7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83">
              <a:extLst>
                <a:ext uri="{FF2B5EF4-FFF2-40B4-BE49-F238E27FC236}">
                  <a16:creationId xmlns:a16="http://schemas.microsoft.com/office/drawing/2014/main" id="{4B2F4082-F899-4081-0FAC-6CFD7BC6C562}"/>
                </a:ext>
              </a:extLst>
            </p:cNvPr>
            <p:cNvSpPr>
              <a:spLocks/>
            </p:cNvSpPr>
            <p:nvPr/>
          </p:nvSpPr>
          <p:spPr bwMode="auto">
            <a:xfrm>
              <a:off x="2767" y="1091"/>
              <a:ext cx="7" cy="19"/>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84">
              <a:extLst>
                <a:ext uri="{FF2B5EF4-FFF2-40B4-BE49-F238E27FC236}">
                  <a16:creationId xmlns:a16="http://schemas.microsoft.com/office/drawing/2014/main" id="{A85B6BDB-2071-3ECE-1C32-6BD1090B364F}"/>
                </a:ext>
              </a:extLst>
            </p:cNvPr>
            <p:cNvSpPr>
              <a:spLocks/>
            </p:cNvSpPr>
            <p:nvPr/>
          </p:nvSpPr>
          <p:spPr bwMode="auto">
            <a:xfrm>
              <a:off x="2786" y="1082"/>
              <a:ext cx="14" cy="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85">
              <a:extLst>
                <a:ext uri="{FF2B5EF4-FFF2-40B4-BE49-F238E27FC236}">
                  <a16:creationId xmlns:a16="http://schemas.microsoft.com/office/drawing/2014/main" id="{BA7DFFF4-99B9-B3A1-1C10-F88D71A084DD}"/>
                </a:ext>
              </a:extLst>
            </p:cNvPr>
            <p:cNvSpPr>
              <a:spLocks/>
            </p:cNvSpPr>
            <p:nvPr/>
          </p:nvSpPr>
          <p:spPr bwMode="auto">
            <a:xfrm>
              <a:off x="2698" y="1110"/>
              <a:ext cx="22" cy="25"/>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86">
              <a:extLst>
                <a:ext uri="{FF2B5EF4-FFF2-40B4-BE49-F238E27FC236}">
                  <a16:creationId xmlns:a16="http://schemas.microsoft.com/office/drawing/2014/main" id="{55B6708F-3C61-D28E-EC1D-BA5F58501B23}"/>
                </a:ext>
              </a:extLst>
            </p:cNvPr>
            <p:cNvSpPr>
              <a:spLocks/>
            </p:cNvSpPr>
            <p:nvPr/>
          </p:nvSpPr>
          <p:spPr bwMode="auto">
            <a:xfrm>
              <a:off x="2686" y="1119"/>
              <a:ext cx="11" cy="12"/>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87">
              <a:extLst>
                <a:ext uri="{FF2B5EF4-FFF2-40B4-BE49-F238E27FC236}">
                  <a16:creationId xmlns:a16="http://schemas.microsoft.com/office/drawing/2014/main" id="{12BC4783-737E-33E1-D3A1-D95CBD0BBB5E}"/>
                </a:ext>
              </a:extLst>
            </p:cNvPr>
            <p:cNvSpPr>
              <a:spLocks/>
            </p:cNvSpPr>
            <p:nvPr/>
          </p:nvSpPr>
          <p:spPr bwMode="auto">
            <a:xfrm>
              <a:off x="2662" y="1085"/>
              <a:ext cx="37" cy="47"/>
            </a:xfrm>
            <a:custGeom>
              <a:avLst/>
              <a:gdLst>
                <a:gd name="T0" fmla="*/ 63 w 63"/>
                <a:gd name="T1" fmla="*/ 34 h 78"/>
                <a:gd name="T2" fmla="*/ 55 w 63"/>
                <a:gd name="T3" fmla="*/ 41 h 78"/>
                <a:gd name="T4" fmla="*/ 52 w 63"/>
                <a:gd name="T5" fmla="*/ 39 h 78"/>
                <a:gd name="T6" fmla="*/ 48 w 63"/>
                <a:gd name="T7" fmla="*/ 46 h 78"/>
                <a:gd name="T8" fmla="*/ 44 w 63"/>
                <a:gd name="T9" fmla="*/ 52 h 78"/>
                <a:gd name="T10" fmla="*/ 35 w 63"/>
                <a:gd name="T11" fmla="*/ 61 h 78"/>
                <a:gd name="T12" fmla="*/ 35 w 63"/>
                <a:gd name="T13" fmla="*/ 69 h 78"/>
                <a:gd name="T14" fmla="*/ 45 w 63"/>
                <a:gd name="T15" fmla="*/ 75 h 78"/>
                <a:gd name="T16" fmla="*/ 42 w 63"/>
                <a:gd name="T17" fmla="*/ 77 h 78"/>
                <a:gd name="T18" fmla="*/ 37 w 63"/>
                <a:gd name="T19" fmla="*/ 75 h 78"/>
                <a:gd name="T20" fmla="*/ 31 w 63"/>
                <a:gd name="T21" fmla="*/ 77 h 78"/>
                <a:gd name="T22" fmla="*/ 26 w 63"/>
                <a:gd name="T23" fmla="*/ 76 h 78"/>
                <a:gd name="T24" fmla="*/ 19 w 63"/>
                <a:gd name="T25" fmla="*/ 74 h 78"/>
                <a:gd name="T26" fmla="*/ 14 w 63"/>
                <a:gd name="T27" fmla="*/ 74 h 78"/>
                <a:gd name="T28" fmla="*/ 16 w 63"/>
                <a:gd name="T29" fmla="*/ 71 h 78"/>
                <a:gd name="T30" fmla="*/ 13 w 63"/>
                <a:gd name="T31" fmla="*/ 62 h 78"/>
                <a:gd name="T32" fmla="*/ 6 w 63"/>
                <a:gd name="T33" fmla="*/ 56 h 78"/>
                <a:gd name="T34" fmla="*/ 6 w 63"/>
                <a:gd name="T35" fmla="*/ 48 h 78"/>
                <a:gd name="T36" fmla="*/ 8 w 63"/>
                <a:gd name="T37" fmla="*/ 44 h 78"/>
                <a:gd name="T38" fmla="*/ 4 w 63"/>
                <a:gd name="T39" fmla="*/ 33 h 78"/>
                <a:gd name="T40" fmla="*/ 9 w 63"/>
                <a:gd name="T41" fmla="*/ 23 h 78"/>
                <a:gd name="T42" fmla="*/ 18 w 63"/>
                <a:gd name="T43" fmla="*/ 14 h 78"/>
                <a:gd name="T44" fmla="*/ 28 w 63"/>
                <a:gd name="T45" fmla="*/ 14 h 78"/>
                <a:gd name="T46" fmla="*/ 20 w 63"/>
                <a:gd name="T47" fmla="*/ 21 h 78"/>
                <a:gd name="T48" fmla="*/ 29 w 63"/>
                <a:gd name="T49" fmla="*/ 24 h 78"/>
                <a:gd name="T50" fmla="*/ 35 w 63"/>
                <a:gd name="T51" fmla="*/ 12 h 78"/>
                <a:gd name="T52" fmla="*/ 41 w 63"/>
                <a:gd name="T53" fmla="*/ 4 h 78"/>
                <a:gd name="T54" fmla="*/ 51 w 63"/>
                <a:gd name="T55" fmla="*/ 2 h 78"/>
                <a:gd name="T56" fmla="*/ 54 w 63"/>
                <a:gd name="T57" fmla="*/ 7 h 78"/>
                <a:gd name="T58" fmla="*/ 50 w 63"/>
                <a:gd name="T59" fmla="*/ 19 h 78"/>
                <a:gd name="T60" fmla="*/ 50 w 63"/>
                <a:gd name="T61" fmla="*/ 28 h 78"/>
                <a:gd name="T62" fmla="*/ 63 w 63"/>
                <a:gd name="T6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78">
                  <a:moveTo>
                    <a:pt x="63" y="34"/>
                  </a:moveTo>
                  <a:cubicBezTo>
                    <a:pt x="63" y="37"/>
                    <a:pt x="56" y="41"/>
                    <a:pt x="55" y="41"/>
                  </a:cubicBezTo>
                  <a:cubicBezTo>
                    <a:pt x="54" y="41"/>
                    <a:pt x="55" y="37"/>
                    <a:pt x="52" y="39"/>
                  </a:cubicBezTo>
                  <a:cubicBezTo>
                    <a:pt x="49" y="41"/>
                    <a:pt x="49" y="43"/>
                    <a:pt x="48" y="46"/>
                  </a:cubicBezTo>
                  <a:cubicBezTo>
                    <a:pt x="47" y="50"/>
                    <a:pt x="48" y="48"/>
                    <a:pt x="44" y="52"/>
                  </a:cubicBezTo>
                  <a:cubicBezTo>
                    <a:pt x="40" y="56"/>
                    <a:pt x="35" y="56"/>
                    <a:pt x="35" y="61"/>
                  </a:cubicBezTo>
                  <a:cubicBezTo>
                    <a:pt x="35" y="67"/>
                    <a:pt x="28" y="65"/>
                    <a:pt x="35" y="69"/>
                  </a:cubicBezTo>
                  <a:cubicBezTo>
                    <a:pt x="41" y="73"/>
                    <a:pt x="45" y="69"/>
                    <a:pt x="45" y="75"/>
                  </a:cubicBezTo>
                  <a:cubicBezTo>
                    <a:pt x="45" y="75"/>
                    <a:pt x="44" y="76"/>
                    <a:pt x="42" y="77"/>
                  </a:cubicBezTo>
                  <a:cubicBezTo>
                    <a:pt x="39" y="78"/>
                    <a:pt x="39" y="77"/>
                    <a:pt x="37" y="75"/>
                  </a:cubicBezTo>
                  <a:cubicBezTo>
                    <a:pt x="35" y="74"/>
                    <a:pt x="33" y="77"/>
                    <a:pt x="31" y="77"/>
                  </a:cubicBezTo>
                  <a:cubicBezTo>
                    <a:pt x="29" y="77"/>
                    <a:pt x="28" y="78"/>
                    <a:pt x="26" y="76"/>
                  </a:cubicBezTo>
                  <a:cubicBezTo>
                    <a:pt x="25" y="74"/>
                    <a:pt x="21" y="74"/>
                    <a:pt x="19" y="74"/>
                  </a:cubicBezTo>
                  <a:cubicBezTo>
                    <a:pt x="17" y="74"/>
                    <a:pt x="15" y="75"/>
                    <a:pt x="14" y="74"/>
                  </a:cubicBezTo>
                  <a:cubicBezTo>
                    <a:pt x="15" y="73"/>
                    <a:pt x="16" y="73"/>
                    <a:pt x="16" y="71"/>
                  </a:cubicBezTo>
                  <a:cubicBezTo>
                    <a:pt x="16" y="66"/>
                    <a:pt x="19" y="67"/>
                    <a:pt x="13" y="62"/>
                  </a:cubicBezTo>
                  <a:cubicBezTo>
                    <a:pt x="7" y="57"/>
                    <a:pt x="12" y="61"/>
                    <a:pt x="6" y="56"/>
                  </a:cubicBezTo>
                  <a:cubicBezTo>
                    <a:pt x="0" y="51"/>
                    <a:pt x="3" y="48"/>
                    <a:pt x="6" y="48"/>
                  </a:cubicBezTo>
                  <a:cubicBezTo>
                    <a:pt x="8" y="48"/>
                    <a:pt x="11" y="47"/>
                    <a:pt x="8" y="44"/>
                  </a:cubicBezTo>
                  <a:cubicBezTo>
                    <a:pt x="4" y="41"/>
                    <a:pt x="2" y="41"/>
                    <a:pt x="4" y="33"/>
                  </a:cubicBezTo>
                  <a:cubicBezTo>
                    <a:pt x="6" y="25"/>
                    <a:pt x="9" y="28"/>
                    <a:pt x="9" y="23"/>
                  </a:cubicBezTo>
                  <a:cubicBezTo>
                    <a:pt x="9" y="19"/>
                    <a:pt x="13" y="14"/>
                    <a:pt x="18" y="14"/>
                  </a:cubicBezTo>
                  <a:cubicBezTo>
                    <a:pt x="22" y="14"/>
                    <a:pt x="34" y="10"/>
                    <a:pt x="28" y="14"/>
                  </a:cubicBezTo>
                  <a:cubicBezTo>
                    <a:pt x="21" y="18"/>
                    <a:pt x="19" y="18"/>
                    <a:pt x="20" y="21"/>
                  </a:cubicBezTo>
                  <a:cubicBezTo>
                    <a:pt x="20" y="25"/>
                    <a:pt x="29" y="26"/>
                    <a:pt x="29" y="24"/>
                  </a:cubicBezTo>
                  <a:cubicBezTo>
                    <a:pt x="30" y="21"/>
                    <a:pt x="33" y="17"/>
                    <a:pt x="35" y="12"/>
                  </a:cubicBezTo>
                  <a:cubicBezTo>
                    <a:pt x="38" y="8"/>
                    <a:pt x="37" y="5"/>
                    <a:pt x="41" y="4"/>
                  </a:cubicBezTo>
                  <a:cubicBezTo>
                    <a:pt x="44" y="3"/>
                    <a:pt x="49" y="2"/>
                    <a:pt x="51" y="2"/>
                  </a:cubicBezTo>
                  <a:cubicBezTo>
                    <a:pt x="53" y="1"/>
                    <a:pt x="54" y="0"/>
                    <a:pt x="54" y="7"/>
                  </a:cubicBezTo>
                  <a:cubicBezTo>
                    <a:pt x="54" y="13"/>
                    <a:pt x="52" y="15"/>
                    <a:pt x="50" y="19"/>
                  </a:cubicBezTo>
                  <a:cubicBezTo>
                    <a:pt x="47" y="22"/>
                    <a:pt x="47" y="26"/>
                    <a:pt x="50" y="28"/>
                  </a:cubicBezTo>
                  <a:cubicBezTo>
                    <a:pt x="52" y="31"/>
                    <a:pt x="63" y="31"/>
                    <a:pt x="63" y="3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88">
              <a:extLst>
                <a:ext uri="{FF2B5EF4-FFF2-40B4-BE49-F238E27FC236}">
                  <a16:creationId xmlns:a16="http://schemas.microsoft.com/office/drawing/2014/main" id="{4D1659AD-0B3E-0CAC-F92C-61DF8D215C92}"/>
                </a:ext>
              </a:extLst>
            </p:cNvPr>
            <p:cNvSpPr>
              <a:spLocks/>
            </p:cNvSpPr>
            <p:nvPr/>
          </p:nvSpPr>
          <p:spPr bwMode="auto">
            <a:xfrm>
              <a:off x="2834" y="1061"/>
              <a:ext cx="12" cy="9"/>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89">
              <a:extLst>
                <a:ext uri="{FF2B5EF4-FFF2-40B4-BE49-F238E27FC236}">
                  <a16:creationId xmlns:a16="http://schemas.microsoft.com/office/drawing/2014/main" id="{5A907DAC-33F9-1DA2-2B3D-5BAD0BB9FD26}"/>
                </a:ext>
              </a:extLst>
            </p:cNvPr>
            <p:cNvSpPr>
              <a:spLocks/>
            </p:cNvSpPr>
            <p:nvPr/>
          </p:nvSpPr>
          <p:spPr bwMode="auto">
            <a:xfrm>
              <a:off x="2832" y="1071"/>
              <a:ext cx="18" cy="12"/>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90">
              <a:extLst>
                <a:ext uri="{FF2B5EF4-FFF2-40B4-BE49-F238E27FC236}">
                  <a16:creationId xmlns:a16="http://schemas.microsoft.com/office/drawing/2014/main" id="{32E7A8DD-A887-DEAD-E7C3-C691805A9953}"/>
                </a:ext>
              </a:extLst>
            </p:cNvPr>
            <p:cNvSpPr>
              <a:spLocks/>
            </p:cNvSpPr>
            <p:nvPr/>
          </p:nvSpPr>
          <p:spPr bwMode="auto">
            <a:xfrm>
              <a:off x="2847" y="1055"/>
              <a:ext cx="59" cy="33"/>
            </a:xfrm>
            <a:custGeom>
              <a:avLst/>
              <a:gdLst>
                <a:gd name="T0" fmla="*/ 89 w 99"/>
                <a:gd name="T1" fmla="*/ 21 h 54"/>
                <a:gd name="T2" fmla="*/ 92 w 99"/>
                <a:gd name="T3" fmla="*/ 32 h 54"/>
                <a:gd name="T4" fmla="*/ 95 w 99"/>
                <a:gd name="T5" fmla="*/ 44 h 54"/>
                <a:gd name="T6" fmla="*/ 90 w 99"/>
                <a:gd name="T7" fmla="*/ 51 h 54"/>
                <a:gd name="T8" fmla="*/ 87 w 99"/>
                <a:gd name="T9" fmla="*/ 54 h 54"/>
                <a:gd name="T10" fmla="*/ 83 w 99"/>
                <a:gd name="T11" fmla="*/ 54 h 54"/>
                <a:gd name="T12" fmla="*/ 68 w 99"/>
                <a:gd name="T13" fmla="*/ 52 h 54"/>
                <a:gd name="T14" fmla="*/ 50 w 99"/>
                <a:gd name="T15" fmla="*/ 44 h 54"/>
                <a:gd name="T16" fmla="*/ 31 w 99"/>
                <a:gd name="T17" fmla="*/ 44 h 54"/>
                <a:gd name="T18" fmla="*/ 24 w 99"/>
                <a:gd name="T19" fmla="*/ 47 h 54"/>
                <a:gd name="T20" fmla="*/ 24 w 99"/>
                <a:gd name="T21" fmla="*/ 43 h 54"/>
                <a:gd name="T22" fmla="*/ 22 w 99"/>
                <a:gd name="T23" fmla="*/ 35 h 54"/>
                <a:gd name="T24" fmla="*/ 12 w 99"/>
                <a:gd name="T25" fmla="*/ 32 h 54"/>
                <a:gd name="T26" fmla="*/ 9 w 99"/>
                <a:gd name="T27" fmla="*/ 27 h 54"/>
                <a:gd name="T28" fmla="*/ 6 w 99"/>
                <a:gd name="T29" fmla="*/ 17 h 54"/>
                <a:gd name="T30" fmla="*/ 9 w 99"/>
                <a:gd name="T31" fmla="*/ 8 h 54"/>
                <a:gd name="T32" fmla="*/ 34 w 99"/>
                <a:gd name="T33" fmla="*/ 4 h 54"/>
                <a:gd name="T34" fmla="*/ 47 w 99"/>
                <a:gd name="T35" fmla="*/ 1 h 54"/>
                <a:gd name="T36" fmla="*/ 63 w 99"/>
                <a:gd name="T37" fmla="*/ 3 h 54"/>
                <a:gd name="T38" fmla="*/ 75 w 99"/>
                <a:gd name="T39" fmla="*/ 4 h 54"/>
                <a:gd name="T40" fmla="*/ 96 w 99"/>
                <a:gd name="T41" fmla="*/ 4 h 54"/>
                <a:gd name="T42" fmla="*/ 97 w 99"/>
                <a:gd name="T43" fmla="*/ 9 h 54"/>
                <a:gd name="T44" fmla="*/ 89 w 99"/>
                <a:gd name="T45"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54">
                  <a:moveTo>
                    <a:pt x="89" y="21"/>
                  </a:moveTo>
                  <a:cubicBezTo>
                    <a:pt x="87" y="25"/>
                    <a:pt x="90" y="30"/>
                    <a:pt x="92" y="32"/>
                  </a:cubicBezTo>
                  <a:cubicBezTo>
                    <a:pt x="94" y="35"/>
                    <a:pt x="95" y="39"/>
                    <a:pt x="95" y="44"/>
                  </a:cubicBezTo>
                  <a:cubicBezTo>
                    <a:pt x="95" y="48"/>
                    <a:pt x="92" y="49"/>
                    <a:pt x="90" y="51"/>
                  </a:cubicBezTo>
                  <a:cubicBezTo>
                    <a:pt x="88" y="52"/>
                    <a:pt x="88" y="53"/>
                    <a:pt x="87" y="54"/>
                  </a:cubicBezTo>
                  <a:cubicBezTo>
                    <a:pt x="86" y="54"/>
                    <a:pt x="85" y="54"/>
                    <a:pt x="83" y="54"/>
                  </a:cubicBezTo>
                  <a:cubicBezTo>
                    <a:pt x="78" y="53"/>
                    <a:pt x="78" y="54"/>
                    <a:pt x="68" y="52"/>
                  </a:cubicBezTo>
                  <a:cubicBezTo>
                    <a:pt x="58" y="49"/>
                    <a:pt x="57" y="49"/>
                    <a:pt x="50" y="44"/>
                  </a:cubicBezTo>
                  <a:cubicBezTo>
                    <a:pt x="43" y="39"/>
                    <a:pt x="36" y="43"/>
                    <a:pt x="31" y="44"/>
                  </a:cubicBezTo>
                  <a:cubicBezTo>
                    <a:pt x="27" y="45"/>
                    <a:pt x="25" y="46"/>
                    <a:pt x="24" y="47"/>
                  </a:cubicBezTo>
                  <a:cubicBezTo>
                    <a:pt x="24" y="46"/>
                    <a:pt x="24" y="44"/>
                    <a:pt x="24" y="43"/>
                  </a:cubicBezTo>
                  <a:cubicBezTo>
                    <a:pt x="25" y="37"/>
                    <a:pt x="27" y="35"/>
                    <a:pt x="22" y="35"/>
                  </a:cubicBezTo>
                  <a:cubicBezTo>
                    <a:pt x="17" y="35"/>
                    <a:pt x="15" y="37"/>
                    <a:pt x="12" y="32"/>
                  </a:cubicBezTo>
                  <a:cubicBezTo>
                    <a:pt x="9" y="27"/>
                    <a:pt x="8" y="31"/>
                    <a:pt x="9" y="27"/>
                  </a:cubicBezTo>
                  <a:cubicBezTo>
                    <a:pt x="10" y="23"/>
                    <a:pt x="5" y="22"/>
                    <a:pt x="6" y="17"/>
                  </a:cubicBezTo>
                  <a:cubicBezTo>
                    <a:pt x="7" y="12"/>
                    <a:pt x="0" y="8"/>
                    <a:pt x="9" y="8"/>
                  </a:cubicBezTo>
                  <a:cubicBezTo>
                    <a:pt x="19" y="8"/>
                    <a:pt x="29" y="5"/>
                    <a:pt x="34" y="4"/>
                  </a:cubicBezTo>
                  <a:cubicBezTo>
                    <a:pt x="40" y="4"/>
                    <a:pt x="42" y="0"/>
                    <a:pt x="47" y="1"/>
                  </a:cubicBezTo>
                  <a:cubicBezTo>
                    <a:pt x="53" y="3"/>
                    <a:pt x="55" y="1"/>
                    <a:pt x="63" y="3"/>
                  </a:cubicBezTo>
                  <a:cubicBezTo>
                    <a:pt x="72" y="4"/>
                    <a:pt x="67" y="4"/>
                    <a:pt x="75" y="4"/>
                  </a:cubicBezTo>
                  <a:cubicBezTo>
                    <a:pt x="82" y="5"/>
                    <a:pt x="94" y="8"/>
                    <a:pt x="96" y="4"/>
                  </a:cubicBezTo>
                  <a:cubicBezTo>
                    <a:pt x="98" y="6"/>
                    <a:pt x="99" y="6"/>
                    <a:pt x="97" y="9"/>
                  </a:cubicBezTo>
                  <a:cubicBezTo>
                    <a:pt x="94" y="12"/>
                    <a:pt x="90" y="17"/>
                    <a:pt x="89"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91">
              <a:extLst>
                <a:ext uri="{FF2B5EF4-FFF2-40B4-BE49-F238E27FC236}">
                  <a16:creationId xmlns:a16="http://schemas.microsoft.com/office/drawing/2014/main" id="{07A7677F-9C2E-1C55-7133-4E431817E43C}"/>
                </a:ext>
              </a:extLst>
            </p:cNvPr>
            <p:cNvSpPr>
              <a:spLocks/>
            </p:cNvSpPr>
            <p:nvPr/>
          </p:nvSpPr>
          <p:spPr bwMode="auto">
            <a:xfrm>
              <a:off x="2824" y="1079"/>
              <a:ext cx="89" cy="38"/>
            </a:xfrm>
            <a:custGeom>
              <a:avLst/>
              <a:gdLst>
                <a:gd name="T0" fmla="*/ 148 w 149"/>
                <a:gd name="T1" fmla="*/ 50 h 64"/>
                <a:gd name="T2" fmla="*/ 147 w 149"/>
                <a:gd name="T3" fmla="*/ 52 h 64"/>
                <a:gd name="T4" fmla="*/ 143 w 149"/>
                <a:gd name="T5" fmla="*/ 54 h 64"/>
                <a:gd name="T6" fmla="*/ 137 w 149"/>
                <a:gd name="T7" fmla="*/ 61 h 64"/>
                <a:gd name="T8" fmla="*/ 126 w 149"/>
                <a:gd name="T9" fmla="*/ 61 h 64"/>
                <a:gd name="T10" fmla="*/ 116 w 149"/>
                <a:gd name="T11" fmla="*/ 63 h 64"/>
                <a:gd name="T12" fmla="*/ 116 w 149"/>
                <a:gd name="T13" fmla="*/ 63 h 64"/>
                <a:gd name="T14" fmla="*/ 103 w 149"/>
                <a:gd name="T15" fmla="*/ 57 h 64"/>
                <a:gd name="T16" fmla="*/ 91 w 149"/>
                <a:gd name="T17" fmla="*/ 51 h 64"/>
                <a:gd name="T18" fmla="*/ 82 w 149"/>
                <a:gd name="T19" fmla="*/ 47 h 64"/>
                <a:gd name="T20" fmla="*/ 77 w 149"/>
                <a:gd name="T21" fmla="*/ 47 h 64"/>
                <a:gd name="T22" fmla="*/ 60 w 149"/>
                <a:gd name="T23" fmla="*/ 49 h 64"/>
                <a:gd name="T24" fmla="*/ 46 w 149"/>
                <a:gd name="T25" fmla="*/ 47 h 64"/>
                <a:gd name="T26" fmla="*/ 20 w 149"/>
                <a:gd name="T27" fmla="*/ 46 h 64"/>
                <a:gd name="T28" fmla="*/ 9 w 149"/>
                <a:gd name="T29" fmla="*/ 51 h 64"/>
                <a:gd name="T30" fmla="*/ 1 w 149"/>
                <a:gd name="T31" fmla="*/ 55 h 64"/>
                <a:gd name="T32" fmla="*/ 1 w 149"/>
                <a:gd name="T33" fmla="*/ 46 h 64"/>
                <a:gd name="T34" fmla="*/ 7 w 149"/>
                <a:gd name="T35" fmla="*/ 22 h 64"/>
                <a:gd name="T36" fmla="*/ 23 w 149"/>
                <a:gd name="T37" fmla="*/ 12 h 64"/>
                <a:gd name="T38" fmla="*/ 35 w 149"/>
                <a:gd name="T39" fmla="*/ 14 h 64"/>
                <a:gd name="T40" fmla="*/ 50 w 149"/>
                <a:gd name="T41" fmla="*/ 27 h 64"/>
                <a:gd name="T42" fmla="*/ 58 w 149"/>
                <a:gd name="T43" fmla="*/ 30 h 64"/>
                <a:gd name="T44" fmla="*/ 66 w 149"/>
                <a:gd name="T45" fmla="*/ 18 h 64"/>
                <a:gd name="T46" fmla="*/ 63 w 149"/>
                <a:gd name="T47" fmla="*/ 8 h 64"/>
                <a:gd name="T48" fmla="*/ 70 w 149"/>
                <a:gd name="T49" fmla="*/ 5 h 64"/>
                <a:gd name="T50" fmla="*/ 89 w 149"/>
                <a:gd name="T51" fmla="*/ 5 h 64"/>
                <a:gd name="T52" fmla="*/ 107 w 149"/>
                <a:gd name="T53" fmla="*/ 13 h 64"/>
                <a:gd name="T54" fmla="*/ 122 w 149"/>
                <a:gd name="T55" fmla="*/ 15 h 64"/>
                <a:gd name="T56" fmla="*/ 126 w 149"/>
                <a:gd name="T57" fmla="*/ 15 h 64"/>
                <a:gd name="T58" fmla="*/ 131 w 149"/>
                <a:gd name="T59" fmla="*/ 18 h 64"/>
                <a:gd name="T60" fmla="*/ 138 w 149"/>
                <a:gd name="T61" fmla="*/ 22 h 64"/>
                <a:gd name="T62" fmla="*/ 138 w 149"/>
                <a:gd name="T63" fmla="*/ 34 h 64"/>
                <a:gd name="T64" fmla="*/ 146 w 149"/>
                <a:gd name="T65" fmla="*/ 39 h 64"/>
                <a:gd name="T66" fmla="*/ 148 w 149"/>
                <a:gd name="T67"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64">
                  <a:moveTo>
                    <a:pt x="148" y="50"/>
                  </a:moveTo>
                  <a:cubicBezTo>
                    <a:pt x="147" y="51"/>
                    <a:pt x="147" y="51"/>
                    <a:pt x="147" y="52"/>
                  </a:cubicBezTo>
                  <a:cubicBezTo>
                    <a:pt x="146" y="53"/>
                    <a:pt x="144" y="54"/>
                    <a:pt x="143" y="54"/>
                  </a:cubicBezTo>
                  <a:cubicBezTo>
                    <a:pt x="141" y="56"/>
                    <a:pt x="141" y="57"/>
                    <a:pt x="137" y="61"/>
                  </a:cubicBezTo>
                  <a:cubicBezTo>
                    <a:pt x="133" y="64"/>
                    <a:pt x="130" y="60"/>
                    <a:pt x="126" y="61"/>
                  </a:cubicBezTo>
                  <a:cubicBezTo>
                    <a:pt x="122" y="63"/>
                    <a:pt x="120" y="64"/>
                    <a:pt x="116" y="63"/>
                  </a:cubicBezTo>
                  <a:cubicBezTo>
                    <a:pt x="116" y="63"/>
                    <a:pt x="116" y="63"/>
                    <a:pt x="116" y="63"/>
                  </a:cubicBezTo>
                  <a:cubicBezTo>
                    <a:pt x="112" y="63"/>
                    <a:pt x="110" y="62"/>
                    <a:pt x="103" y="57"/>
                  </a:cubicBezTo>
                  <a:cubicBezTo>
                    <a:pt x="95" y="52"/>
                    <a:pt x="96" y="52"/>
                    <a:pt x="91" y="51"/>
                  </a:cubicBezTo>
                  <a:cubicBezTo>
                    <a:pt x="85" y="51"/>
                    <a:pt x="86" y="50"/>
                    <a:pt x="82" y="47"/>
                  </a:cubicBezTo>
                  <a:cubicBezTo>
                    <a:pt x="79" y="44"/>
                    <a:pt x="80" y="45"/>
                    <a:pt x="77" y="47"/>
                  </a:cubicBezTo>
                  <a:cubicBezTo>
                    <a:pt x="75" y="49"/>
                    <a:pt x="69" y="49"/>
                    <a:pt x="60" y="49"/>
                  </a:cubicBezTo>
                  <a:cubicBezTo>
                    <a:pt x="52" y="48"/>
                    <a:pt x="53" y="48"/>
                    <a:pt x="46" y="47"/>
                  </a:cubicBezTo>
                  <a:cubicBezTo>
                    <a:pt x="40" y="46"/>
                    <a:pt x="31" y="46"/>
                    <a:pt x="20" y="46"/>
                  </a:cubicBezTo>
                  <a:cubicBezTo>
                    <a:pt x="8" y="46"/>
                    <a:pt x="13" y="48"/>
                    <a:pt x="9" y="51"/>
                  </a:cubicBezTo>
                  <a:cubicBezTo>
                    <a:pt x="5" y="53"/>
                    <a:pt x="3" y="54"/>
                    <a:pt x="1" y="55"/>
                  </a:cubicBezTo>
                  <a:cubicBezTo>
                    <a:pt x="1" y="53"/>
                    <a:pt x="1" y="50"/>
                    <a:pt x="1" y="46"/>
                  </a:cubicBezTo>
                  <a:cubicBezTo>
                    <a:pt x="4" y="34"/>
                    <a:pt x="0" y="33"/>
                    <a:pt x="7" y="22"/>
                  </a:cubicBezTo>
                  <a:cubicBezTo>
                    <a:pt x="14" y="11"/>
                    <a:pt x="17" y="12"/>
                    <a:pt x="23" y="12"/>
                  </a:cubicBezTo>
                  <a:cubicBezTo>
                    <a:pt x="29" y="13"/>
                    <a:pt x="29" y="6"/>
                    <a:pt x="35" y="14"/>
                  </a:cubicBezTo>
                  <a:cubicBezTo>
                    <a:pt x="40" y="23"/>
                    <a:pt x="46" y="25"/>
                    <a:pt x="50" y="27"/>
                  </a:cubicBezTo>
                  <a:cubicBezTo>
                    <a:pt x="53" y="29"/>
                    <a:pt x="52" y="35"/>
                    <a:pt x="58" y="30"/>
                  </a:cubicBezTo>
                  <a:cubicBezTo>
                    <a:pt x="65" y="24"/>
                    <a:pt x="68" y="25"/>
                    <a:pt x="66" y="18"/>
                  </a:cubicBezTo>
                  <a:cubicBezTo>
                    <a:pt x="65" y="14"/>
                    <a:pt x="63" y="11"/>
                    <a:pt x="63" y="8"/>
                  </a:cubicBezTo>
                  <a:cubicBezTo>
                    <a:pt x="64" y="7"/>
                    <a:pt x="66" y="6"/>
                    <a:pt x="70" y="5"/>
                  </a:cubicBezTo>
                  <a:cubicBezTo>
                    <a:pt x="75" y="4"/>
                    <a:pt x="82" y="0"/>
                    <a:pt x="89" y="5"/>
                  </a:cubicBezTo>
                  <a:cubicBezTo>
                    <a:pt x="96" y="10"/>
                    <a:pt x="97" y="10"/>
                    <a:pt x="107" y="13"/>
                  </a:cubicBezTo>
                  <a:cubicBezTo>
                    <a:pt x="117" y="15"/>
                    <a:pt x="117" y="14"/>
                    <a:pt x="122" y="15"/>
                  </a:cubicBezTo>
                  <a:cubicBezTo>
                    <a:pt x="124" y="15"/>
                    <a:pt x="125" y="15"/>
                    <a:pt x="126" y="15"/>
                  </a:cubicBezTo>
                  <a:cubicBezTo>
                    <a:pt x="128" y="16"/>
                    <a:pt x="129" y="17"/>
                    <a:pt x="131" y="18"/>
                  </a:cubicBezTo>
                  <a:cubicBezTo>
                    <a:pt x="134" y="19"/>
                    <a:pt x="139" y="17"/>
                    <a:pt x="138" y="22"/>
                  </a:cubicBezTo>
                  <a:cubicBezTo>
                    <a:pt x="137" y="28"/>
                    <a:pt x="136" y="31"/>
                    <a:pt x="138" y="34"/>
                  </a:cubicBezTo>
                  <a:cubicBezTo>
                    <a:pt x="140" y="37"/>
                    <a:pt x="143" y="36"/>
                    <a:pt x="146" y="39"/>
                  </a:cubicBezTo>
                  <a:cubicBezTo>
                    <a:pt x="149" y="43"/>
                    <a:pt x="148" y="43"/>
                    <a:pt x="148" y="50"/>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92">
              <a:extLst>
                <a:ext uri="{FF2B5EF4-FFF2-40B4-BE49-F238E27FC236}">
                  <a16:creationId xmlns:a16="http://schemas.microsoft.com/office/drawing/2014/main" id="{887E8AC4-69A5-9C6F-C4B7-4071148D91DD}"/>
                </a:ext>
              </a:extLst>
            </p:cNvPr>
            <p:cNvSpPr>
              <a:spLocks/>
            </p:cNvSpPr>
            <p:nvPr/>
          </p:nvSpPr>
          <p:spPr bwMode="auto">
            <a:xfrm>
              <a:off x="2824" y="1105"/>
              <a:ext cx="71" cy="41"/>
            </a:xfrm>
            <a:custGeom>
              <a:avLst/>
              <a:gdLst>
                <a:gd name="T0" fmla="*/ 113 w 119"/>
                <a:gd name="T1" fmla="*/ 34 h 69"/>
                <a:gd name="T2" fmla="*/ 101 w 119"/>
                <a:gd name="T3" fmla="*/ 45 h 69"/>
                <a:gd name="T4" fmla="*/ 100 w 119"/>
                <a:gd name="T5" fmla="*/ 57 h 69"/>
                <a:gd name="T6" fmla="*/ 83 w 119"/>
                <a:gd name="T7" fmla="*/ 64 h 69"/>
                <a:gd name="T8" fmla="*/ 61 w 119"/>
                <a:gd name="T9" fmla="*/ 66 h 69"/>
                <a:gd name="T10" fmla="*/ 55 w 119"/>
                <a:gd name="T11" fmla="*/ 66 h 69"/>
                <a:gd name="T12" fmla="*/ 53 w 119"/>
                <a:gd name="T13" fmla="*/ 64 h 69"/>
                <a:gd name="T14" fmla="*/ 40 w 119"/>
                <a:gd name="T15" fmla="*/ 54 h 69"/>
                <a:gd name="T16" fmla="*/ 38 w 119"/>
                <a:gd name="T17" fmla="*/ 54 h 69"/>
                <a:gd name="T18" fmla="*/ 38 w 119"/>
                <a:gd name="T19" fmla="*/ 51 h 69"/>
                <a:gd name="T20" fmla="*/ 40 w 119"/>
                <a:gd name="T21" fmla="*/ 45 h 69"/>
                <a:gd name="T22" fmla="*/ 36 w 119"/>
                <a:gd name="T23" fmla="*/ 38 h 69"/>
                <a:gd name="T24" fmla="*/ 21 w 119"/>
                <a:gd name="T25" fmla="*/ 35 h 69"/>
                <a:gd name="T26" fmla="*/ 12 w 119"/>
                <a:gd name="T27" fmla="*/ 31 h 69"/>
                <a:gd name="T28" fmla="*/ 5 w 119"/>
                <a:gd name="T29" fmla="*/ 30 h 69"/>
                <a:gd name="T30" fmla="*/ 5 w 119"/>
                <a:gd name="T31" fmla="*/ 21 h 69"/>
                <a:gd name="T32" fmla="*/ 0 w 119"/>
                <a:gd name="T33" fmla="*/ 11 h 69"/>
                <a:gd name="T34" fmla="*/ 8 w 119"/>
                <a:gd name="T35" fmla="*/ 7 h 69"/>
                <a:gd name="T36" fmla="*/ 19 w 119"/>
                <a:gd name="T37" fmla="*/ 2 h 69"/>
                <a:gd name="T38" fmla="*/ 45 w 119"/>
                <a:gd name="T39" fmla="*/ 3 h 69"/>
                <a:gd name="T40" fmla="*/ 59 w 119"/>
                <a:gd name="T41" fmla="*/ 5 h 69"/>
                <a:gd name="T42" fmla="*/ 76 w 119"/>
                <a:gd name="T43" fmla="*/ 3 h 69"/>
                <a:gd name="T44" fmla="*/ 81 w 119"/>
                <a:gd name="T45" fmla="*/ 3 h 69"/>
                <a:gd name="T46" fmla="*/ 90 w 119"/>
                <a:gd name="T47" fmla="*/ 7 h 69"/>
                <a:gd name="T48" fmla="*/ 102 w 119"/>
                <a:gd name="T49" fmla="*/ 13 h 69"/>
                <a:gd name="T50" fmla="*/ 115 w 119"/>
                <a:gd name="T51" fmla="*/ 19 h 69"/>
                <a:gd name="T52" fmla="*/ 115 w 119"/>
                <a:gd name="T53" fmla="*/ 24 h 69"/>
                <a:gd name="T54" fmla="*/ 113 w 119"/>
                <a:gd name="T5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69">
                  <a:moveTo>
                    <a:pt x="113" y="34"/>
                  </a:moveTo>
                  <a:cubicBezTo>
                    <a:pt x="108" y="36"/>
                    <a:pt x="101" y="38"/>
                    <a:pt x="101" y="45"/>
                  </a:cubicBezTo>
                  <a:cubicBezTo>
                    <a:pt x="101" y="52"/>
                    <a:pt x="107" y="54"/>
                    <a:pt x="100" y="57"/>
                  </a:cubicBezTo>
                  <a:cubicBezTo>
                    <a:pt x="93" y="60"/>
                    <a:pt x="88" y="59"/>
                    <a:pt x="83" y="64"/>
                  </a:cubicBezTo>
                  <a:cubicBezTo>
                    <a:pt x="79" y="69"/>
                    <a:pt x="66" y="66"/>
                    <a:pt x="61" y="66"/>
                  </a:cubicBezTo>
                  <a:cubicBezTo>
                    <a:pt x="57" y="66"/>
                    <a:pt x="57" y="69"/>
                    <a:pt x="55" y="66"/>
                  </a:cubicBezTo>
                  <a:cubicBezTo>
                    <a:pt x="55" y="66"/>
                    <a:pt x="54" y="65"/>
                    <a:pt x="53" y="64"/>
                  </a:cubicBezTo>
                  <a:cubicBezTo>
                    <a:pt x="48" y="57"/>
                    <a:pt x="50" y="54"/>
                    <a:pt x="40" y="54"/>
                  </a:cubicBezTo>
                  <a:cubicBezTo>
                    <a:pt x="38" y="54"/>
                    <a:pt x="38" y="54"/>
                    <a:pt x="38" y="54"/>
                  </a:cubicBezTo>
                  <a:cubicBezTo>
                    <a:pt x="38" y="53"/>
                    <a:pt x="38" y="52"/>
                    <a:pt x="38" y="51"/>
                  </a:cubicBezTo>
                  <a:cubicBezTo>
                    <a:pt x="38" y="50"/>
                    <a:pt x="38" y="48"/>
                    <a:pt x="40" y="45"/>
                  </a:cubicBezTo>
                  <a:cubicBezTo>
                    <a:pt x="43" y="42"/>
                    <a:pt x="40" y="41"/>
                    <a:pt x="36" y="38"/>
                  </a:cubicBezTo>
                  <a:cubicBezTo>
                    <a:pt x="31" y="34"/>
                    <a:pt x="28" y="35"/>
                    <a:pt x="21" y="35"/>
                  </a:cubicBezTo>
                  <a:cubicBezTo>
                    <a:pt x="14" y="35"/>
                    <a:pt x="16" y="33"/>
                    <a:pt x="12" y="31"/>
                  </a:cubicBezTo>
                  <a:cubicBezTo>
                    <a:pt x="8" y="29"/>
                    <a:pt x="11" y="30"/>
                    <a:pt x="5" y="30"/>
                  </a:cubicBezTo>
                  <a:cubicBezTo>
                    <a:pt x="6" y="27"/>
                    <a:pt x="6" y="24"/>
                    <a:pt x="5" y="21"/>
                  </a:cubicBezTo>
                  <a:cubicBezTo>
                    <a:pt x="3" y="18"/>
                    <a:pt x="0" y="16"/>
                    <a:pt x="0" y="11"/>
                  </a:cubicBezTo>
                  <a:cubicBezTo>
                    <a:pt x="2" y="9"/>
                    <a:pt x="4" y="10"/>
                    <a:pt x="8" y="7"/>
                  </a:cubicBezTo>
                  <a:cubicBezTo>
                    <a:pt x="12" y="4"/>
                    <a:pt x="7" y="2"/>
                    <a:pt x="19" y="2"/>
                  </a:cubicBezTo>
                  <a:cubicBezTo>
                    <a:pt x="30" y="2"/>
                    <a:pt x="39" y="2"/>
                    <a:pt x="45" y="3"/>
                  </a:cubicBezTo>
                  <a:cubicBezTo>
                    <a:pt x="52" y="4"/>
                    <a:pt x="51" y="4"/>
                    <a:pt x="59" y="5"/>
                  </a:cubicBezTo>
                  <a:cubicBezTo>
                    <a:pt x="68" y="5"/>
                    <a:pt x="74" y="5"/>
                    <a:pt x="76" y="3"/>
                  </a:cubicBezTo>
                  <a:cubicBezTo>
                    <a:pt x="79" y="1"/>
                    <a:pt x="78" y="0"/>
                    <a:pt x="81" y="3"/>
                  </a:cubicBezTo>
                  <a:cubicBezTo>
                    <a:pt x="85" y="6"/>
                    <a:pt x="84" y="7"/>
                    <a:pt x="90" y="7"/>
                  </a:cubicBezTo>
                  <a:cubicBezTo>
                    <a:pt x="95" y="8"/>
                    <a:pt x="94" y="8"/>
                    <a:pt x="102" y="13"/>
                  </a:cubicBezTo>
                  <a:cubicBezTo>
                    <a:pt x="109" y="18"/>
                    <a:pt x="111" y="19"/>
                    <a:pt x="115" y="19"/>
                  </a:cubicBezTo>
                  <a:cubicBezTo>
                    <a:pt x="113" y="20"/>
                    <a:pt x="112" y="21"/>
                    <a:pt x="115" y="24"/>
                  </a:cubicBezTo>
                  <a:cubicBezTo>
                    <a:pt x="119" y="29"/>
                    <a:pt x="118" y="32"/>
                    <a:pt x="113" y="3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93">
              <a:extLst>
                <a:ext uri="{FF2B5EF4-FFF2-40B4-BE49-F238E27FC236}">
                  <a16:creationId xmlns:a16="http://schemas.microsoft.com/office/drawing/2014/main" id="{8A537978-948B-FBC1-F11F-9D3B4AB0FCD3}"/>
                </a:ext>
              </a:extLst>
            </p:cNvPr>
            <p:cNvSpPr>
              <a:spLocks/>
            </p:cNvSpPr>
            <p:nvPr/>
          </p:nvSpPr>
          <p:spPr bwMode="auto">
            <a:xfrm>
              <a:off x="2855" y="1109"/>
              <a:ext cx="124" cy="81"/>
            </a:xfrm>
            <a:custGeom>
              <a:avLst/>
              <a:gdLst>
                <a:gd name="T0" fmla="*/ 203 w 206"/>
                <a:gd name="T1" fmla="*/ 74 h 135"/>
                <a:gd name="T2" fmla="*/ 191 w 206"/>
                <a:gd name="T3" fmla="*/ 82 h 135"/>
                <a:gd name="T4" fmla="*/ 174 w 206"/>
                <a:gd name="T5" fmla="*/ 84 h 135"/>
                <a:gd name="T6" fmla="*/ 179 w 206"/>
                <a:gd name="T7" fmla="*/ 96 h 135"/>
                <a:gd name="T8" fmla="*/ 183 w 206"/>
                <a:gd name="T9" fmla="*/ 107 h 135"/>
                <a:gd name="T10" fmla="*/ 179 w 206"/>
                <a:gd name="T11" fmla="*/ 109 h 135"/>
                <a:gd name="T12" fmla="*/ 169 w 206"/>
                <a:gd name="T13" fmla="*/ 111 h 135"/>
                <a:gd name="T14" fmla="*/ 163 w 206"/>
                <a:gd name="T15" fmla="*/ 119 h 135"/>
                <a:gd name="T16" fmla="*/ 164 w 206"/>
                <a:gd name="T17" fmla="*/ 130 h 135"/>
                <a:gd name="T18" fmla="*/ 156 w 206"/>
                <a:gd name="T19" fmla="*/ 127 h 135"/>
                <a:gd name="T20" fmla="*/ 143 w 206"/>
                <a:gd name="T21" fmla="*/ 128 h 135"/>
                <a:gd name="T22" fmla="*/ 134 w 206"/>
                <a:gd name="T23" fmla="*/ 124 h 135"/>
                <a:gd name="T24" fmla="*/ 128 w 206"/>
                <a:gd name="T25" fmla="*/ 126 h 135"/>
                <a:gd name="T26" fmla="*/ 120 w 206"/>
                <a:gd name="T27" fmla="*/ 126 h 135"/>
                <a:gd name="T28" fmla="*/ 101 w 206"/>
                <a:gd name="T29" fmla="*/ 125 h 135"/>
                <a:gd name="T30" fmla="*/ 86 w 206"/>
                <a:gd name="T31" fmla="*/ 119 h 135"/>
                <a:gd name="T32" fmla="*/ 69 w 206"/>
                <a:gd name="T33" fmla="*/ 117 h 135"/>
                <a:gd name="T34" fmla="*/ 39 w 206"/>
                <a:gd name="T35" fmla="*/ 115 h 135"/>
                <a:gd name="T36" fmla="*/ 26 w 206"/>
                <a:gd name="T37" fmla="*/ 119 h 135"/>
                <a:gd name="T38" fmla="*/ 12 w 206"/>
                <a:gd name="T39" fmla="*/ 121 h 135"/>
                <a:gd name="T40" fmla="*/ 12 w 206"/>
                <a:gd name="T41" fmla="*/ 121 h 135"/>
                <a:gd name="T42" fmla="*/ 10 w 206"/>
                <a:gd name="T43" fmla="*/ 110 h 135"/>
                <a:gd name="T44" fmla="*/ 2 w 206"/>
                <a:gd name="T45" fmla="*/ 100 h 135"/>
                <a:gd name="T46" fmla="*/ 17 w 206"/>
                <a:gd name="T47" fmla="*/ 91 h 135"/>
                <a:gd name="T48" fmla="*/ 13 w 206"/>
                <a:gd name="T49" fmla="*/ 76 h 135"/>
                <a:gd name="T50" fmla="*/ 4 w 206"/>
                <a:gd name="T51" fmla="*/ 66 h 135"/>
                <a:gd name="T52" fmla="*/ 3 w 206"/>
                <a:gd name="T53" fmla="*/ 59 h 135"/>
                <a:gd name="T54" fmla="*/ 9 w 206"/>
                <a:gd name="T55" fmla="*/ 59 h 135"/>
                <a:gd name="T56" fmla="*/ 31 w 206"/>
                <a:gd name="T57" fmla="*/ 57 h 135"/>
                <a:gd name="T58" fmla="*/ 48 w 206"/>
                <a:gd name="T59" fmla="*/ 50 h 135"/>
                <a:gd name="T60" fmla="*/ 49 w 206"/>
                <a:gd name="T61" fmla="*/ 38 h 135"/>
                <a:gd name="T62" fmla="*/ 61 w 206"/>
                <a:gd name="T63" fmla="*/ 27 h 135"/>
                <a:gd name="T64" fmla="*/ 63 w 206"/>
                <a:gd name="T65" fmla="*/ 17 h 135"/>
                <a:gd name="T66" fmla="*/ 63 w 206"/>
                <a:gd name="T67" fmla="*/ 12 h 135"/>
                <a:gd name="T68" fmla="*/ 63 w 206"/>
                <a:gd name="T69" fmla="*/ 12 h 135"/>
                <a:gd name="T70" fmla="*/ 73 w 206"/>
                <a:gd name="T71" fmla="*/ 10 h 135"/>
                <a:gd name="T72" fmla="*/ 84 w 206"/>
                <a:gd name="T73" fmla="*/ 10 h 135"/>
                <a:gd name="T74" fmla="*/ 90 w 206"/>
                <a:gd name="T75" fmla="*/ 3 h 135"/>
                <a:gd name="T76" fmla="*/ 94 w 206"/>
                <a:gd name="T77" fmla="*/ 1 h 135"/>
                <a:gd name="T78" fmla="*/ 98 w 206"/>
                <a:gd name="T79" fmla="*/ 3 h 135"/>
                <a:gd name="T80" fmla="*/ 113 w 206"/>
                <a:gd name="T81" fmla="*/ 4 h 135"/>
                <a:gd name="T82" fmla="*/ 123 w 206"/>
                <a:gd name="T83" fmla="*/ 9 h 135"/>
                <a:gd name="T84" fmla="*/ 127 w 206"/>
                <a:gd name="T85" fmla="*/ 13 h 135"/>
                <a:gd name="T86" fmla="*/ 141 w 206"/>
                <a:gd name="T87" fmla="*/ 9 h 135"/>
                <a:gd name="T88" fmla="*/ 155 w 206"/>
                <a:gd name="T89" fmla="*/ 19 h 135"/>
                <a:gd name="T90" fmla="*/ 157 w 206"/>
                <a:gd name="T91" fmla="*/ 35 h 135"/>
                <a:gd name="T92" fmla="*/ 162 w 206"/>
                <a:gd name="T93" fmla="*/ 44 h 135"/>
                <a:gd name="T94" fmla="*/ 171 w 206"/>
                <a:gd name="T95" fmla="*/ 55 h 135"/>
                <a:gd name="T96" fmla="*/ 181 w 206"/>
                <a:gd name="T97" fmla="*/ 56 h 135"/>
                <a:gd name="T98" fmla="*/ 188 w 206"/>
                <a:gd name="T99" fmla="*/ 64 h 135"/>
                <a:gd name="T100" fmla="*/ 196 w 206"/>
                <a:gd name="T101" fmla="*/ 69 h 135"/>
                <a:gd name="T102" fmla="*/ 203 w 206"/>
                <a:gd name="T103"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135">
                  <a:moveTo>
                    <a:pt x="203" y="74"/>
                  </a:moveTo>
                  <a:cubicBezTo>
                    <a:pt x="200" y="77"/>
                    <a:pt x="200" y="82"/>
                    <a:pt x="191" y="82"/>
                  </a:cubicBezTo>
                  <a:cubicBezTo>
                    <a:pt x="182" y="82"/>
                    <a:pt x="171" y="77"/>
                    <a:pt x="174" y="84"/>
                  </a:cubicBezTo>
                  <a:cubicBezTo>
                    <a:pt x="177" y="92"/>
                    <a:pt x="178" y="92"/>
                    <a:pt x="179" y="96"/>
                  </a:cubicBezTo>
                  <a:cubicBezTo>
                    <a:pt x="180" y="99"/>
                    <a:pt x="180" y="105"/>
                    <a:pt x="183" y="107"/>
                  </a:cubicBezTo>
                  <a:cubicBezTo>
                    <a:pt x="181" y="108"/>
                    <a:pt x="180" y="109"/>
                    <a:pt x="179" y="109"/>
                  </a:cubicBezTo>
                  <a:cubicBezTo>
                    <a:pt x="177" y="109"/>
                    <a:pt x="176" y="110"/>
                    <a:pt x="169" y="111"/>
                  </a:cubicBezTo>
                  <a:cubicBezTo>
                    <a:pt x="161" y="112"/>
                    <a:pt x="165" y="112"/>
                    <a:pt x="163" y="119"/>
                  </a:cubicBezTo>
                  <a:cubicBezTo>
                    <a:pt x="161" y="125"/>
                    <a:pt x="165" y="126"/>
                    <a:pt x="164" y="130"/>
                  </a:cubicBezTo>
                  <a:cubicBezTo>
                    <a:pt x="163" y="135"/>
                    <a:pt x="160" y="130"/>
                    <a:pt x="156" y="127"/>
                  </a:cubicBezTo>
                  <a:cubicBezTo>
                    <a:pt x="151" y="124"/>
                    <a:pt x="146" y="127"/>
                    <a:pt x="143" y="128"/>
                  </a:cubicBezTo>
                  <a:cubicBezTo>
                    <a:pt x="140" y="129"/>
                    <a:pt x="137" y="127"/>
                    <a:pt x="134" y="124"/>
                  </a:cubicBezTo>
                  <a:cubicBezTo>
                    <a:pt x="131" y="120"/>
                    <a:pt x="130" y="124"/>
                    <a:pt x="128" y="126"/>
                  </a:cubicBezTo>
                  <a:cubicBezTo>
                    <a:pt x="125" y="127"/>
                    <a:pt x="123" y="126"/>
                    <a:pt x="120" y="126"/>
                  </a:cubicBezTo>
                  <a:cubicBezTo>
                    <a:pt x="118" y="125"/>
                    <a:pt x="113" y="122"/>
                    <a:pt x="101" y="125"/>
                  </a:cubicBezTo>
                  <a:cubicBezTo>
                    <a:pt x="90" y="127"/>
                    <a:pt x="92" y="122"/>
                    <a:pt x="86" y="119"/>
                  </a:cubicBezTo>
                  <a:cubicBezTo>
                    <a:pt x="79" y="116"/>
                    <a:pt x="75" y="118"/>
                    <a:pt x="69" y="117"/>
                  </a:cubicBezTo>
                  <a:cubicBezTo>
                    <a:pt x="62" y="117"/>
                    <a:pt x="45" y="115"/>
                    <a:pt x="39" y="115"/>
                  </a:cubicBezTo>
                  <a:cubicBezTo>
                    <a:pt x="33" y="115"/>
                    <a:pt x="29" y="117"/>
                    <a:pt x="26" y="119"/>
                  </a:cubicBezTo>
                  <a:cubicBezTo>
                    <a:pt x="23" y="122"/>
                    <a:pt x="19" y="123"/>
                    <a:pt x="12" y="121"/>
                  </a:cubicBezTo>
                  <a:cubicBezTo>
                    <a:pt x="12" y="121"/>
                    <a:pt x="12" y="121"/>
                    <a:pt x="12" y="121"/>
                  </a:cubicBezTo>
                  <a:cubicBezTo>
                    <a:pt x="5" y="119"/>
                    <a:pt x="11" y="114"/>
                    <a:pt x="10" y="110"/>
                  </a:cubicBezTo>
                  <a:cubicBezTo>
                    <a:pt x="10" y="105"/>
                    <a:pt x="4" y="105"/>
                    <a:pt x="2" y="100"/>
                  </a:cubicBezTo>
                  <a:cubicBezTo>
                    <a:pt x="0" y="94"/>
                    <a:pt x="12" y="95"/>
                    <a:pt x="17" y="91"/>
                  </a:cubicBezTo>
                  <a:cubicBezTo>
                    <a:pt x="22" y="87"/>
                    <a:pt x="16" y="83"/>
                    <a:pt x="13" y="76"/>
                  </a:cubicBezTo>
                  <a:cubicBezTo>
                    <a:pt x="10" y="69"/>
                    <a:pt x="9" y="69"/>
                    <a:pt x="4" y="66"/>
                  </a:cubicBezTo>
                  <a:cubicBezTo>
                    <a:pt x="1" y="65"/>
                    <a:pt x="2" y="61"/>
                    <a:pt x="3" y="59"/>
                  </a:cubicBezTo>
                  <a:cubicBezTo>
                    <a:pt x="5" y="62"/>
                    <a:pt x="5" y="59"/>
                    <a:pt x="9" y="59"/>
                  </a:cubicBezTo>
                  <a:cubicBezTo>
                    <a:pt x="14" y="59"/>
                    <a:pt x="27" y="62"/>
                    <a:pt x="31" y="57"/>
                  </a:cubicBezTo>
                  <a:cubicBezTo>
                    <a:pt x="36" y="52"/>
                    <a:pt x="41" y="53"/>
                    <a:pt x="48" y="50"/>
                  </a:cubicBezTo>
                  <a:cubicBezTo>
                    <a:pt x="55" y="47"/>
                    <a:pt x="49" y="45"/>
                    <a:pt x="49" y="38"/>
                  </a:cubicBezTo>
                  <a:cubicBezTo>
                    <a:pt x="49" y="31"/>
                    <a:pt x="56" y="29"/>
                    <a:pt x="61" y="27"/>
                  </a:cubicBezTo>
                  <a:cubicBezTo>
                    <a:pt x="66" y="25"/>
                    <a:pt x="67" y="22"/>
                    <a:pt x="63" y="17"/>
                  </a:cubicBezTo>
                  <a:cubicBezTo>
                    <a:pt x="60" y="14"/>
                    <a:pt x="61" y="13"/>
                    <a:pt x="63" y="12"/>
                  </a:cubicBezTo>
                  <a:cubicBezTo>
                    <a:pt x="63" y="12"/>
                    <a:pt x="63" y="12"/>
                    <a:pt x="63" y="12"/>
                  </a:cubicBezTo>
                  <a:cubicBezTo>
                    <a:pt x="67" y="13"/>
                    <a:pt x="69" y="12"/>
                    <a:pt x="73" y="10"/>
                  </a:cubicBezTo>
                  <a:cubicBezTo>
                    <a:pt x="77" y="9"/>
                    <a:pt x="80" y="13"/>
                    <a:pt x="84" y="10"/>
                  </a:cubicBezTo>
                  <a:cubicBezTo>
                    <a:pt x="88" y="6"/>
                    <a:pt x="88" y="5"/>
                    <a:pt x="90" y="3"/>
                  </a:cubicBezTo>
                  <a:cubicBezTo>
                    <a:pt x="91" y="3"/>
                    <a:pt x="93" y="2"/>
                    <a:pt x="94" y="1"/>
                  </a:cubicBezTo>
                  <a:cubicBezTo>
                    <a:pt x="93" y="5"/>
                    <a:pt x="92" y="3"/>
                    <a:pt x="98" y="3"/>
                  </a:cubicBezTo>
                  <a:cubicBezTo>
                    <a:pt x="106" y="3"/>
                    <a:pt x="109" y="0"/>
                    <a:pt x="113" y="4"/>
                  </a:cubicBezTo>
                  <a:cubicBezTo>
                    <a:pt x="117" y="7"/>
                    <a:pt x="122" y="5"/>
                    <a:pt x="123" y="9"/>
                  </a:cubicBezTo>
                  <a:cubicBezTo>
                    <a:pt x="124" y="13"/>
                    <a:pt x="121" y="16"/>
                    <a:pt x="127" y="13"/>
                  </a:cubicBezTo>
                  <a:cubicBezTo>
                    <a:pt x="134" y="10"/>
                    <a:pt x="136" y="6"/>
                    <a:pt x="141" y="9"/>
                  </a:cubicBezTo>
                  <a:cubicBezTo>
                    <a:pt x="147" y="13"/>
                    <a:pt x="154" y="13"/>
                    <a:pt x="155" y="19"/>
                  </a:cubicBezTo>
                  <a:cubicBezTo>
                    <a:pt x="156" y="25"/>
                    <a:pt x="158" y="31"/>
                    <a:pt x="157" y="35"/>
                  </a:cubicBezTo>
                  <a:cubicBezTo>
                    <a:pt x="156" y="38"/>
                    <a:pt x="156" y="37"/>
                    <a:pt x="162" y="44"/>
                  </a:cubicBezTo>
                  <a:cubicBezTo>
                    <a:pt x="168" y="51"/>
                    <a:pt x="168" y="54"/>
                    <a:pt x="171" y="55"/>
                  </a:cubicBezTo>
                  <a:cubicBezTo>
                    <a:pt x="174" y="55"/>
                    <a:pt x="181" y="52"/>
                    <a:pt x="181" y="56"/>
                  </a:cubicBezTo>
                  <a:cubicBezTo>
                    <a:pt x="181" y="60"/>
                    <a:pt x="183" y="63"/>
                    <a:pt x="188" y="64"/>
                  </a:cubicBezTo>
                  <a:cubicBezTo>
                    <a:pt x="192" y="65"/>
                    <a:pt x="194" y="65"/>
                    <a:pt x="196" y="69"/>
                  </a:cubicBezTo>
                  <a:cubicBezTo>
                    <a:pt x="198" y="73"/>
                    <a:pt x="206" y="72"/>
                    <a:pt x="203" y="74"/>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94">
              <a:extLst>
                <a:ext uri="{FF2B5EF4-FFF2-40B4-BE49-F238E27FC236}">
                  <a16:creationId xmlns:a16="http://schemas.microsoft.com/office/drawing/2014/main" id="{0A5D9FC9-E5BD-27D4-3B3C-C69D9EE02032}"/>
                </a:ext>
              </a:extLst>
            </p:cNvPr>
            <p:cNvSpPr>
              <a:spLocks/>
            </p:cNvSpPr>
            <p:nvPr/>
          </p:nvSpPr>
          <p:spPr bwMode="auto">
            <a:xfrm>
              <a:off x="2765" y="1286"/>
              <a:ext cx="53" cy="49"/>
            </a:xfrm>
            <a:custGeom>
              <a:avLst/>
              <a:gdLst>
                <a:gd name="T0" fmla="*/ 83 w 88"/>
                <a:gd name="T1" fmla="*/ 47 h 82"/>
                <a:gd name="T2" fmla="*/ 80 w 88"/>
                <a:gd name="T3" fmla="*/ 49 h 82"/>
                <a:gd name="T4" fmla="*/ 74 w 88"/>
                <a:gd name="T5" fmla="*/ 49 h 82"/>
                <a:gd name="T6" fmla="*/ 73 w 88"/>
                <a:gd name="T7" fmla="*/ 54 h 82"/>
                <a:gd name="T8" fmla="*/ 65 w 88"/>
                <a:gd name="T9" fmla="*/ 59 h 82"/>
                <a:gd name="T10" fmla="*/ 64 w 88"/>
                <a:gd name="T11" fmla="*/ 67 h 82"/>
                <a:gd name="T12" fmla="*/ 65 w 88"/>
                <a:gd name="T13" fmla="*/ 76 h 82"/>
                <a:gd name="T14" fmla="*/ 67 w 88"/>
                <a:gd name="T15" fmla="*/ 81 h 82"/>
                <a:gd name="T16" fmla="*/ 66 w 88"/>
                <a:gd name="T17" fmla="*/ 82 h 82"/>
                <a:gd name="T18" fmla="*/ 65 w 88"/>
                <a:gd name="T19" fmla="*/ 81 h 82"/>
                <a:gd name="T20" fmla="*/ 61 w 88"/>
                <a:gd name="T21" fmla="*/ 80 h 82"/>
                <a:gd name="T22" fmla="*/ 61 w 88"/>
                <a:gd name="T23" fmla="*/ 76 h 82"/>
                <a:gd name="T24" fmla="*/ 55 w 88"/>
                <a:gd name="T25" fmla="*/ 69 h 82"/>
                <a:gd name="T26" fmla="*/ 48 w 88"/>
                <a:gd name="T27" fmla="*/ 64 h 82"/>
                <a:gd name="T28" fmla="*/ 43 w 88"/>
                <a:gd name="T29" fmla="*/ 61 h 82"/>
                <a:gd name="T30" fmla="*/ 33 w 88"/>
                <a:gd name="T31" fmla="*/ 51 h 82"/>
                <a:gd name="T32" fmla="*/ 24 w 88"/>
                <a:gd name="T33" fmla="*/ 41 h 82"/>
                <a:gd name="T34" fmla="*/ 14 w 88"/>
                <a:gd name="T35" fmla="*/ 34 h 82"/>
                <a:gd name="T36" fmla="*/ 10 w 88"/>
                <a:gd name="T37" fmla="*/ 24 h 82"/>
                <a:gd name="T38" fmla="*/ 3 w 88"/>
                <a:gd name="T39" fmla="*/ 16 h 82"/>
                <a:gd name="T40" fmla="*/ 2 w 88"/>
                <a:gd name="T41" fmla="*/ 4 h 82"/>
                <a:gd name="T42" fmla="*/ 8 w 88"/>
                <a:gd name="T43" fmla="*/ 5 h 82"/>
                <a:gd name="T44" fmla="*/ 15 w 88"/>
                <a:gd name="T45" fmla="*/ 7 h 82"/>
                <a:gd name="T46" fmla="*/ 18 w 88"/>
                <a:gd name="T47" fmla="*/ 2 h 82"/>
                <a:gd name="T48" fmla="*/ 25 w 88"/>
                <a:gd name="T49" fmla="*/ 3 h 82"/>
                <a:gd name="T50" fmla="*/ 32 w 88"/>
                <a:gd name="T51" fmla="*/ 4 h 82"/>
                <a:gd name="T52" fmla="*/ 40 w 88"/>
                <a:gd name="T53" fmla="*/ 6 h 82"/>
                <a:gd name="T54" fmla="*/ 47 w 88"/>
                <a:gd name="T55" fmla="*/ 7 h 82"/>
                <a:gd name="T56" fmla="*/ 50 w 88"/>
                <a:gd name="T57" fmla="*/ 4 h 82"/>
                <a:gd name="T58" fmla="*/ 64 w 88"/>
                <a:gd name="T59" fmla="*/ 6 h 82"/>
                <a:gd name="T60" fmla="*/ 68 w 88"/>
                <a:gd name="T61" fmla="*/ 12 h 82"/>
                <a:gd name="T62" fmla="*/ 75 w 88"/>
                <a:gd name="T63" fmla="*/ 12 h 82"/>
                <a:gd name="T64" fmla="*/ 77 w 88"/>
                <a:gd name="T65" fmla="*/ 9 h 82"/>
                <a:gd name="T66" fmla="*/ 81 w 88"/>
                <a:gd name="T67" fmla="*/ 10 h 82"/>
                <a:gd name="T68" fmla="*/ 77 w 88"/>
                <a:gd name="T69" fmla="*/ 21 h 82"/>
                <a:gd name="T70" fmla="*/ 83 w 88"/>
                <a:gd name="T71" fmla="*/ 31 h 82"/>
                <a:gd name="T72" fmla="*/ 81 w 88"/>
                <a:gd name="T73" fmla="*/ 37 h 82"/>
                <a:gd name="T74" fmla="*/ 85 w 88"/>
                <a:gd name="T75" fmla="*/ 43 h 82"/>
                <a:gd name="T76" fmla="*/ 83 w 88"/>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2">
                  <a:moveTo>
                    <a:pt x="83" y="47"/>
                  </a:moveTo>
                  <a:cubicBezTo>
                    <a:pt x="81" y="47"/>
                    <a:pt x="80" y="48"/>
                    <a:pt x="80" y="49"/>
                  </a:cubicBezTo>
                  <a:cubicBezTo>
                    <a:pt x="77" y="48"/>
                    <a:pt x="74" y="46"/>
                    <a:pt x="74" y="49"/>
                  </a:cubicBezTo>
                  <a:cubicBezTo>
                    <a:pt x="74" y="52"/>
                    <a:pt x="77" y="53"/>
                    <a:pt x="73" y="54"/>
                  </a:cubicBezTo>
                  <a:cubicBezTo>
                    <a:pt x="69" y="55"/>
                    <a:pt x="67" y="53"/>
                    <a:pt x="65" y="59"/>
                  </a:cubicBezTo>
                  <a:cubicBezTo>
                    <a:pt x="64" y="64"/>
                    <a:pt x="64" y="63"/>
                    <a:pt x="64" y="67"/>
                  </a:cubicBezTo>
                  <a:cubicBezTo>
                    <a:pt x="64" y="72"/>
                    <a:pt x="64" y="72"/>
                    <a:pt x="65" y="76"/>
                  </a:cubicBezTo>
                  <a:cubicBezTo>
                    <a:pt x="66" y="79"/>
                    <a:pt x="66" y="80"/>
                    <a:pt x="67" y="81"/>
                  </a:cubicBezTo>
                  <a:cubicBezTo>
                    <a:pt x="67" y="81"/>
                    <a:pt x="66" y="82"/>
                    <a:pt x="66" y="82"/>
                  </a:cubicBezTo>
                  <a:cubicBezTo>
                    <a:pt x="66" y="82"/>
                    <a:pt x="65" y="82"/>
                    <a:pt x="65" y="81"/>
                  </a:cubicBezTo>
                  <a:cubicBezTo>
                    <a:pt x="65" y="81"/>
                    <a:pt x="63" y="80"/>
                    <a:pt x="61" y="80"/>
                  </a:cubicBezTo>
                  <a:cubicBezTo>
                    <a:pt x="60" y="78"/>
                    <a:pt x="60" y="77"/>
                    <a:pt x="61" y="76"/>
                  </a:cubicBezTo>
                  <a:cubicBezTo>
                    <a:pt x="61" y="75"/>
                    <a:pt x="57" y="72"/>
                    <a:pt x="55" y="69"/>
                  </a:cubicBezTo>
                  <a:cubicBezTo>
                    <a:pt x="53" y="67"/>
                    <a:pt x="50" y="66"/>
                    <a:pt x="48" y="64"/>
                  </a:cubicBezTo>
                  <a:cubicBezTo>
                    <a:pt x="46" y="62"/>
                    <a:pt x="44" y="63"/>
                    <a:pt x="43" y="61"/>
                  </a:cubicBezTo>
                  <a:cubicBezTo>
                    <a:pt x="42" y="59"/>
                    <a:pt x="36" y="55"/>
                    <a:pt x="33" y="51"/>
                  </a:cubicBezTo>
                  <a:cubicBezTo>
                    <a:pt x="31" y="48"/>
                    <a:pt x="27" y="44"/>
                    <a:pt x="24" y="41"/>
                  </a:cubicBezTo>
                  <a:cubicBezTo>
                    <a:pt x="20" y="38"/>
                    <a:pt x="19" y="37"/>
                    <a:pt x="14" y="34"/>
                  </a:cubicBezTo>
                  <a:cubicBezTo>
                    <a:pt x="9" y="31"/>
                    <a:pt x="10" y="29"/>
                    <a:pt x="10" y="24"/>
                  </a:cubicBezTo>
                  <a:cubicBezTo>
                    <a:pt x="10" y="18"/>
                    <a:pt x="5" y="19"/>
                    <a:pt x="3" y="16"/>
                  </a:cubicBezTo>
                  <a:cubicBezTo>
                    <a:pt x="0" y="12"/>
                    <a:pt x="0" y="8"/>
                    <a:pt x="2" y="4"/>
                  </a:cubicBezTo>
                  <a:cubicBezTo>
                    <a:pt x="3" y="0"/>
                    <a:pt x="5" y="4"/>
                    <a:pt x="8" y="5"/>
                  </a:cubicBezTo>
                  <a:cubicBezTo>
                    <a:pt x="11" y="7"/>
                    <a:pt x="11" y="6"/>
                    <a:pt x="15" y="7"/>
                  </a:cubicBezTo>
                  <a:cubicBezTo>
                    <a:pt x="20" y="8"/>
                    <a:pt x="15" y="4"/>
                    <a:pt x="18" y="2"/>
                  </a:cubicBezTo>
                  <a:cubicBezTo>
                    <a:pt x="20" y="0"/>
                    <a:pt x="22" y="3"/>
                    <a:pt x="25" y="3"/>
                  </a:cubicBezTo>
                  <a:cubicBezTo>
                    <a:pt x="28" y="3"/>
                    <a:pt x="31" y="3"/>
                    <a:pt x="32" y="4"/>
                  </a:cubicBezTo>
                  <a:cubicBezTo>
                    <a:pt x="33" y="5"/>
                    <a:pt x="38" y="6"/>
                    <a:pt x="40" y="6"/>
                  </a:cubicBezTo>
                  <a:cubicBezTo>
                    <a:pt x="41" y="6"/>
                    <a:pt x="45" y="6"/>
                    <a:pt x="47" y="7"/>
                  </a:cubicBezTo>
                  <a:cubicBezTo>
                    <a:pt x="49" y="9"/>
                    <a:pt x="48" y="6"/>
                    <a:pt x="50" y="4"/>
                  </a:cubicBezTo>
                  <a:cubicBezTo>
                    <a:pt x="52" y="3"/>
                    <a:pt x="58" y="6"/>
                    <a:pt x="64" y="6"/>
                  </a:cubicBezTo>
                  <a:cubicBezTo>
                    <a:pt x="70" y="7"/>
                    <a:pt x="68" y="10"/>
                    <a:pt x="68" y="12"/>
                  </a:cubicBezTo>
                  <a:cubicBezTo>
                    <a:pt x="69" y="13"/>
                    <a:pt x="70" y="12"/>
                    <a:pt x="75" y="12"/>
                  </a:cubicBezTo>
                  <a:cubicBezTo>
                    <a:pt x="78" y="12"/>
                    <a:pt x="78" y="11"/>
                    <a:pt x="77" y="9"/>
                  </a:cubicBezTo>
                  <a:cubicBezTo>
                    <a:pt x="79" y="9"/>
                    <a:pt x="81" y="9"/>
                    <a:pt x="81" y="10"/>
                  </a:cubicBezTo>
                  <a:cubicBezTo>
                    <a:pt x="82" y="11"/>
                    <a:pt x="80" y="18"/>
                    <a:pt x="77" y="21"/>
                  </a:cubicBezTo>
                  <a:cubicBezTo>
                    <a:pt x="75" y="25"/>
                    <a:pt x="79" y="27"/>
                    <a:pt x="83" y="31"/>
                  </a:cubicBezTo>
                  <a:cubicBezTo>
                    <a:pt x="87" y="35"/>
                    <a:pt x="83" y="35"/>
                    <a:pt x="81" y="37"/>
                  </a:cubicBezTo>
                  <a:cubicBezTo>
                    <a:pt x="80" y="39"/>
                    <a:pt x="83" y="40"/>
                    <a:pt x="85" y="43"/>
                  </a:cubicBezTo>
                  <a:cubicBezTo>
                    <a:pt x="88" y="46"/>
                    <a:pt x="85" y="46"/>
                    <a:pt x="83" y="4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95">
              <a:extLst>
                <a:ext uri="{FF2B5EF4-FFF2-40B4-BE49-F238E27FC236}">
                  <a16:creationId xmlns:a16="http://schemas.microsoft.com/office/drawing/2014/main" id="{FE5C23F2-8A01-0D37-A9BA-46B816DB166B}"/>
                </a:ext>
              </a:extLst>
            </p:cNvPr>
            <p:cNvSpPr>
              <a:spLocks/>
            </p:cNvSpPr>
            <p:nvPr/>
          </p:nvSpPr>
          <p:spPr bwMode="auto">
            <a:xfrm>
              <a:off x="2806" y="1270"/>
              <a:ext cx="59" cy="75"/>
            </a:xfrm>
            <a:custGeom>
              <a:avLst/>
              <a:gdLst>
                <a:gd name="T0" fmla="*/ 97 w 99"/>
                <a:gd name="T1" fmla="*/ 87 h 124"/>
                <a:gd name="T2" fmla="*/ 91 w 99"/>
                <a:gd name="T3" fmla="*/ 92 h 124"/>
                <a:gd name="T4" fmla="*/ 86 w 99"/>
                <a:gd name="T5" fmla="*/ 98 h 124"/>
                <a:gd name="T6" fmla="*/ 87 w 99"/>
                <a:gd name="T7" fmla="*/ 106 h 124"/>
                <a:gd name="T8" fmla="*/ 85 w 99"/>
                <a:gd name="T9" fmla="*/ 106 h 124"/>
                <a:gd name="T10" fmla="*/ 77 w 99"/>
                <a:gd name="T11" fmla="*/ 107 h 124"/>
                <a:gd name="T12" fmla="*/ 67 w 99"/>
                <a:gd name="T13" fmla="*/ 110 h 124"/>
                <a:gd name="T14" fmla="*/ 62 w 99"/>
                <a:gd name="T15" fmla="*/ 111 h 124"/>
                <a:gd name="T16" fmla="*/ 56 w 99"/>
                <a:gd name="T17" fmla="*/ 113 h 124"/>
                <a:gd name="T18" fmla="*/ 50 w 99"/>
                <a:gd name="T19" fmla="*/ 117 h 124"/>
                <a:gd name="T20" fmla="*/ 45 w 99"/>
                <a:gd name="T21" fmla="*/ 122 h 124"/>
                <a:gd name="T22" fmla="*/ 44 w 99"/>
                <a:gd name="T23" fmla="*/ 121 h 124"/>
                <a:gd name="T24" fmla="*/ 43 w 99"/>
                <a:gd name="T25" fmla="*/ 113 h 124"/>
                <a:gd name="T26" fmla="*/ 32 w 99"/>
                <a:gd name="T27" fmla="*/ 103 h 124"/>
                <a:gd name="T28" fmla="*/ 32 w 99"/>
                <a:gd name="T29" fmla="*/ 103 h 124"/>
                <a:gd name="T30" fmla="*/ 34 w 99"/>
                <a:gd name="T31" fmla="*/ 98 h 124"/>
                <a:gd name="T32" fmla="*/ 39 w 99"/>
                <a:gd name="T33" fmla="*/ 93 h 124"/>
                <a:gd name="T34" fmla="*/ 32 w 99"/>
                <a:gd name="T35" fmla="*/ 88 h 124"/>
                <a:gd name="T36" fmla="*/ 20 w 99"/>
                <a:gd name="T37" fmla="*/ 82 h 124"/>
                <a:gd name="T38" fmla="*/ 11 w 99"/>
                <a:gd name="T39" fmla="*/ 76 h 124"/>
                <a:gd name="T40" fmla="*/ 12 w 99"/>
                <a:gd name="T41" fmla="*/ 75 h 124"/>
                <a:gd name="T42" fmla="*/ 15 w 99"/>
                <a:gd name="T43" fmla="*/ 73 h 124"/>
                <a:gd name="T44" fmla="*/ 17 w 99"/>
                <a:gd name="T45" fmla="*/ 69 h 124"/>
                <a:gd name="T46" fmla="*/ 13 w 99"/>
                <a:gd name="T47" fmla="*/ 63 h 124"/>
                <a:gd name="T48" fmla="*/ 15 w 99"/>
                <a:gd name="T49" fmla="*/ 57 h 124"/>
                <a:gd name="T50" fmla="*/ 9 w 99"/>
                <a:gd name="T51" fmla="*/ 47 h 124"/>
                <a:gd name="T52" fmla="*/ 13 w 99"/>
                <a:gd name="T53" fmla="*/ 36 h 124"/>
                <a:gd name="T54" fmla="*/ 9 w 99"/>
                <a:gd name="T55" fmla="*/ 35 h 124"/>
                <a:gd name="T56" fmla="*/ 7 w 99"/>
                <a:gd name="T57" fmla="*/ 33 h 124"/>
                <a:gd name="T58" fmla="*/ 10 w 99"/>
                <a:gd name="T59" fmla="*/ 28 h 124"/>
                <a:gd name="T60" fmla="*/ 4 w 99"/>
                <a:gd name="T61" fmla="*/ 22 h 124"/>
                <a:gd name="T62" fmla="*/ 2 w 99"/>
                <a:gd name="T63" fmla="*/ 13 h 124"/>
                <a:gd name="T64" fmla="*/ 0 w 99"/>
                <a:gd name="T65" fmla="*/ 10 h 124"/>
                <a:gd name="T66" fmla="*/ 3 w 99"/>
                <a:gd name="T67" fmla="*/ 8 h 124"/>
                <a:gd name="T68" fmla="*/ 17 w 99"/>
                <a:gd name="T69" fmla="*/ 2 h 124"/>
                <a:gd name="T70" fmla="*/ 31 w 99"/>
                <a:gd name="T71" fmla="*/ 1 h 124"/>
                <a:gd name="T72" fmla="*/ 31 w 99"/>
                <a:gd name="T73" fmla="*/ 5 h 124"/>
                <a:gd name="T74" fmla="*/ 40 w 99"/>
                <a:gd name="T75" fmla="*/ 12 h 124"/>
                <a:gd name="T76" fmla="*/ 46 w 99"/>
                <a:gd name="T77" fmla="*/ 20 h 124"/>
                <a:gd name="T78" fmla="*/ 55 w 99"/>
                <a:gd name="T79" fmla="*/ 27 h 124"/>
                <a:gd name="T80" fmla="*/ 60 w 99"/>
                <a:gd name="T81" fmla="*/ 36 h 124"/>
                <a:gd name="T82" fmla="*/ 62 w 99"/>
                <a:gd name="T83" fmla="*/ 42 h 124"/>
                <a:gd name="T84" fmla="*/ 74 w 99"/>
                <a:gd name="T85" fmla="*/ 47 h 124"/>
                <a:gd name="T86" fmla="*/ 81 w 99"/>
                <a:gd name="T87" fmla="*/ 43 h 124"/>
                <a:gd name="T88" fmla="*/ 90 w 99"/>
                <a:gd name="T89" fmla="*/ 45 h 124"/>
                <a:gd name="T90" fmla="*/ 85 w 99"/>
                <a:gd name="T91" fmla="*/ 51 h 124"/>
                <a:gd name="T92" fmla="*/ 89 w 99"/>
                <a:gd name="T93" fmla="*/ 55 h 124"/>
                <a:gd name="T94" fmla="*/ 88 w 99"/>
                <a:gd name="T95" fmla="*/ 58 h 124"/>
                <a:gd name="T96" fmla="*/ 83 w 99"/>
                <a:gd name="T97" fmla="*/ 67 h 124"/>
                <a:gd name="T98" fmla="*/ 90 w 99"/>
                <a:gd name="T99" fmla="*/ 78 h 124"/>
                <a:gd name="T100" fmla="*/ 97 w 99"/>
                <a:gd name="T101" fmla="*/ 8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24">
                  <a:moveTo>
                    <a:pt x="97" y="87"/>
                  </a:moveTo>
                  <a:cubicBezTo>
                    <a:pt x="95" y="89"/>
                    <a:pt x="95" y="91"/>
                    <a:pt x="91" y="92"/>
                  </a:cubicBezTo>
                  <a:cubicBezTo>
                    <a:pt x="87" y="93"/>
                    <a:pt x="86" y="94"/>
                    <a:pt x="86" y="98"/>
                  </a:cubicBezTo>
                  <a:cubicBezTo>
                    <a:pt x="86" y="102"/>
                    <a:pt x="93" y="105"/>
                    <a:pt x="87" y="106"/>
                  </a:cubicBezTo>
                  <a:cubicBezTo>
                    <a:pt x="86" y="106"/>
                    <a:pt x="86" y="106"/>
                    <a:pt x="85" y="106"/>
                  </a:cubicBezTo>
                  <a:cubicBezTo>
                    <a:pt x="82" y="107"/>
                    <a:pt x="84" y="105"/>
                    <a:pt x="77" y="107"/>
                  </a:cubicBezTo>
                  <a:cubicBezTo>
                    <a:pt x="69" y="109"/>
                    <a:pt x="68" y="109"/>
                    <a:pt x="67" y="110"/>
                  </a:cubicBezTo>
                  <a:cubicBezTo>
                    <a:pt x="66" y="111"/>
                    <a:pt x="64" y="110"/>
                    <a:pt x="62" y="111"/>
                  </a:cubicBezTo>
                  <a:cubicBezTo>
                    <a:pt x="60" y="112"/>
                    <a:pt x="59" y="111"/>
                    <a:pt x="56" y="113"/>
                  </a:cubicBezTo>
                  <a:cubicBezTo>
                    <a:pt x="53" y="114"/>
                    <a:pt x="54" y="113"/>
                    <a:pt x="50" y="117"/>
                  </a:cubicBezTo>
                  <a:cubicBezTo>
                    <a:pt x="47" y="121"/>
                    <a:pt x="46" y="124"/>
                    <a:pt x="45" y="122"/>
                  </a:cubicBezTo>
                  <a:cubicBezTo>
                    <a:pt x="45" y="122"/>
                    <a:pt x="45" y="122"/>
                    <a:pt x="44" y="121"/>
                  </a:cubicBezTo>
                  <a:cubicBezTo>
                    <a:pt x="44" y="118"/>
                    <a:pt x="47" y="117"/>
                    <a:pt x="43" y="113"/>
                  </a:cubicBezTo>
                  <a:cubicBezTo>
                    <a:pt x="39" y="109"/>
                    <a:pt x="34" y="106"/>
                    <a:pt x="32" y="103"/>
                  </a:cubicBezTo>
                  <a:cubicBezTo>
                    <a:pt x="32" y="103"/>
                    <a:pt x="32" y="103"/>
                    <a:pt x="32" y="103"/>
                  </a:cubicBezTo>
                  <a:cubicBezTo>
                    <a:pt x="31" y="99"/>
                    <a:pt x="33" y="101"/>
                    <a:pt x="34" y="98"/>
                  </a:cubicBezTo>
                  <a:cubicBezTo>
                    <a:pt x="34" y="95"/>
                    <a:pt x="37" y="95"/>
                    <a:pt x="39" y="93"/>
                  </a:cubicBezTo>
                  <a:cubicBezTo>
                    <a:pt x="40" y="91"/>
                    <a:pt x="37" y="91"/>
                    <a:pt x="32" y="88"/>
                  </a:cubicBezTo>
                  <a:cubicBezTo>
                    <a:pt x="26" y="86"/>
                    <a:pt x="24" y="84"/>
                    <a:pt x="20" y="82"/>
                  </a:cubicBezTo>
                  <a:cubicBezTo>
                    <a:pt x="16" y="80"/>
                    <a:pt x="11" y="79"/>
                    <a:pt x="11" y="76"/>
                  </a:cubicBezTo>
                  <a:cubicBezTo>
                    <a:pt x="11" y="76"/>
                    <a:pt x="11" y="75"/>
                    <a:pt x="12" y="75"/>
                  </a:cubicBezTo>
                  <a:cubicBezTo>
                    <a:pt x="12" y="74"/>
                    <a:pt x="13" y="73"/>
                    <a:pt x="15" y="73"/>
                  </a:cubicBezTo>
                  <a:cubicBezTo>
                    <a:pt x="17" y="72"/>
                    <a:pt x="20" y="72"/>
                    <a:pt x="17" y="69"/>
                  </a:cubicBezTo>
                  <a:cubicBezTo>
                    <a:pt x="15" y="66"/>
                    <a:pt x="12" y="65"/>
                    <a:pt x="13" y="63"/>
                  </a:cubicBezTo>
                  <a:cubicBezTo>
                    <a:pt x="15" y="61"/>
                    <a:pt x="19" y="61"/>
                    <a:pt x="15" y="57"/>
                  </a:cubicBezTo>
                  <a:cubicBezTo>
                    <a:pt x="11" y="53"/>
                    <a:pt x="7" y="51"/>
                    <a:pt x="9" y="47"/>
                  </a:cubicBezTo>
                  <a:cubicBezTo>
                    <a:pt x="12" y="44"/>
                    <a:pt x="14" y="37"/>
                    <a:pt x="13" y="36"/>
                  </a:cubicBezTo>
                  <a:cubicBezTo>
                    <a:pt x="13" y="35"/>
                    <a:pt x="11" y="35"/>
                    <a:pt x="9" y="35"/>
                  </a:cubicBezTo>
                  <a:cubicBezTo>
                    <a:pt x="8" y="35"/>
                    <a:pt x="7" y="35"/>
                    <a:pt x="7" y="33"/>
                  </a:cubicBezTo>
                  <a:cubicBezTo>
                    <a:pt x="7" y="31"/>
                    <a:pt x="11" y="29"/>
                    <a:pt x="10" y="28"/>
                  </a:cubicBezTo>
                  <a:cubicBezTo>
                    <a:pt x="8" y="26"/>
                    <a:pt x="7" y="26"/>
                    <a:pt x="4" y="22"/>
                  </a:cubicBezTo>
                  <a:cubicBezTo>
                    <a:pt x="2" y="18"/>
                    <a:pt x="3" y="15"/>
                    <a:pt x="2" y="13"/>
                  </a:cubicBezTo>
                  <a:cubicBezTo>
                    <a:pt x="2" y="12"/>
                    <a:pt x="1" y="11"/>
                    <a:pt x="0" y="10"/>
                  </a:cubicBezTo>
                  <a:cubicBezTo>
                    <a:pt x="1" y="9"/>
                    <a:pt x="1" y="8"/>
                    <a:pt x="3" y="8"/>
                  </a:cubicBezTo>
                  <a:cubicBezTo>
                    <a:pt x="8" y="6"/>
                    <a:pt x="12" y="6"/>
                    <a:pt x="17" y="2"/>
                  </a:cubicBezTo>
                  <a:cubicBezTo>
                    <a:pt x="21" y="0"/>
                    <a:pt x="26" y="1"/>
                    <a:pt x="31" y="1"/>
                  </a:cubicBezTo>
                  <a:cubicBezTo>
                    <a:pt x="30" y="2"/>
                    <a:pt x="29" y="3"/>
                    <a:pt x="31" y="5"/>
                  </a:cubicBezTo>
                  <a:cubicBezTo>
                    <a:pt x="35" y="8"/>
                    <a:pt x="38" y="8"/>
                    <a:pt x="40" y="12"/>
                  </a:cubicBezTo>
                  <a:cubicBezTo>
                    <a:pt x="43" y="16"/>
                    <a:pt x="46" y="15"/>
                    <a:pt x="46" y="20"/>
                  </a:cubicBezTo>
                  <a:cubicBezTo>
                    <a:pt x="46" y="25"/>
                    <a:pt x="50" y="23"/>
                    <a:pt x="55" y="27"/>
                  </a:cubicBezTo>
                  <a:cubicBezTo>
                    <a:pt x="60" y="31"/>
                    <a:pt x="61" y="33"/>
                    <a:pt x="60" y="36"/>
                  </a:cubicBezTo>
                  <a:cubicBezTo>
                    <a:pt x="60" y="39"/>
                    <a:pt x="57" y="39"/>
                    <a:pt x="62" y="42"/>
                  </a:cubicBezTo>
                  <a:cubicBezTo>
                    <a:pt x="68" y="44"/>
                    <a:pt x="69" y="47"/>
                    <a:pt x="74" y="47"/>
                  </a:cubicBezTo>
                  <a:cubicBezTo>
                    <a:pt x="80" y="47"/>
                    <a:pt x="76" y="42"/>
                    <a:pt x="81" y="43"/>
                  </a:cubicBezTo>
                  <a:cubicBezTo>
                    <a:pt x="86" y="44"/>
                    <a:pt x="91" y="44"/>
                    <a:pt x="90" y="45"/>
                  </a:cubicBezTo>
                  <a:cubicBezTo>
                    <a:pt x="90" y="46"/>
                    <a:pt x="84" y="47"/>
                    <a:pt x="85" y="51"/>
                  </a:cubicBezTo>
                  <a:cubicBezTo>
                    <a:pt x="85" y="53"/>
                    <a:pt x="89" y="53"/>
                    <a:pt x="89" y="55"/>
                  </a:cubicBezTo>
                  <a:cubicBezTo>
                    <a:pt x="89" y="56"/>
                    <a:pt x="88" y="57"/>
                    <a:pt x="88" y="58"/>
                  </a:cubicBezTo>
                  <a:cubicBezTo>
                    <a:pt x="84" y="62"/>
                    <a:pt x="79" y="63"/>
                    <a:pt x="83" y="67"/>
                  </a:cubicBezTo>
                  <a:cubicBezTo>
                    <a:pt x="86" y="72"/>
                    <a:pt x="87" y="74"/>
                    <a:pt x="90" y="78"/>
                  </a:cubicBezTo>
                  <a:cubicBezTo>
                    <a:pt x="93" y="82"/>
                    <a:pt x="99" y="84"/>
                    <a:pt x="97" y="87"/>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96">
              <a:extLst>
                <a:ext uri="{FF2B5EF4-FFF2-40B4-BE49-F238E27FC236}">
                  <a16:creationId xmlns:a16="http://schemas.microsoft.com/office/drawing/2014/main" id="{322BE298-EF0A-8698-CF21-C72A07A07CD3}"/>
                </a:ext>
              </a:extLst>
            </p:cNvPr>
            <p:cNvSpPr>
              <a:spLocks/>
            </p:cNvSpPr>
            <p:nvPr/>
          </p:nvSpPr>
          <p:spPr bwMode="auto">
            <a:xfrm>
              <a:off x="2803" y="1313"/>
              <a:ext cx="27" cy="29"/>
            </a:xfrm>
            <a:custGeom>
              <a:avLst/>
              <a:gdLst>
                <a:gd name="T0" fmla="*/ 43 w 44"/>
                <a:gd name="T1" fmla="*/ 21 h 47"/>
                <a:gd name="T2" fmla="*/ 38 w 44"/>
                <a:gd name="T3" fmla="*/ 26 h 47"/>
                <a:gd name="T4" fmla="*/ 36 w 44"/>
                <a:gd name="T5" fmla="*/ 31 h 47"/>
                <a:gd name="T6" fmla="*/ 36 w 44"/>
                <a:gd name="T7" fmla="*/ 31 h 47"/>
                <a:gd name="T8" fmla="*/ 33 w 44"/>
                <a:gd name="T9" fmla="*/ 32 h 47"/>
                <a:gd name="T10" fmla="*/ 28 w 44"/>
                <a:gd name="T11" fmla="*/ 29 h 47"/>
                <a:gd name="T12" fmla="*/ 24 w 44"/>
                <a:gd name="T13" fmla="*/ 31 h 47"/>
                <a:gd name="T14" fmla="*/ 20 w 44"/>
                <a:gd name="T15" fmla="*/ 35 h 47"/>
                <a:gd name="T16" fmla="*/ 20 w 44"/>
                <a:gd name="T17" fmla="*/ 47 h 47"/>
                <a:gd name="T18" fmla="*/ 12 w 44"/>
                <a:gd name="T19" fmla="*/ 43 h 47"/>
                <a:gd name="T20" fmla="*/ 6 w 44"/>
                <a:gd name="T21" fmla="*/ 38 h 47"/>
                <a:gd name="T22" fmla="*/ 2 w 44"/>
                <a:gd name="T23" fmla="*/ 36 h 47"/>
                <a:gd name="T24" fmla="*/ 3 w 44"/>
                <a:gd name="T25" fmla="*/ 35 h 47"/>
                <a:gd name="T26" fmla="*/ 1 w 44"/>
                <a:gd name="T27" fmla="*/ 30 h 47"/>
                <a:gd name="T28" fmla="*/ 0 w 44"/>
                <a:gd name="T29" fmla="*/ 21 h 47"/>
                <a:gd name="T30" fmla="*/ 1 w 44"/>
                <a:gd name="T31" fmla="*/ 13 h 47"/>
                <a:gd name="T32" fmla="*/ 9 w 44"/>
                <a:gd name="T33" fmla="*/ 8 h 47"/>
                <a:gd name="T34" fmla="*/ 10 w 44"/>
                <a:gd name="T35" fmla="*/ 3 h 47"/>
                <a:gd name="T36" fmla="*/ 16 w 44"/>
                <a:gd name="T37" fmla="*/ 3 h 47"/>
                <a:gd name="T38" fmla="*/ 15 w 44"/>
                <a:gd name="T39" fmla="*/ 4 h 47"/>
                <a:gd name="T40" fmla="*/ 24 w 44"/>
                <a:gd name="T41" fmla="*/ 10 h 47"/>
                <a:gd name="T42" fmla="*/ 36 w 44"/>
                <a:gd name="T43" fmla="*/ 16 h 47"/>
                <a:gd name="T44" fmla="*/ 43 w 44"/>
                <a:gd name="T4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7">
                  <a:moveTo>
                    <a:pt x="43" y="21"/>
                  </a:moveTo>
                  <a:cubicBezTo>
                    <a:pt x="41" y="23"/>
                    <a:pt x="38" y="23"/>
                    <a:pt x="38" y="26"/>
                  </a:cubicBezTo>
                  <a:cubicBezTo>
                    <a:pt x="37" y="29"/>
                    <a:pt x="35" y="27"/>
                    <a:pt x="36" y="31"/>
                  </a:cubicBezTo>
                  <a:cubicBezTo>
                    <a:pt x="36" y="31"/>
                    <a:pt x="36" y="31"/>
                    <a:pt x="36" y="31"/>
                  </a:cubicBezTo>
                  <a:cubicBezTo>
                    <a:pt x="35" y="31"/>
                    <a:pt x="34" y="32"/>
                    <a:pt x="33" y="32"/>
                  </a:cubicBezTo>
                  <a:cubicBezTo>
                    <a:pt x="30" y="32"/>
                    <a:pt x="32" y="32"/>
                    <a:pt x="28" y="29"/>
                  </a:cubicBezTo>
                  <a:cubicBezTo>
                    <a:pt x="24" y="26"/>
                    <a:pt x="25" y="29"/>
                    <a:pt x="24" y="31"/>
                  </a:cubicBezTo>
                  <a:cubicBezTo>
                    <a:pt x="23" y="33"/>
                    <a:pt x="21" y="34"/>
                    <a:pt x="20" y="35"/>
                  </a:cubicBezTo>
                  <a:cubicBezTo>
                    <a:pt x="19" y="35"/>
                    <a:pt x="20" y="44"/>
                    <a:pt x="20" y="47"/>
                  </a:cubicBezTo>
                  <a:cubicBezTo>
                    <a:pt x="16" y="46"/>
                    <a:pt x="12" y="46"/>
                    <a:pt x="12" y="43"/>
                  </a:cubicBezTo>
                  <a:cubicBezTo>
                    <a:pt x="12" y="41"/>
                    <a:pt x="6" y="40"/>
                    <a:pt x="6" y="38"/>
                  </a:cubicBezTo>
                  <a:cubicBezTo>
                    <a:pt x="6" y="36"/>
                    <a:pt x="4" y="36"/>
                    <a:pt x="2" y="36"/>
                  </a:cubicBezTo>
                  <a:cubicBezTo>
                    <a:pt x="2" y="36"/>
                    <a:pt x="3" y="35"/>
                    <a:pt x="3" y="35"/>
                  </a:cubicBezTo>
                  <a:cubicBezTo>
                    <a:pt x="2" y="34"/>
                    <a:pt x="2" y="33"/>
                    <a:pt x="1" y="30"/>
                  </a:cubicBezTo>
                  <a:cubicBezTo>
                    <a:pt x="0" y="26"/>
                    <a:pt x="0" y="26"/>
                    <a:pt x="0" y="21"/>
                  </a:cubicBezTo>
                  <a:cubicBezTo>
                    <a:pt x="0" y="17"/>
                    <a:pt x="0" y="18"/>
                    <a:pt x="1" y="13"/>
                  </a:cubicBezTo>
                  <a:cubicBezTo>
                    <a:pt x="3" y="7"/>
                    <a:pt x="5" y="9"/>
                    <a:pt x="9" y="8"/>
                  </a:cubicBezTo>
                  <a:cubicBezTo>
                    <a:pt x="13" y="7"/>
                    <a:pt x="10" y="6"/>
                    <a:pt x="10" y="3"/>
                  </a:cubicBezTo>
                  <a:cubicBezTo>
                    <a:pt x="10" y="0"/>
                    <a:pt x="13" y="2"/>
                    <a:pt x="16" y="3"/>
                  </a:cubicBezTo>
                  <a:cubicBezTo>
                    <a:pt x="15" y="3"/>
                    <a:pt x="15" y="4"/>
                    <a:pt x="15" y="4"/>
                  </a:cubicBezTo>
                  <a:cubicBezTo>
                    <a:pt x="15" y="7"/>
                    <a:pt x="20" y="8"/>
                    <a:pt x="24" y="10"/>
                  </a:cubicBezTo>
                  <a:cubicBezTo>
                    <a:pt x="28" y="12"/>
                    <a:pt x="30" y="14"/>
                    <a:pt x="36" y="16"/>
                  </a:cubicBezTo>
                  <a:cubicBezTo>
                    <a:pt x="41" y="19"/>
                    <a:pt x="44" y="19"/>
                    <a:pt x="43" y="21"/>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97">
              <a:extLst>
                <a:ext uri="{FF2B5EF4-FFF2-40B4-BE49-F238E27FC236}">
                  <a16:creationId xmlns:a16="http://schemas.microsoft.com/office/drawing/2014/main" id="{1235B112-F39F-A65E-7479-37ABEE74BD4E}"/>
                </a:ext>
              </a:extLst>
            </p:cNvPr>
            <p:cNvSpPr>
              <a:spLocks/>
            </p:cNvSpPr>
            <p:nvPr/>
          </p:nvSpPr>
          <p:spPr bwMode="auto">
            <a:xfrm>
              <a:off x="2830" y="1333"/>
              <a:ext cx="37" cy="26"/>
            </a:xfrm>
            <a:custGeom>
              <a:avLst/>
              <a:gdLst>
                <a:gd name="T0" fmla="*/ 58 w 61"/>
                <a:gd name="T1" fmla="*/ 29 h 43"/>
                <a:gd name="T2" fmla="*/ 57 w 61"/>
                <a:gd name="T3" fmla="*/ 31 h 43"/>
                <a:gd name="T4" fmla="*/ 50 w 61"/>
                <a:gd name="T5" fmla="*/ 35 h 43"/>
                <a:gd name="T6" fmla="*/ 39 w 61"/>
                <a:gd name="T7" fmla="*/ 36 h 43"/>
                <a:gd name="T8" fmla="*/ 31 w 61"/>
                <a:gd name="T9" fmla="*/ 41 h 43"/>
                <a:gd name="T10" fmla="*/ 19 w 61"/>
                <a:gd name="T11" fmla="*/ 43 h 43"/>
                <a:gd name="T12" fmla="*/ 12 w 61"/>
                <a:gd name="T13" fmla="*/ 43 h 43"/>
                <a:gd name="T14" fmla="*/ 5 w 61"/>
                <a:gd name="T15" fmla="*/ 39 h 43"/>
                <a:gd name="T16" fmla="*/ 2 w 61"/>
                <a:gd name="T17" fmla="*/ 29 h 43"/>
                <a:gd name="T18" fmla="*/ 1 w 61"/>
                <a:gd name="T19" fmla="*/ 24 h 43"/>
                <a:gd name="T20" fmla="*/ 2 w 61"/>
                <a:gd name="T21" fmla="*/ 21 h 43"/>
                <a:gd name="T22" fmla="*/ 4 w 61"/>
                <a:gd name="T23" fmla="*/ 17 h 43"/>
                <a:gd name="T24" fmla="*/ 9 w 61"/>
                <a:gd name="T25" fmla="*/ 12 h 43"/>
                <a:gd name="T26" fmla="*/ 15 w 61"/>
                <a:gd name="T27" fmla="*/ 8 h 43"/>
                <a:gd name="T28" fmla="*/ 21 w 61"/>
                <a:gd name="T29" fmla="*/ 6 h 43"/>
                <a:gd name="T30" fmla="*/ 25 w 61"/>
                <a:gd name="T31" fmla="*/ 5 h 43"/>
                <a:gd name="T32" fmla="*/ 26 w 61"/>
                <a:gd name="T33" fmla="*/ 5 h 43"/>
                <a:gd name="T34" fmla="*/ 36 w 61"/>
                <a:gd name="T35" fmla="*/ 2 h 43"/>
                <a:gd name="T36" fmla="*/ 44 w 61"/>
                <a:gd name="T37" fmla="*/ 1 h 43"/>
                <a:gd name="T38" fmla="*/ 45 w 61"/>
                <a:gd name="T39" fmla="*/ 4 h 43"/>
                <a:gd name="T40" fmla="*/ 53 w 61"/>
                <a:gd name="T41" fmla="*/ 11 h 43"/>
                <a:gd name="T42" fmla="*/ 57 w 61"/>
                <a:gd name="T43" fmla="*/ 16 h 43"/>
                <a:gd name="T44" fmla="*/ 60 w 61"/>
                <a:gd name="T45" fmla="*/ 23 h 43"/>
                <a:gd name="T46" fmla="*/ 58 w 61"/>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3">
                  <a:moveTo>
                    <a:pt x="58" y="29"/>
                  </a:moveTo>
                  <a:cubicBezTo>
                    <a:pt x="58" y="30"/>
                    <a:pt x="57" y="30"/>
                    <a:pt x="57" y="31"/>
                  </a:cubicBezTo>
                  <a:cubicBezTo>
                    <a:pt x="56" y="32"/>
                    <a:pt x="54" y="33"/>
                    <a:pt x="50" y="35"/>
                  </a:cubicBezTo>
                  <a:cubicBezTo>
                    <a:pt x="46" y="37"/>
                    <a:pt x="43" y="35"/>
                    <a:pt x="39" y="36"/>
                  </a:cubicBezTo>
                  <a:cubicBezTo>
                    <a:pt x="35" y="37"/>
                    <a:pt x="33" y="38"/>
                    <a:pt x="31" y="41"/>
                  </a:cubicBezTo>
                  <a:cubicBezTo>
                    <a:pt x="29" y="43"/>
                    <a:pt x="24" y="43"/>
                    <a:pt x="19" y="43"/>
                  </a:cubicBezTo>
                  <a:cubicBezTo>
                    <a:pt x="15" y="43"/>
                    <a:pt x="13" y="43"/>
                    <a:pt x="12" y="43"/>
                  </a:cubicBezTo>
                  <a:cubicBezTo>
                    <a:pt x="10" y="42"/>
                    <a:pt x="8" y="42"/>
                    <a:pt x="5" y="39"/>
                  </a:cubicBezTo>
                  <a:cubicBezTo>
                    <a:pt x="3" y="35"/>
                    <a:pt x="2" y="31"/>
                    <a:pt x="2" y="29"/>
                  </a:cubicBezTo>
                  <a:cubicBezTo>
                    <a:pt x="2" y="27"/>
                    <a:pt x="1" y="25"/>
                    <a:pt x="1" y="24"/>
                  </a:cubicBezTo>
                  <a:cubicBezTo>
                    <a:pt x="0" y="23"/>
                    <a:pt x="0" y="23"/>
                    <a:pt x="2" y="21"/>
                  </a:cubicBezTo>
                  <a:cubicBezTo>
                    <a:pt x="2" y="20"/>
                    <a:pt x="3" y="18"/>
                    <a:pt x="4" y="17"/>
                  </a:cubicBezTo>
                  <a:cubicBezTo>
                    <a:pt x="5" y="19"/>
                    <a:pt x="6" y="16"/>
                    <a:pt x="9" y="12"/>
                  </a:cubicBezTo>
                  <a:cubicBezTo>
                    <a:pt x="13" y="8"/>
                    <a:pt x="12" y="9"/>
                    <a:pt x="15" y="8"/>
                  </a:cubicBezTo>
                  <a:cubicBezTo>
                    <a:pt x="18" y="6"/>
                    <a:pt x="19" y="7"/>
                    <a:pt x="21" y="6"/>
                  </a:cubicBezTo>
                  <a:cubicBezTo>
                    <a:pt x="23" y="5"/>
                    <a:pt x="24" y="6"/>
                    <a:pt x="25" y="5"/>
                  </a:cubicBezTo>
                  <a:cubicBezTo>
                    <a:pt x="25" y="5"/>
                    <a:pt x="26" y="5"/>
                    <a:pt x="26" y="5"/>
                  </a:cubicBezTo>
                  <a:cubicBezTo>
                    <a:pt x="27" y="4"/>
                    <a:pt x="28" y="4"/>
                    <a:pt x="36" y="2"/>
                  </a:cubicBezTo>
                  <a:cubicBezTo>
                    <a:pt x="43" y="0"/>
                    <a:pt x="41" y="2"/>
                    <a:pt x="44" y="1"/>
                  </a:cubicBezTo>
                  <a:cubicBezTo>
                    <a:pt x="44" y="2"/>
                    <a:pt x="44" y="3"/>
                    <a:pt x="45" y="4"/>
                  </a:cubicBezTo>
                  <a:cubicBezTo>
                    <a:pt x="47" y="7"/>
                    <a:pt x="50" y="10"/>
                    <a:pt x="53" y="11"/>
                  </a:cubicBezTo>
                  <a:cubicBezTo>
                    <a:pt x="55" y="11"/>
                    <a:pt x="54" y="12"/>
                    <a:pt x="57" y="16"/>
                  </a:cubicBezTo>
                  <a:cubicBezTo>
                    <a:pt x="60" y="20"/>
                    <a:pt x="58" y="20"/>
                    <a:pt x="60" y="23"/>
                  </a:cubicBezTo>
                  <a:cubicBezTo>
                    <a:pt x="61" y="26"/>
                    <a:pt x="59" y="28"/>
                    <a:pt x="58" y="29"/>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98">
              <a:extLst>
                <a:ext uri="{FF2B5EF4-FFF2-40B4-BE49-F238E27FC236}">
                  <a16:creationId xmlns:a16="http://schemas.microsoft.com/office/drawing/2014/main" id="{1DB822DA-EAF8-6F37-EB49-63DA7C5A98B8}"/>
                </a:ext>
              </a:extLst>
            </p:cNvPr>
            <p:cNvSpPr>
              <a:spLocks/>
            </p:cNvSpPr>
            <p:nvPr/>
          </p:nvSpPr>
          <p:spPr bwMode="auto">
            <a:xfrm>
              <a:off x="2734" y="1265"/>
              <a:ext cx="78" cy="69"/>
            </a:xfrm>
            <a:custGeom>
              <a:avLst/>
              <a:gdLst>
                <a:gd name="T0" fmla="*/ 126 w 130"/>
                <a:gd name="T1" fmla="*/ 47 h 115"/>
                <a:gd name="T2" fmla="*/ 115 w 130"/>
                <a:gd name="T3" fmla="*/ 41 h 115"/>
                <a:gd name="T4" fmla="*/ 98 w 130"/>
                <a:gd name="T5" fmla="*/ 42 h 115"/>
                <a:gd name="T6" fmla="*/ 83 w 130"/>
                <a:gd name="T7" fmla="*/ 39 h 115"/>
                <a:gd name="T8" fmla="*/ 69 w 130"/>
                <a:gd name="T9" fmla="*/ 37 h 115"/>
                <a:gd name="T10" fmla="*/ 59 w 130"/>
                <a:gd name="T11" fmla="*/ 40 h 115"/>
                <a:gd name="T12" fmla="*/ 54 w 130"/>
                <a:gd name="T13" fmla="*/ 51 h 115"/>
                <a:gd name="T14" fmla="*/ 65 w 130"/>
                <a:gd name="T15" fmla="*/ 69 h 115"/>
                <a:gd name="T16" fmla="*/ 84 w 130"/>
                <a:gd name="T17" fmla="*/ 86 h 115"/>
                <a:gd name="T18" fmla="*/ 99 w 130"/>
                <a:gd name="T19" fmla="*/ 99 h 115"/>
                <a:gd name="T20" fmla="*/ 112 w 130"/>
                <a:gd name="T21" fmla="*/ 111 h 115"/>
                <a:gd name="T22" fmla="*/ 108 w 130"/>
                <a:gd name="T23" fmla="*/ 113 h 115"/>
                <a:gd name="T24" fmla="*/ 97 w 130"/>
                <a:gd name="T25" fmla="*/ 104 h 115"/>
                <a:gd name="T26" fmla="*/ 88 w 130"/>
                <a:gd name="T27" fmla="*/ 99 h 115"/>
                <a:gd name="T28" fmla="*/ 78 w 130"/>
                <a:gd name="T29" fmla="*/ 90 h 115"/>
                <a:gd name="T30" fmla="*/ 69 w 130"/>
                <a:gd name="T31" fmla="*/ 83 h 115"/>
                <a:gd name="T32" fmla="*/ 55 w 130"/>
                <a:gd name="T33" fmla="*/ 82 h 115"/>
                <a:gd name="T34" fmla="*/ 46 w 130"/>
                <a:gd name="T35" fmla="*/ 75 h 115"/>
                <a:gd name="T36" fmla="*/ 36 w 130"/>
                <a:gd name="T37" fmla="*/ 72 h 115"/>
                <a:gd name="T38" fmla="*/ 38 w 130"/>
                <a:gd name="T39" fmla="*/ 62 h 115"/>
                <a:gd name="T40" fmla="*/ 30 w 130"/>
                <a:gd name="T41" fmla="*/ 52 h 115"/>
                <a:gd name="T42" fmla="*/ 31 w 130"/>
                <a:gd name="T43" fmla="*/ 44 h 115"/>
                <a:gd name="T44" fmla="*/ 21 w 130"/>
                <a:gd name="T45" fmla="*/ 46 h 115"/>
                <a:gd name="T46" fmla="*/ 25 w 130"/>
                <a:gd name="T47" fmla="*/ 38 h 115"/>
                <a:gd name="T48" fmla="*/ 11 w 130"/>
                <a:gd name="T49" fmla="*/ 45 h 115"/>
                <a:gd name="T50" fmla="*/ 4 w 130"/>
                <a:gd name="T51" fmla="*/ 42 h 115"/>
                <a:gd name="T52" fmla="*/ 4 w 130"/>
                <a:gd name="T53" fmla="*/ 29 h 115"/>
                <a:gd name="T54" fmla="*/ 15 w 130"/>
                <a:gd name="T55" fmla="*/ 30 h 115"/>
                <a:gd name="T56" fmla="*/ 40 w 130"/>
                <a:gd name="T57" fmla="*/ 31 h 115"/>
                <a:gd name="T58" fmla="*/ 47 w 130"/>
                <a:gd name="T59" fmla="*/ 18 h 115"/>
                <a:gd name="T60" fmla="*/ 59 w 130"/>
                <a:gd name="T61" fmla="*/ 4 h 115"/>
                <a:gd name="T62" fmla="*/ 76 w 130"/>
                <a:gd name="T63" fmla="*/ 7 h 115"/>
                <a:gd name="T64" fmla="*/ 111 w 130"/>
                <a:gd name="T65" fmla="*/ 22 h 115"/>
                <a:gd name="T66" fmla="*/ 121 w 130"/>
                <a:gd name="T67" fmla="*/ 22 h 115"/>
                <a:gd name="T68" fmla="*/ 129 w 130"/>
                <a:gd name="T69" fmla="*/ 37 h 115"/>
                <a:gd name="T70" fmla="*/ 128 w 130"/>
                <a:gd name="T71"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15">
                  <a:moveTo>
                    <a:pt x="128" y="44"/>
                  </a:moveTo>
                  <a:cubicBezTo>
                    <a:pt x="129" y="46"/>
                    <a:pt x="129" y="47"/>
                    <a:pt x="126" y="47"/>
                  </a:cubicBezTo>
                  <a:cubicBezTo>
                    <a:pt x="121" y="47"/>
                    <a:pt x="120" y="48"/>
                    <a:pt x="119" y="47"/>
                  </a:cubicBezTo>
                  <a:cubicBezTo>
                    <a:pt x="119" y="45"/>
                    <a:pt x="121" y="42"/>
                    <a:pt x="115" y="41"/>
                  </a:cubicBezTo>
                  <a:cubicBezTo>
                    <a:pt x="109" y="41"/>
                    <a:pt x="103" y="38"/>
                    <a:pt x="101" y="39"/>
                  </a:cubicBezTo>
                  <a:cubicBezTo>
                    <a:pt x="99" y="41"/>
                    <a:pt x="100" y="44"/>
                    <a:pt x="98" y="42"/>
                  </a:cubicBezTo>
                  <a:cubicBezTo>
                    <a:pt x="96" y="41"/>
                    <a:pt x="92" y="41"/>
                    <a:pt x="91" y="41"/>
                  </a:cubicBezTo>
                  <a:cubicBezTo>
                    <a:pt x="89" y="41"/>
                    <a:pt x="84" y="40"/>
                    <a:pt x="83" y="39"/>
                  </a:cubicBezTo>
                  <a:cubicBezTo>
                    <a:pt x="82" y="38"/>
                    <a:pt x="79" y="38"/>
                    <a:pt x="76" y="38"/>
                  </a:cubicBezTo>
                  <a:cubicBezTo>
                    <a:pt x="73" y="38"/>
                    <a:pt x="71" y="35"/>
                    <a:pt x="69" y="37"/>
                  </a:cubicBezTo>
                  <a:cubicBezTo>
                    <a:pt x="66" y="39"/>
                    <a:pt x="71" y="43"/>
                    <a:pt x="66" y="42"/>
                  </a:cubicBezTo>
                  <a:cubicBezTo>
                    <a:pt x="62" y="41"/>
                    <a:pt x="62" y="42"/>
                    <a:pt x="59" y="40"/>
                  </a:cubicBezTo>
                  <a:cubicBezTo>
                    <a:pt x="56" y="39"/>
                    <a:pt x="54" y="35"/>
                    <a:pt x="53" y="39"/>
                  </a:cubicBezTo>
                  <a:cubicBezTo>
                    <a:pt x="51" y="43"/>
                    <a:pt x="51" y="47"/>
                    <a:pt x="54" y="51"/>
                  </a:cubicBezTo>
                  <a:cubicBezTo>
                    <a:pt x="56" y="54"/>
                    <a:pt x="61" y="53"/>
                    <a:pt x="61" y="59"/>
                  </a:cubicBezTo>
                  <a:cubicBezTo>
                    <a:pt x="61" y="64"/>
                    <a:pt x="60" y="66"/>
                    <a:pt x="65" y="69"/>
                  </a:cubicBezTo>
                  <a:cubicBezTo>
                    <a:pt x="70" y="72"/>
                    <a:pt x="71" y="73"/>
                    <a:pt x="75" y="76"/>
                  </a:cubicBezTo>
                  <a:cubicBezTo>
                    <a:pt x="78" y="79"/>
                    <a:pt x="82" y="83"/>
                    <a:pt x="84" y="86"/>
                  </a:cubicBezTo>
                  <a:cubicBezTo>
                    <a:pt x="87" y="90"/>
                    <a:pt x="93" y="94"/>
                    <a:pt x="94" y="96"/>
                  </a:cubicBezTo>
                  <a:cubicBezTo>
                    <a:pt x="95" y="98"/>
                    <a:pt x="97" y="97"/>
                    <a:pt x="99" y="99"/>
                  </a:cubicBezTo>
                  <a:cubicBezTo>
                    <a:pt x="101" y="101"/>
                    <a:pt x="104" y="102"/>
                    <a:pt x="106" y="104"/>
                  </a:cubicBezTo>
                  <a:cubicBezTo>
                    <a:pt x="108" y="107"/>
                    <a:pt x="112" y="110"/>
                    <a:pt x="112" y="111"/>
                  </a:cubicBezTo>
                  <a:cubicBezTo>
                    <a:pt x="111" y="112"/>
                    <a:pt x="111" y="113"/>
                    <a:pt x="112" y="115"/>
                  </a:cubicBezTo>
                  <a:cubicBezTo>
                    <a:pt x="109" y="114"/>
                    <a:pt x="107" y="113"/>
                    <a:pt x="108" y="113"/>
                  </a:cubicBezTo>
                  <a:cubicBezTo>
                    <a:pt x="109" y="111"/>
                    <a:pt x="103" y="110"/>
                    <a:pt x="103" y="109"/>
                  </a:cubicBezTo>
                  <a:cubicBezTo>
                    <a:pt x="103" y="107"/>
                    <a:pt x="98" y="101"/>
                    <a:pt x="97" y="104"/>
                  </a:cubicBezTo>
                  <a:cubicBezTo>
                    <a:pt x="96" y="107"/>
                    <a:pt x="92" y="106"/>
                    <a:pt x="92" y="105"/>
                  </a:cubicBezTo>
                  <a:cubicBezTo>
                    <a:pt x="92" y="104"/>
                    <a:pt x="90" y="99"/>
                    <a:pt x="88" y="99"/>
                  </a:cubicBezTo>
                  <a:cubicBezTo>
                    <a:pt x="85" y="99"/>
                    <a:pt x="79" y="97"/>
                    <a:pt x="79" y="95"/>
                  </a:cubicBezTo>
                  <a:cubicBezTo>
                    <a:pt x="80" y="93"/>
                    <a:pt x="82" y="90"/>
                    <a:pt x="78" y="90"/>
                  </a:cubicBezTo>
                  <a:cubicBezTo>
                    <a:pt x="73" y="90"/>
                    <a:pt x="69" y="89"/>
                    <a:pt x="72" y="86"/>
                  </a:cubicBezTo>
                  <a:cubicBezTo>
                    <a:pt x="76" y="82"/>
                    <a:pt x="72" y="83"/>
                    <a:pt x="69" y="83"/>
                  </a:cubicBezTo>
                  <a:cubicBezTo>
                    <a:pt x="67" y="83"/>
                    <a:pt x="68" y="83"/>
                    <a:pt x="63" y="84"/>
                  </a:cubicBezTo>
                  <a:cubicBezTo>
                    <a:pt x="59" y="85"/>
                    <a:pt x="55" y="82"/>
                    <a:pt x="55" y="82"/>
                  </a:cubicBezTo>
                  <a:cubicBezTo>
                    <a:pt x="55" y="82"/>
                    <a:pt x="57" y="81"/>
                    <a:pt x="52" y="80"/>
                  </a:cubicBezTo>
                  <a:cubicBezTo>
                    <a:pt x="47" y="78"/>
                    <a:pt x="48" y="78"/>
                    <a:pt x="46" y="75"/>
                  </a:cubicBezTo>
                  <a:cubicBezTo>
                    <a:pt x="44" y="72"/>
                    <a:pt x="41" y="68"/>
                    <a:pt x="40" y="71"/>
                  </a:cubicBezTo>
                  <a:cubicBezTo>
                    <a:pt x="40" y="74"/>
                    <a:pt x="38" y="74"/>
                    <a:pt x="36" y="72"/>
                  </a:cubicBezTo>
                  <a:cubicBezTo>
                    <a:pt x="34" y="69"/>
                    <a:pt x="30" y="64"/>
                    <a:pt x="34" y="66"/>
                  </a:cubicBezTo>
                  <a:cubicBezTo>
                    <a:pt x="38" y="67"/>
                    <a:pt x="38" y="63"/>
                    <a:pt x="38" y="62"/>
                  </a:cubicBezTo>
                  <a:cubicBezTo>
                    <a:pt x="38" y="60"/>
                    <a:pt x="33" y="59"/>
                    <a:pt x="33" y="57"/>
                  </a:cubicBezTo>
                  <a:cubicBezTo>
                    <a:pt x="33" y="56"/>
                    <a:pt x="31" y="52"/>
                    <a:pt x="30" y="52"/>
                  </a:cubicBezTo>
                  <a:cubicBezTo>
                    <a:pt x="29" y="51"/>
                    <a:pt x="31" y="48"/>
                    <a:pt x="32" y="48"/>
                  </a:cubicBezTo>
                  <a:cubicBezTo>
                    <a:pt x="34" y="47"/>
                    <a:pt x="34" y="44"/>
                    <a:pt x="31" y="44"/>
                  </a:cubicBezTo>
                  <a:cubicBezTo>
                    <a:pt x="29" y="44"/>
                    <a:pt x="25" y="43"/>
                    <a:pt x="25" y="43"/>
                  </a:cubicBezTo>
                  <a:cubicBezTo>
                    <a:pt x="25" y="43"/>
                    <a:pt x="21" y="45"/>
                    <a:pt x="21" y="46"/>
                  </a:cubicBezTo>
                  <a:cubicBezTo>
                    <a:pt x="21" y="47"/>
                    <a:pt x="14" y="43"/>
                    <a:pt x="18" y="42"/>
                  </a:cubicBezTo>
                  <a:cubicBezTo>
                    <a:pt x="21" y="40"/>
                    <a:pt x="25" y="40"/>
                    <a:pt x="25" y="38"/>
                  </a:cubicBezTo>
                  <a:cubicBezTo>
                    <a:pt x="25" y="35"/>
                    <a:pt x="18" y="33"/>
                    <a:pt x="16" y="36"/>
                  </a:cubicBezTo>
                  <a:cubicBezTo>
                    <a:pt x="14" y="39"/>
                    <a:pt x="12" y="43"/>
                    <a:pt x="11" y="45"/>
                  </a:cubicBezTo>
                  <a:cubicBezTo>
                    <a:pt x="11" y="46"/>
                    <a:pt x="8" y="50"/>
                    <a:pt x="6" y="49"/>
                  </a:cubicBezTo>
                  <a:cubicBezTo>
                    <a:pt x="4" y="48"/>
                    <a:pt x="5" y="46"/>
                    <a:pt x="4" y="42"/>
                  </a:cubicBezTo>
                  <a:cubicBezTo>
                    <a:pt x="2" y="38"/>
                    <a:pt x="0" y="36"/>
                    <a:pt x="0" y="34"/>
                  </a:cubicBezTo>
                  <a:cubicBezTo>
                    <a:pt x="1" y="32"/>
                    <a:pt x="3" y="30"/>
                    <a:pt x="4" y="29"/>
                  </a:cubicBezTo>
                  <a:cubicBezTo>
                    <a:pt x="6" y="30"/>
                    <a:pt x="8" y="31"/>
                    <a:pt x="8" y="31"/>
                  </a:cubicBezTo>
                  <a:cubicBezTo>
                    <a:pt x="9" y="31"/>
                    <a:pt x="11" y="31"/>
                    <a:pt x="15" y="30"/>
                  </a:cubicBezTo>
                  <a:cubicBezTo>
                    <a:pt x="18" y="29"/>
                    <a:pt x="21" y="26"/>
                    <a:pt x="24" y="25"/>
                  </a:cubicBezTo>
                  <a:cubicBezTo>
                    <a:pt x="27" y="24"/>
                    <a:pt x="31" y="27"/>
                    <a:pt x="40" y="31"/>
                  </a:cubicBezTo>
                  <a:cubicBezTo>
                    <a:pt x="49" y="35"/>
                    <a:pt x="41" y="29"/>
                    <a:pt x="40" y="22"/>
                  </a:cubicBezTo>
                  <a:cubicBezTo>
                    <a:pt x="39" y="15"/>
                    <a:pt x="48" y="21"/>
                    <a:pt x="47" y="18"/>
                  </a:cubicBezTo>
                  <a:cubicBezTo>
                    <a:pt x="46" y="16"/>
                    <a:pt x="47" y="14"/>
                    <a:pt x="50" y="10"/>
                  </a:cubicBezTo>
                  <a:cubicBezTo>
                    <a:pt x="53" y="7"/>
                    <a:pt x="59" y="8"/>
                    <a:pt x="59" y="4"/>
                  </a:cubicBezTo>
                  <a:cubicBezTo>
                    <a:pt x="59" y="1"/>
                    <a:pt x="63" y="1"/>
                    <a:pt x="66" y="0"/>
                  </a:cubicBezTo>
                  <a:cubicBezTo>
                    <a:pt x="68" y="3"/>
                    <a:pt x="69" y="1"/>
                    <a:pt x="76" y="7"/>
                  </a:cubicBezTo>
                  <a:cubicBezTo>
                    <a:pt x="84" y="15"/>
                    <a:pt x="85" y="14"/>
                    <a:pt x="93" y="19"/>
                  </a:cubicBezTo>
                  <a:cubicBezTo>
                    <a:pt x="102" y="23"/>
                    <a:pt x="101" y="22"/>
                    <a:pt x="111" y="22"/>
                  </a:cubicBezTo>
                  <a:cubicBezTo>
                    <a:pt x="117" y="21"/>
                    <a:pt x="118" y="20"/>
                    <a:pt x="119" y="19"/>
                  </a:cubicBezTo>
                  <a:cubicBezTo>
                    <a:pt x="120" y="20"/>
                    <a:pt x="121" y="21"/>
                    <a:pt x="121" y="22"/>
                  </a:cubicBezTo>
                  <a:cubicBezTo>
                    <a:pt x="122" y="24"/>
                    <a:pt x="121" y="27"/>
                    <a:pt x="123" y="31"/>
                  </a:cubicBezTo>
                  <a:cubicBezTo>
                    <a:pt x="126" y="35"/>
                    <a:pt x="127" y="35"/>
                    <a:pt x="129" y="37"/>
                  </a:cubicBezTo>
                  <a:cubicBezTo>
                    <a:pt x="130" y="38"/>
                    <a:pt x="126" y="40"/>
                    <a:pt x="126" y="42"/>
                  </a:cubicBezTo>
                  <a:cubicBezTo>
                    <a:pt x="126" y="44"/>
                    <a:pt x="127" y="44"/>
                    <a:pt x="128" y="44"/>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99">
              <a:extLst>
                <a:ext uri="{FF2B5EF4-FFF2-40B4-BE49-F238E27FC236}">
                  <a16:creationId xmlns:a16="http://schemas.microsoft.com/office/drawing/2014/main" id="{254E2A43-5EC8-F9D4-B063-FE9CC439AD8C}"/>
                </a:ext>
              </a:extLst>
            </p:cNvPr>
            <p:cNvSpPr>
              <a:spLocks/>
            </p:cNvSpPr>
            <p:nvPr/>
          </p:nvSpPr>
          <p:spPr bwMode="auto">
            <a:xfrm>
              <a:off x="2732" y="1257"/>
              <a:ext cx="42" cy="29"/>
            </a:xfrm>
            <a:custGeom>
              <a:avLst/>
              <a:gdLst>
                <a:gd name="T0" fmla="*/ 70 w 70"/>
                <a:gd name="T1" fmla="*/ 12 h 47"/>
                <a:gd name="T2" fmla="*/ 63 w 70"/>
                <a:gd name="T3" fmla="*/ 16 h 47"/>
                <a:gd name="T4" fmla="*/ 54 w 70"/>
                <a:gd name="T5" fmla="*/ 22 h 47"/>
                <a:gd name="T6" fmla="*/ 51 w 70"/>
                <a:gd name="T7" fmla="*/ 30 h 47"/>
                <a:gd name="T8" fmla="*/ 44 w 70"/>
                <a:gd name="T9" fmla="*/ 34 h 47"/>
                <a:gd name="T10" fmla="*/ 44 w 70"/>
                <a:gd name="T11" fmla="*/ 43 h 47"/>
                <a:gd name="T12" fmla="*/ 28 w 70"/>
                <a:gd name="T13" fmla="*/ 37 h 47"/>
                <a:gd name="T14" fmla="*/ 19 w 70"/>
                <a:gd name="T15" fmla="*/ 42 h 47"/>
                <a:gd name="T16" fmla="*/ 12 w 70"/>
                <a:gd name="T17" fmla="*/ 43 h 47"/>
                <a:gd name="T18" fmla="*/ 8 w 70"/>
                <a:gd name="T19" fmla="*/ 41 h 47"/>
                <a:gd name="T20" fmla="*/ 10 w 70"/>
                <a:gd name="T21" fmla="*/ 40 h 47"/>
                <a:gd name="T22" fmla="*/ 9 w 70"/>
                <a:gd name="T23" fmla="*/ 35 h 47"/>
                <a:gd name="T24" fmla="*/ 6 w 70"/>
                <a:gd name="T25" fmla="*/ 34 h 47"/>
                <a:gd name="T26" fmla="*/ 6 w 70"/>
                <a:gd name="T27" fmla="*/ 30 h 47"/>
                <a:gd name="T28" fmla="*/ 7 w 70"/>
                <a:gd name="T29" fmla="*/ 24 h 47"/>
                <a:gd name="T30" fmla="*/ 3 w 70"/>
                <a:gd name="T31" fmla="*/ 20 h 47"/>
                <a:gd name="T32" fmla="*/ 7 w 70"/>
                <a:gd name="T33" fmla="*/ 14 h 47"/>
                <a:gd name="T34" fmla="*/ 10 w 70"/>
                <a:gd name="T35" fmla="*/ 14 h 47"/>
                <a:gd name="T36" fmla="*/ 25 w 70"/>
                <a:gd name="T37" fmla="*/ 17 h 47"/>
                <a:gd name="T38" fmla="*/ 34 w 70"/>
                <a:gd name="T39" fmla="*/ 10 h 47"/>
                <a:gd name="T40" fmla="*/ 50 w 70"/>
                <a:gd name="T41" fmla="*/ 11 h 47"/>
                <a:gd name="T42" fmla="*/ 61 w 70"/>
                <a:gd name="T43" fmla="*/ 3 h 47"/>
                <a:gd name="T44" fmla="*/ 66 w 70"/>
                <a:gd name="T45" fmla="*/ 4 h 47"/>
                <a:gd name="T46" fmla="*/ 69 w 70"/>
                <a:gd name="T47" fmla="*/ 10 h 47"/>
                <a:gd name="T48" fmla="*/ 70 w 70"/>
                <a:gd name="T4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47">
                  <a:moveTo>
                    <a:pt x="70" y="12"/>
                  </a:moveTo>
                  <a:cubicBezTo>
                    <a:pt x="67" y="13"/>
                    <a:pt x="63" y="13"/>
                    <a:pt x="63" y="16"/>
                  </a:cubicBezTo>
                  <a:cubicBezTo>
                    <a:pt x="63" y="20"/>
                    <a:pt x="57" y="19"/>
                    <a:pt x="54" y="22"/>
                  </a:cubicBezTo>
                  <a:cubicBezTo>
                    <a:pt x="51" y="26"/>
                    <a:pt x="50" y="28"/>
                    <a:pt x="51" y="30"/>
                  </a:cubicBezTo>
                  <a:cubicBezTo>
                    <a:pt x="52" y="33"/>
                    <a:pt x="43" y="27"/>
                    <a:pt x="44" y="34"/>
                  </a:cubicBezTo>
                  <a:cubicBezTo>
                    <a:pt x="45" y="41"/>
                    <a:pt x="53" y="47"/>
                    <a:pt x="44" y="43"/>
                  </a:cubicBezTo>
                  <a:cubicBezTo>
                    <a:pt x="35" y="39"/>
                    <a:pt x="31" y="36"/>
                    <a:pt x="28" y="37"/>
                  </a:cubicBezTo>
                  <a:cubicBezTo>
                    <a:pt x="25" y="38"/>
                    <a:pt x="22" y="41"/>
                    <a:pt x="19" y="42"/>
                  </a:cubicBezTo>
                  <a:cubicBezTo>
                    <a:pt x="15" y="43"/>
                    <a:pt x="13" y="43"/>
                    <a:pt x="12" y="43"/>
                  </a:cubicBezTo>
                  <a:cubicBezTo>
                    <a:pt x="12" y="43"/>
                    <a:pt x="10" y="42"/>
                    <a:pt x="8" y="41"/>
                  </a:cubicBezTo>
                  <a:cubicBezTo>
                    <a:pt x="9" y="40"/>
                    <a:pt x="10" y="40"/>
                    <a:pt x="10" y="40"/>
                  </a:cubicBezTo>
                  <a:cubicBezTo>
                    <a:pt x="12" y="39"/>
                    <a:pt x="12" y="35"/>
                    <a:pt x="9" y="35"/>
                  </a:cubicBezTo>
                  <a:cubicBezTo>
                    <a:pt x="8" y="35"/>
                    <a:pt x="7" y="35"/>
                    <a:pt x="6" y="34"/>
                  </a:cubicBezTo>
                  <a:cubicBezTo>
                    <a:pt x="7" y="33"/>
                    <a:pt x="7" y="31"/>
                    <a:pt x="6" y="30"/>
                  </a:cubicBezTo>
                  <a:cubicBezTo>
                    <a:pt x="4" y="29"/>
                    <a:pt x="6" y="26"/>
                    <a:pt x="7" y="24"/>
                  </a:cubicBezTo>
                  <a:cubicBezTo>
                    <a:pt x="8" y="22"/>
                    <a:pt x="6" y="21"/>
                    <a:pt x="3" y="20"/>
                  </a:cubicBezTo>
                  <a:cubicBezTo>
                    <a:pt x="0" y="19"/>
                    <a:pt x="6" y="16"/>
                    <a:pt x="7" y="14"/>
                  </a:cubicBezTo>
                  <a:cubicBezTo>
                    <a:pt x="8" y="14"/>
                    <a:pt x="10" y="14"/>
                    <a:pt x="10" y="14"/>
                  </a:cubicBezTo>
                  <a:cubicBezTo>
                    <a:pt x="12" y="14"/>
                    <a:pt x="17" y="14"/>
                    <a:pt x="25" y="17"/>
                  </a:cubicBezTo>
                  <a:cubicBezTo>
                    <a:pt x="33" y="20"/>
                    <a:pt x="30" y="13"/>
                    <a:pt x="34" y="10"/>
                  </a:cubicBezTo>
                  <a:cubicBezTo>
                    <a:pt x="37" y="6"/>
                    <a:pt x="42" y="10"/>
                    <a:pt x="50" y="11"/>
                  </a:cubicBezTo>
                  <a:cubicBezTo>
                    <a:pt x="59" y="12"/>
                    <a:pt x="56" y="8"/>
                    <a:pt x="61" y="3"/>
                  </a:cubicBezTo>
                  <a:cubicBezTo>
                    <a:pt x="64" y="0"/>
                    <a:pt x="65" y="1"/>
                    <a:pt x="66" y="4"/>
                  </a:cubicBezTo>
                  <a:cubicBezTo>
                    <a:pt x="67" y="5"/>
                    <a:pt x="67" y="7"/>
                    <a:pt x="69" y="10"/>
                  </a:cubicBezTo>
                  <a:cubicBezTo>
                    <a:pt x="69" y="11"/>
                    <a:pt x="70" y="12"/>
                    <a:pt x="70" y="1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00">
              <a:extLst>
                <a:ext uri="{FF2B5EF4-FFF2-40B4-BE49-F238E27FC236}">
                  <a16:creationId xmlns:a16="http://schemas.microsoft.com/office/drawing/2014/main" id="{579FFD4D-14FA-EC3A-9B82-B6DDB338DBA8}"/>
                </a:ext>
              </a:extLst>
            </p:cNvPr>
            <p:cNvSpPr>
              <a:spLocks/>
            </p:cNvSpPr>
            <p:nvPr/>
          </p:nvSpPr>
          <p:spPr bwMode="auto">
            <a:xfrm>
              <a:off x="2815" y="1329"/>
              <a:ext cx="25" cy="51"/>
            </a:xfrm>
            <a:custGeom>
              <a:avLst/>
              <a:gdLst>
                <a:gd name="T0" fmla="*/ 41 w 42"/>
                <a:gd name="T1" fmla="*/ 58 h 85"/>
                <a:gd name="T2" fmla="*/ 35 w 42"/>
                <a:gd name="T3" fmla="*/ 67 h 85"/>
                <a:gd name="T4" fmla="*/ 29 w 42"/>
                <a:gd name="T5" fmla="*/ 73 h 85"/>
                <a:gd name="T6" fmla="*/ 27 w 42"/>
                <a:gd name="T7" fmla="*/ 79 h 85"/>
                <a:gd name="T8" fmla="*/ 24 w 42"/>
                <a:gd name="T9" fmla="*/ 84 h 85"/>
                <a:gd name="T10" fmla="*/ 21 w 42"/>
                <a:gd name="T11" fmla="*/ 85 h 85"/>
                <a:gd name="T12" fmla="*/ 18 w 42"/>
                <a:gd name="T13" fmla="*/ 82 h 85"/>
                <a:gd name="T14" fmla="*/ 9 w 42"/>
                <a:gd name="T15" fmla="*/ 71 h 85"/>
                <a:gd name="T16" fmla="*/ 2 w 42"/>
                <a:gd name="T17" fmla="*/ 61 h 85"/>
                <a:gd name="T18" fmla="*/ 3 w 42"/>
                <a:gd name="T19" fmla="*/ 52 h 85"/>
                <a:gd name="T20" fmla="*/ 4 w 42"/>
                <a:gd name="T21" fmla="*/ 43 h 85"/>
                <a:gd name="T22" fmla="*/ 4 w 42"/>
                <a:gd name="T23" fmla="*/ 31 h 85"/>
                <a:gd name="T24" fmla="*/ 2 w 42"/>
                <a:gd name="T25" fmla="*/ 22 h 85"/>
                <a:gd name="T26" fmla="*/ 1 w 42"/>
                <a:gd name="T27" fmla="*/ 21 h 85"/>
                <a:gd name="T28" fmla="*/ 1 w 42"/>
                <a:gd name="T29" fmla="*/ 9 h 85"/>
                <a:gd name="T30" fmla="*/ 5 w 42"/>
                <a:gd name="T31" fmla="*/ 5 h 85"/>
                <a:gd name="T32" fmla="*/ 9 w 42"/>
                <a:gd name="T33" fmla="*/ 3 h 85"/>
                <a:gd name="T34" fmla="*/ 14 w 42"/>
                <a:gd name="T35" fmla="*/ 6 h 85"/>
                <a:gd name="T36" fmla="*/ 17 w 42"/>
                <a:gd name="T37" fmla="*/ 5 h 85"/>
                <a:gd name="T38" fmla="*/ 28 w 42"/>
                <a:gd name="T39" fmla="*/ 15 h 85"/>
                <a:gd name="T40" fmla="*/ 29 w 42"/>
                <a:gd name="T41" fmla="*/ 23 h 85"/>
                <a:gd name="T42" fmla="*/ 30 w 42"/>
                <a:gd name="T43" fmla="*/ 24 h 85"/>
                <a:gd name="T44" fmla="*/ 30 w 42"/>
                <a:gd name="T45" fmla="*/ 24 h 85"/>
                <a:gd name="T46" fmla="*/ 28 w 42"/>
                <a:gd name="T47" fmla="*/ 28 h 85"/>
                <a:gd name="T48" fmla="*/ 27 w 42"/>
                <a:gd name="T49" fmla="*/ 31 h 85"/>
                <a:gd name="T50" fmla="*/ 28 w 42"/>
                <a:gd name="T51" fmla="*/ 36 h 85"/>
                <a:gd name="T52" fmla="*/ 31 w 42"/>
                <a:gd name="T53" fmla="*/ 46 h 85"/>
                <a:gd name="T54" fmla="*/ 38 w 42"/>
                <a:gd name="T55" fmla="*/ 50 h 85"/>
                <a:gd name="T56" fmla="*/ 38 w 42"/>
                <a:gd name="T57" fmla="*/ 50 h 85"/>
                <a:gd name="T58" fmla="*/ 41 w 42"/>
                <a:gd name="T59"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5">
                  <a:moveTo>
                    <a:pt x="41" y="58"/>
                  </a:moveTo>
                  <a:cubicBezTo>
                    <a:pt x="39" y="60"/>
                    <a:pt x="36" y="62"/>
                    <a:pt x="35" y="67"/>
                  </a:cubicBezTo>
                  <a:cubicBezTo>
                    <a:pt x="34" y="72"/>
                    <a:pt x="33" y="72"/>
                    <a:pt x="29" y="73"/>
                  </a:cubicBezTo>
                  <a:cubicBezTo>
                    <a:pt x="25" y="74"/>
                    <a:pt x="27" y="75"/>
                    <a:pt x="27" y="79"/>
                  </a:cubicBezTo>
                  <a:cubicBezTo>
                    <a:pt x="26" y="83"/>
                    <a:pt x="26" y="82"/>
                    <a:pt x="24" y="84"/>
                  </a:cubicBezTo>
                  <a:cubicBezTo>
                    <a:pt x="23" y="85"/>
                    <a:pt x="22" y="85"/>
                    <a:pt x="21" y="85"/>
                  </a:cubicBezTo>
                  <a:cubicBezTo>
                    <a:pt x="21" y="85"/>
                    <a:pt x="20" y="84"/>
                    <a:pt x="18" y="82"/>
                  </a:cubicBezTo>
                  <a:cubicBezTo>
                    <a:pt x="10" y="74"/>
                    <a:pt x="11" y="75"/>
                    <a:pt x="9" y="71"/>
                  </a:cubicBezTo>
                  <a:cubicBezTo>
                    <a:pt x="7" y="68"/>
                    <a:pt x="2" y="64"/>
                    <a:pt x="2" y="61"/>
                  </a:cubicBezTo>
                  <a:cubicBezTo>
                    <a:pt x="3" y="58"/>
                    <a:pt x="2" y="54"/>
                    <a:pt x="3" y="52"/>
                  </a:cubicBezTo>
                  <a:cubicBezTo>
                    <a:pt x="4" y="49"/>
                    <a:pt x="4" y="46"/>
                    <a:pt x="4" y="43"/>
                  </a:cubicBezTo>
                  <a:cubicBezTo>
                    <a:pt x="5" y="40"/>
                    <a:pt x="3" y="35"/>
                    <a:pt x="4" y="31"/>
                  </a:cubicBezTo>
                  <a:cubicBezTo>
                    <a:pt x="5" y="28"/>
                    <a:pt x="7" y="24"/>
                    <a:pt x="2" y="22"/>
                  </a:cubicBezTo>
                  <a:cubicBezTo>
                    <a:pt x="2" y="22"/>
                    <a:pt x="1" y="21"/>
                    <a:pt x="1" y="21"/>
                  </a:cubicBezTo>
                  <a:cubicBezTo>
                    <a:pt x="1" y="18"/>
                    <a:pt x="0" y="9"/>
                    <a:pt x="1" y="9"/>
                  </a:cubicBezTo>
                  <a:cubicBezTo>
                    <a:pt x="2" y="8"/>
                    <a:pt x="4" y="7"/>
                    <a:pt x="5" y="5"/>
                  </a:cubicBezTo>
                  <a:cubicBezTo>
                    <a:pt x="6" y="3"/>
                    <a:pt x="5" y="0"/>
                    <a:pt x="9" y="3"/>
                  </a:cubicBezTo>
                  <a:cubicBezTo>
                    <a:pt x="13" y="6"/>
                    <a:pt x="11" y="6"/>
                    <a:pt x="14" y="6"/>
                  </a:cubicBezTo>
                  <a:cubicBezTo>
                    <a:pt x="15" y="6"/>
                    <a:pt x="16" y="5"/>
                    <a:pt x="17" y="5"/>
                  </a:cubicBezTo>
                  <a:cubicBezTo>
                    <a:pt x="19" y="8"/>
                    <a:pt x="24" y="11"/>
                    <a:pt x="28" y="15"/>
                  </a:cubicBezTo>
                  <a:cubicBezTo>
                    <a:pt x="32" y="19"/>
                    <a:pt x="29" y="20"/>
                    <a:pt x="29" y="23"/>
                  </a:cubicBezTo>
                  <a:cubicBezTo>
                    <a:pt x="30" y="24"/>
                    <a:pt x="30" y="24"/>
                    <a:pt x="30" y="24"/>
                  </a:cubicBezTo>
                  <a:cubicBezTo>
                    <a:pt x="30" y="24"/>
                    <a:pt x="30" y="24"/>
                    <a:pt x="30" y="24"/>
                  </a:cubicBezTo>
                  <a:cubicBezTo>
                    <a:pt x="29" y="25"/>
                    <a:pt x="28" y="27"/>
                    <a:pt x="28" y="28"/>
                  </a:cubicBezTo>
                  <a:cubicBezTo>
                    <a:pt x="26" y="30"/>
                    <a:pt x="26" y="30"/>
                    <a:pt x="27" y="31"/>
                  </a:cubicBezTo>
                  <a:cubicBezTo>
                    <a:pt x="27" y="32"/>
                    <a:pt x="28" y="34"/>
                    <a:pt x="28" y="36"/>
                  </a:cubicBezTo>
                  <a:cubicBezTo>
                    <a:pt x="28" y="38"/>
                    <a:pt x="29" y="42"/>
                    <a:pt x="31" y="46"/>
                  </a:cubicBezTo>
                  <a:cubicBezTo>
                    <a:pt x="34" y="49"/>
                    <a:pt x="36" y="49"/>
                    <a:pt x="38" y="50"/>
                  </a:cubicBezTo>
                  <a:cubicBezTo>
                    <a:pt x="38" y="50"/>
                    <a:pt x="38" y="50"/>
                    <a:pt x="38" y="50"/>
                  </a:cubicBezTo>
                  <a:cubicBezTo>
                    <a:pt x="41" y="52"/>
                    <a:pt x="42" y="56"/>
                    <a:pt x="41" y="58"/>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01">
              <a:extLst>
                <a:ext uri="{FF2B5EF4-FFF2-40B4-BE49-F238E27FC236}">
                  <a16:creationId xmlns:a16="http://schemas.microsoft.com/office/drawing/2014/main" id="{6F5AC968-81B1-5A14-DF44-C1E69523BBE5}"/>
                </a:ext>
              </a:extLst>
            </p:cNvPr>
            <p:cNvSpPr>
              <a:spLocks/>
            </p:cNvSpPr>
            <p:nvPr/>
          </p:nvSpPr>
          <p:spPr bwMode="auto">
            <a:xfrm>
              <a:off x="2777" y="1214"/>
              <a:ext cx="76" cy="32"/>
            </a:xfrm>
            <a:custGeom>
              <a:avLst/>
              <a:gdLst>
                <a:gd name="T0" fmla="*/ 126 w 126"/>
                <a:gd name="T1" fmla="*/ 17 h 53"/>
                <a:gd name="T2" fmla="*/ 122 w 126"/>
                <a:gd name="T3" fmla="*/ 22 h 53"/>
                <a:gd name="T4" fmla="*/ 117 w 126"/>
                <a:gd name="T5" fmla="*/ 35 h 53"/>
                <a:gd name="T6" fmla="*/ 112 w 126"/>
                <a:gd name="T7" fmla="*/ 35 h 53"/>
                <a:gd name="T8" fmla="*/ 104 w 126"/>
                <a:gd name="T9" fmla="*/ 31 h 53"/>
                <a:gd name="T10" fmla="*/ 92 w 126"/>
                <a:gd name="T11" fmla="*/ 31 h 53"/>
                <a:gd name="T12" fmla="*/ 86 w 126"/>
                <a:gd name="T13" fmla="*/ 29 h 53"/>
                <a:gd name="T14" fmla="*/ 81 w 126"/>
                <a:gd name="T15" fmla="*/ 31 h 53"/>
                <a:gd name="T16" fmla="*/ 78 w 126"/>
                <a:gd name="T17" fmla="*/ 37 h 53"/>
                <a:gd name="T18" fmla="*/ 68 w 126"/>
                <a:gd name="T19" fmla="*/ 41 h 53"/>
                <a:gd name="T20" fmla="*/ 62 w 126"/>
                <a:gd name="T21" fmla="*/ 39 h 53"/>
                <a:gd name="T22" fmla="*/ 56 w 126"/>
                <a:gd name="T23" fmla="*/ 43 h 53"/>
                <a:gd name="T24" fmla="*/ 45 w 126"/>
                <a:gd name="T25" fmla="*/ 45 h 53"/>
                <a:gd name="T26" fmla="*/ 37 w 126"/>
                <a:gd name="T27" fmla="*/ 51 h 53"/>
                <a:gd name="T28" fmla="*/ 27 w 126"/>
                <a:gd name="T29" fmla="*/ 52 h 53"/>
                <a:gd name="T30" fmla="*/ 16 w 126"/>
                <a:gd name="T31" fmla="*/ 49 h 53"/>
                <a:gd name="T32" fmla="*/ 11 w 126"/>
                <a:gd name="T33" fmla="*/ 46 h 53"/>
                <a:gd name="T34" fmla="*/ 6 w 126"/>
                <a:gd name="T35" fmla="*/ 46 h 53"/>
                <a:gd name="T36" fmla="*/ 3 w 126"/>
                <a:gd name="T37" fmla="*/ 41 h 53"/>
                <a:gd name="T38" fmla="*/ 1 w 126"/>
                <a:gd name="T39" fmla="*/ 33 h 53"/>
                <a:gd name="T40" fmla="*/ 2 w 126"/>
                <a:gd name="T41" fmla="*/ 25 h 53"/>
                <a:gd name="T42" fmla="*/ 8 w 126"/>
                <a:gd name="T43" fmla="*/ 23 h 53"/>
                <a:gd name="T44" fmla="*/ 18 w 126"/>
                <a:gd name="T45" fmla="*/ 22 h 53"/>
                <a:gd name="T46" fmla="*/ 26 w 126"/>
                <a:gd name="T47" fmla="*/ 17 h 53"/>
                <a:gd name="T48" fmla="*/ 31 w 126"/>
                <a:gd name="T49" fmla="*/ 8 h 53"/>
                <a:gd name="T50" fmla="*/ 36 w 126"/>
                <a:gd name="T51" fmla="*/ 6 h 53"/>
                <a:gd name="T52" fmla="*/ 39 w 126"/>
                <a:gd name="T53" fmla="*/ 4 h 53"/>
                <a:gd name="T54" fmla="*/ 43 w 126"/>
                <a:gd name="T55" fmla="*/ 5 h 53"/>
                <a:gd name="T56" fmla="*/ 58 w 126"/>
                <a:gd name="T57" fmla="*/ 3 h 53"/>
                <a:gd name="T58" fmla="*/ 67 w 126"/>
                <a:gd name="T59" fmla="*/ 12 h 53"/>
                <a:gd name="T60" fmla="*/ 80 w 126"/>
                <a:gd name="T61" fmla="*/ 7 h 53"/>
                <a:gd name="T62" fmla="*/ 92 w 126"/>
                <a:gd name="T63" fmla="*/ 9 h 53"/>
                <a:gd name="T64" fmla="*/ 101 w 126"/>
                <a:gd name="T65" fmla="*/ 6 h 53"/>
                <a:gd name="T66" fmla="*/ 123 w 126"/>
                <a:gd name="T67" fmla="*/ 15 h 53"/>
                <a:gd name="T68" fmla="*/ 126 w 126"/>
                <a:gd name="T6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53">
                  <a:moveTo>
                    <a:pt x="126" y="17"/>
                  </a:moveTo>
                  <a:cubicBezTo>
                    <a:pt x="124" y="17"/>
                    <a:pt x="123" y="18"/>
                    <a:pt x="122" y="22"/>
                  </a:cubicBezTo>
                  <a:cubicBezTo>
                    <a:pt x="120" y="28"/>
                    <a:pt x="113" y="33"/>
                    <a:pt x="117" y="35"/>
                  </a:cubicBezTo>
                  <a:cubicBezTo>
                    <a:pt x="116" y="35"/>
                    <a:pt x="114" y="35"/>
                    <a:pt x="112" y="35"/>
                  </a:cubicBezTo>
                  <a:cubicBezTo>
                    <a:pt x="108" y="35"/>
                    <a:pt x="107" y="33"/>
                    <a:pt x="104" y="31"/>
                  </a:cubicBezTo>
                  <a:cubicBezTo>
                    <a:pt x="100" y="28"/>
                    <a:pt x="96" y="31"/>
                    <a:pt x="92" y="31"/>
                  </a:cubicBezTo>
                  <a:cubicBezTo>
                    <a:pt x="89" y="31"/>
                    <a:pt x="87" y="30"/>
                    <a:pt x="86" y="29"/>
                  </a:cubicBezTo>
                  <a:cubicBezTo>
                    <a:pt x="85" y="28"/>
                    <a:pt x="83" y="30"/>
                    <a:pt x="81" y="31"/>
                  </a:cubicBezTo>
                  <a:cubicBezTo>
                    <a:pt x="79" y="32"/>
                    <a:pt x="79" y="34"/>
                    <a:pt x="78" y="37"/>
                  </a:cubicBezTo>
                  <a:cubicBezTo>
                    <a:pt x="76" y="40"/>
                    <a:pt x="73" y="40"/>
                    <a:pt x="68" y="41"/>
                  </a:cubicBezTo>
                  <a:cubicBezTo>
                    <a:pt x="63" y="43"/>
                    <a:pt x="66" y="41"/>
                    <a:pt x="62" y="39"/>
                  </a:cubicBezTo>
                  <a:cubicBezTo>
                    <a:pt x="57" y="38"/>
                    <a:pt x="59" y="42"/>
                    <a:pt x="56" y="43"/>
                  </a:cubicBezTo>
                  <a:cubicBezTo>
                    <a:pt x="53" y="43"/>
                    <a:pt x="46" y="43"/>
                    <a:pt x="45" y="45"/>
                  </a:cubicBezTo>
                  <a:cubicBezTo>
                    <a:pt x="44" y="46"/>
                    <a:pt x="42" y="49"/>
                    <a:pt x="37" y="51"/>
                  </a:cubicBezTo>
                  <a:cubicBezTo>
                    <a:pt x="31" y="53"/>
                    <a:pt x="31" y="52"/>
                    <a:pt x="27" y="52"/>
                  </a:cubicBezTo>
                  <a:cubicBezTo>
                    <a:pt x="24" y="53"/>
                    <a:pt x="19" y="51"/>
                    <a:pt x="16" y="49"/>
                  </a:cubicBezTo>
                  <a:cubicBezTo>
                    <a:pt x="13" y="47"/>
                    <a:pt x="13" y="46"/>
                    <a:pt x="11" y="46"/>
                  </a:cubicBezTo>
                  <a:cubicBezTo>
                    <a:pt x="9" y="46"/>
                    <a:pt x="7" y="46"/>
                    <a:pt x="6" y="46"/>
                  </a:cubicBezTo>
                  <a:cubicBezTo>
                    <a:pt x="5" y="44"/>
                    <a:pt x="4" y="43"/>
                    <a:pt x="3" y="41"/>
                  </a:cubicBezTo>
                  <a:cubicBezTo>
                    <a:pt x="1" y="39"/>
                    <a:pt x="0" y="38"/>
                    <a:pt x="1" y="33"/>
                  </a:cubicBezTo>
                  <a:cubicBezTo>
                    <a:pt x="2" y="29"/>
                    <a:pt x="4" y="28"/>
                    <a:pt x="2" y="25"/>
                  </a:cubicBezTo>
                  <a:cubicBezTo>
                    <a:pt x="3" y="25"/>
                    <a:pt x="5" y="24"/>
                    <a:pt x="8" y="23"/>
                  </a:cubicBezTo>
                  <a:cubicBezTo>
                    <a:pt x="12" y="22"/>
                    <a:pt x="14" y="24"/>
                    <a:pt x="18" y="22"/>
                  </a:cubicBezTo>
                  <a:cubicBezTo>
                    <a:pt x="21" y="20"/>
                    <a:pt x="22" y="22"/>
                    <a:pt x="26" y="17"/>
                  </a:cubicBezTo>
                  <a:cubicBezTo>
                    <a:pt x="29" y="12"/>
                    <a:pt x="30" y="10"/>
                    <a:pt x="31" y="8"/>
                  </a:cubicBezTo>
                  <a:cubicBezTo>
                    <a:pt x="33" y="7"/>
                    <a:pt x="36" y="7"/>
                    <a:pt x="36" y="6"/>
                  </a:cubicBezTo>
                  <a:cubicBezTo>
                    <a:pt x="36" y="6"/>
                    <a:pt x="38" y="5"/>
                    <a:pt x="39" y="4"/>
                  </a:cubicBezTo>
                  <a:cubicBezTo>
                    <a:pt x="39" y="5"/>
                    <a:pt x="40" y="5"/>
                    <a:pt x="43" y="5"/>
                  </a:cubicBezTo>
                  <a:cubicBezTo>
                    <a:pt x="51" y="5"/>
                    <a:pt x="55" y="0"/>
                    <a:pt x="58" y="3"/>
                  </a:cubicBezTo>
                  <a:cubicBezTo>
                    <a:pt x="61" y="6"/>
                    <a:pt x="60" y="12"/>
                    <a:pt x="67" y="12"/>
                  </a:cubicBezTo>
                  <a:cubicBezTo>
                    <a:pt x="74" y="11"/>
                    <a:pt x="74" y="6"/>
                    <a:pt x="80" y="7"/>
                  </a:cubicBezTo>
                  <a:cubicBezTo>
                    <a:pt x="86" y="7"/>
                    <a:pt x="87" y="11"/>
                    <a:pt x="92" y="9"/>
                  </a:cubicBezTo>
                  <a:cubicBezTo>
                    <a:pt x="97" y="7"/>
                    <a:pt x="94" y="3"/>
                    <a:pt x="101" y="6"/>
                  </a:cubicBezTo>
                  <a:cubicBezTo>
                    <a:pt x="107" y="9"/>
                    <a:pt x="121" y="14"/>
                    <a:pt x="123" y="15"/>
                  </a:cubicBezTo>
                  <a:cubicBezTo>
                    <a:pt x="124" y="16"/>
                    <a:pt x="125" y="16"/>
                    <a:pt x="126" y="17"/>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02">
              <a:extLst>
                <a:ext uri="{FF2B5EF4-FFF2-40B4-BE49-F238E27FC236}">
                  <a16:creationId xmlns:a16="http://schemas.microsoft.com/office/drawing/2014/main" id="{9B262712-F99B-150D-071D-A3226C976316}"/>
                </a:ext>
              </a:extLst>
            </p:cNvPr>
            <p:cNvSpPr>
              <a:spLocks/>
            </p:cNvSpPr>
            <p:nvPr/>
          </p:nvSpPr>
          <p:spPr bwMode="auto">
            <a:xfrm>
              <a:off x="2714" y="1190"/>
              <a:ext cx="89" cy="42"/>
            </a:xfrm>
            <a:custGeom>
              <a:avLst/>
              <a:gdLst>
                <a:gd name="T0" fmla="*/ 144 w 147"/>
                <a:gd name="T1" fmla="*/ 44 h 70"/>
                <a:gd name="T2" fmla="*/ 141 w 147"/>
                <a:gd name="T3" fmla="*/ 46 h 70"/>
                <a:gd name="T4" fmla="*/ 136 w 147"/>
                <a:gd name="T5" fmla="*/ 48 h 70"/>
                <a:gd name="T6" fmla="*/ 131 w 147"/>
                <a:gd name="T7" fmla="*/ 57 h 70"/>
                <a:gd name="T8" fmla="*/ 123 w 147"/>
                <a:gd name="T9" fmla="*/ 62 h 70"/>
                <a:gd name="T10" fmla="*/ 113 w 147"/>
                <a:gd name="T11" fmla="*/ 63 h 70"/>
                <a:gd name="T12" fmla="*/ 107 w 147"/>
                <a:gd name="T13" fmla="*/ 65 h 70"/>
                <a:gd name="T14" fmla="*/ 106 w 147"/>
                <a:gd name="T15" fmla="*/ 64 h 70"/>
                <a:gd name="T16" fmla="*/ 90 w 147"/>
                <a:gd name="T17" fmla="*/ 64 h 70"/>
                <a:gd name="T18" fmla="*/ 78 w 147"/>
                <a:gd name="T19" fmla="*/ 61 h 70"/>
                <a:gd name="T20" fmla="*/ 67 w 147"/>
                <a:gd name="T21" fmla="*/ 59 h 70"/>
                <a:gd name="T22" fmla="*/ 55 w 147"/>
                <a:gd name="T23" fmla="*/ 69 h 70"/>
                <a:gd name="T24" fmla="*/ 43 w 147"/>
                <a:gd name="T25" fmla="*/ 66 h 70"/>
                <a:gd name="T26" fmla="*/ 38 w 147"/>
                <a:gd name="T27" fmla="*/ 65 h 70"/>
                <a:gd name="T28" fmla="*/ 33 w 147"/>
                <a:gd name="T29" fmla="*/ 60 h 70"/>
                <a:gd name="T30" fmla="*/ 25 w 147"/>
                <a:gd name="T31" fmla="*/ 54 h 70"/>
                <a:gd name="T32" fmla="*/ 16 w 147"/>
                <a:gd name="T33" fmla="*/ 47 h 70"/>
                <a:gd name="T34" fmla="*/ 12 w 147"/>
                <a:gd name="T35" fmla="*/ 41 h 70"/>
                <a:gd name="T36" fmla="*/ 8 w 147"/>
                <a:gd name="T37" fmla="*/ 34 h 70"/>
                <a:gd name="T38" fmla="*/ 7 w 147"/>
                <a:gd name="T39" fmla="*/ 30 h 70"/>
                <a:gd name="T40" fmla="*/ 4 w 147"/>
                <a:gd name="T41" fmla="*/ 25 h 70"/>
                <a:gd name="T42" fmla="*/ 13 w 147"/>
                <a:gd name="T43" fmla="*/ 20 h 70"/>
                <a:gd name="T44" fmla="*/ 24 w 147"/>
                <a:gd name="T45" fmla="*/ 17 h 70"/>
                <a:gd name="T46" fmla="*/ 36 w 147"/>
                <a:gd name="T47" fmla="*/ 9 h 70"/>
                <a:gd name="T48" fmla="*/ 42 w 147"/>
                <a:gd name="T49" fmla="*/ 10 h 70"/>
                <a:gd name="T50" fmla="*/ 47 w 147"/>
                <a:gd name="T51" fmla="*/ 4 h 70"/>
                <a:gd name="T52" fmla="*/ 54 w 147"/>
                <a:gd name="T53" fmla="*/ 5 h 70"/>
                <a:gd name="T54" fmla="*/ 61 w 147"/>
                <a:gd name="T55" fmla="*/ 6 h 70"/>
                <a:gd name="T56" fmla="*/ 62 w 147"/>
                <a:gd name="T57" fmla="*/ 2 h 70"/>
                <a:gd name="T58" fmla="*/ 69 w 147"/>
                <a:gd name="T59" fmla="*/ 4 h 70"/>
                <a:gd name="T60" fmla="*/ 77 w 147"/>
                <a:gd name="T61" fmla="*/ 13 h 70"/>
                <a:gd name="T62" fmla="*/ 93 w 147"/>
                <a:gd name="T63" fmla="*/ 13 h 70"/>
                <a:gd name="T64" fmla="*/ 93 w 147"/>
                <a:gd name="T65" fmla="*/ 27 h 70"/>
                <a:gd name="T66" fmla="*/ 105 w 147"/>
                <a:gd name="T67" fmla="*/ 24 h 70"/>
                <a:gd name="T68" fmla="*/ 111 w 147"/>
                <a:gd name="T69" fmla="*/ 18 h 70"/>
                <a:gd name="T70" fmla="*/ 123 w 147"/>
                <a:gd name="T71" fmla="*/ 26 h 70"/>
                <a:gd name="T72" fmla="*/ 130 w 147"/>
                <a:gd name="T73" fmla="*/ 30 h 70"/>
                <a:gd name="T74" fmla="*/ 145 w 147"/>
                <a:gd name="T75" fmla="*/ 39 h 70"/>
                <a:gd name="T76" fmla="*/ 144 w 147"/>
                <a:gd name="T7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70">
                  <a:moveTo>
                    <a:pt x="144" y="44"/>
                  </a:moveTo>
                  <a:cubicBezTo>
                    <a:pt x="143" y="44"/>
                    <a:pt x="141" y="46"/>
                    <a:pt x="141" y="46"/>
                  </a:cubicBezTo>
                  <a:cubicBezTo>
                    <a:pt x="141" y="47"/>
                    <a:pt x="138" y="47"/>
                    <a:pt x="136" y="48"/>
                  </a:cubicBezTo>
                  <a:cubicBezTo>
                    <a:pt x="135" y="50"/>
                    <a:pt x="134" y="52"/>
                    <a:pt x="131" y="57"/>
                  </a:cubicBezTo>
                  <a:cubicBezTo>
                    <a:pt x="127" y="62"/>
                    <a:pt x="126" y="60"/>
                    <a:pt x="123" y="62"/>
                  </a:cubicBezTo>
                  <a:cubicBezTo>
                    <a:pt x="119" y="64"/>
                    <a:pt x="117" y="62"/>
                    <a:pt x="113" y="63"/>
                  </a:cubicBezTo>
                  <a:cubicBezTo>
                    <a:pt x="110" y="64"/>
                    <a:pt x="108" y="65"/>
                    <a:pt x="107" y="65"/>
                  </a:cubicBezTo>
                  <a:cubicBezTo>
                    <a:pt x="107" y="65"/>
                    <a:pt x="106" y="64"/>
                    <a:pt x="106" y="64"/>
                  </a:cubicBezTo>
                  <a:cubicBezTo>
                    <a:pt x="103" y="60"/>
                    <a:pt x="96" y="64"/>
                    <a:pt x="90" y="64"/>
                  </a:cubicBezTo>
                  <a:cubicBezTo>
                    <a:pt x="84" y="64"/>
                    <a:pt x="83" y="63"/>
                    <a:pt x="78" y="61"/>
                  </a:cubicBezTo>
                  <a:cubicBezTo>
                    <a:pt x="73" y="59"/>
                    <a:pt x="68" y="57"/>
                    <a:pt x="67" y="59"/>
                  </a:cubicBezTo>
                  <a:cubicBezTo>
                    <a:pt x="66" y="61"/>
                    <a:pt x="60" y="68"/>
                    <a:pt x="55" y="69"/>
                  </a:cubicBezTo>
                  <a:cubicBezTo>
                    <a:pt x="51" y="70"/>
                    <a:pt x="47" y="69"/>
                    <a:pt x="43" y="66"/>
                  </a:cubicBezTo>
                  <a:cubicBezTo>
                    <a:pt x="40" y="65"/>
                    <a:pt x="40" y="65"/>
                    <a:pt x="38" y="65"/>
                  </a:cubicBezTo>
                  <a:cubicBezTo>
                    <a:pt x="38" y="60"/>
                    <a:pt x="36" y="62"/>
                    <a:pt x="33" y="60"/>
                  </a:cubicBezTo>
                  <a:cubicBezTo>
                    <a:pt x="29" y="57"/>
                    <a:pt x="29" y="57"/>
                    <a:pt x="25" y="54"/>
                  </a:cubicBezTo>
                  <a:cubicBezTo>
                    <a:pt x="20" y="50"/>
                    <a:pt x="18" y="49"/>
                    <a:pt x="16" y="47"/>
                  </a:cubicBezTo>
                  <a:cubicBezTo>
                    <a:pt x="14" y="45"/>
                    <a:pt x="14" y="45"/>
                    <a:pt x="12" y="41"/>
                  </a:cubicBezTo>
                  <a:cubicBezTo>
                    <a:pt x="10" y="37"/>
                    <a:pt x="10" y="37"/>
                    <a:pt x="8" y="34"/>
                  </a:cubicBezTo>
                  <a:cubicBezTo>
                    <a:pt x="7" y="30"/>
                    <a:pt x="10" y="32"/>
                    <a:pt x="7" y="30"/>
                  </a:cubicBezTo>
                  <a:cubicBezTo>
                    <a:pt x="4" y="28"/>
                    <a:pt x="0" y="26"/>
                    <a:pt x="4" y="25"/>
                  </a:cubicBezTo>
                  <a:cubicBezTo>
                    <a:pt x="7" y="23"/>
                    <a:pt x="6" y="20"/>
                    <a:pt x="13" y="20"/>
                  </a:cubicBezTo>
                  <a:cubicBezTo>
                    <a:pt x="19" y="20"/>
                    <a:pt x="21" y="19"/>
                    <a:pt x="24" y="17"/>
                  </a:cubicBezTo>
                  <a:cubicBezTo>
                    <a:pt x="27" y="15"/>
                    <a:pt x="35" y="9"/>
                    <a:pt x="36" y="9"/>
                  </a:cubicBezTo>
                  <a:cubicBezTo>
                    <a:pt x="36" y="9"/>
                    <a:pt x="37" y="10"/>
                    <a:pt x="42" y="10"/>
                  </a:cubicBezTo>
                  <a:cubicBezTo>
                    <a:pt x="47" y="10"/>
                    <a:pt x="44" y="6"/>
                    <a:pt x="47" y="4"/>
                  </a:cubicBezTo>
                  <a:cubicBezTo>
                    <a:pt x="50" y="2"/>
                    <a:pt x="53" y="3"/>
                    <a:pt x="54" y="5"/>
                  </a:cubicBezTo>
                  <a:cubicBezTo>
                    <a:pt x="55" y="6"/>
                    <a:pt x="61" y="9"/>
                    <a:pt x="61" y="6"/>
                  </a:cubicBezTo>
                  <a:cubicBezTo>
                    <a:pt x="61" y="5"/>
                    <a:pt x="61" y="3"/>
                    <a:pt x="62" y="2"/>
                  </a:cubicBezTo>
                  <a:cubicBezTo>
                    <a:pt x="63" y="2"/>
                    <a:pt x="65" y="0"/>
                    <a:pt x="69" y="4"/>
                  </a:cubicBezTo>
                  <a:cubicBezTo>
                    <a:pt x="73" y="9"/>
                    <a:pt x="68" y="13"/>
                    <a:pt x="77" y="13"/>
                  </a:cubicBezTo>
                  <a:cubicBezTo>
                    <a:pt x="85" y="13"/>
                    <a:pt x="94" y="5"/>
                    <a:pt x="93" y="13"/>
                  </a:cubicBezTo>
                  <a:cubicBezTo>
                    <a:pt x="92" y="20"/>
                    <a:pt x="89" y="26"/>
                    <a:pt x="93" y="27"/>
                  </a:cubicBezTo>
                  <a:cubicBezTo>
                    <a:pt x="97" y="29"/>
                    <a:pt x="105" y="28"/>
                    <a:pt x="105" y="24"/>
                  </a:cubicBezTo>
                  <a:cubicBezTo>
                    <a:pt x="105" y="20"/>
                    <a:pt x="106" y="14"/>
                    <a:pt x="111" y="18"/>
                  </a:cubicBezTo>
                  <a:cubicBezTo>
                    <a:pt x="116" y="23"/>
                    <a:pt x="123" y="24"/>
                    <a:pt x="123" y="26"/>
                  </a:cubicBezTo>
                  <a:cubicBezTo>
                    <a:pt x="123" y="29"/>
                    <a:pt x="121" y="28"/>
                    <a:pt x="130" y="30"/>
                  </a:cubicBezTo>
                  <a:cubicBezTo>
                    <a:pt x="139" y="33"/>
                    <a:pt x="143" y="36"/>
                    <a:pt x="145" y="39"/>
                  </a:cubicBezTo>
                  <a:cubicBezTo>
                    <a:pt x="147" y="41"/>
                    <a:pt x="144" y="43"/>
                    <a:pt x="144" y="44"/>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03">
              <a:extLst>
                <a:ext uri="{FF2B5EF4-FFF2-40B4-BE49-F238E27FC236}">
                  <a16:creationId xmlns:a16="http://schemas.microsoft.com/office/drawing/2014/main" id="{80182510-80EC-FEA2-2AC9-656998850C09}"/>
                </a:ext>
              </a:extLst>
            </p:cNvPr>
            <p:cNvSpPr>
              <a:spLocks/>
            </p:cNvSpPr>
            <p:nvPr/>
          </p:nvSpPr>
          <p:spPr bwMode="auto">
            <a:xfrm>
              <a:off x="2908" y="1232"/>
              <a:ext cx="48" cy="51"/>
            </a:xfrm>
            <a:custGeom>
              <a:avLst/>
              <a:gdLst>
                <a:gd name="T0" fmla="*/ 80 w 80"/>
                <a:gd name="T1" fmla="*/ 60 h 85"/>
                <a:gd name="T2" fmla="*/ 78 w 80"/>
                <a:gd name="T3" fmla="*/ 61 h 85"/>
                <a:gd name="T4" fmla="*/ 71 w 80"/>
                <a:gd name="T5" fmla="*/ 60 h 85"/>
                <a:gd name="T6" fmla="*/ 63 w 80"/>
                <a:gd name="T7" fmla="*/ 60 h 85"/>
                <a:gd name="T8" fmla="*/ 58 w 80"/>
                <a:gd name="T9" fmla="*/ 56 h 85"/>
                <a:gd name="T10" fmla="*/ 55 w 80"/>
                <a:gd name="T11" fmla="*/ 61 h 85"/>
                <a:gd name="T12" fmla="*/ 51 w 80"/>
                <a:gd name="T13" fmla="*/ 71 h 85"/>
                <a:gd name="T14" fmla="*/ 47 w 80"/>
                <a:gd name="T15" fmla="*/ 78 h 85"/>
                <a:gd name="T16" fmla="*/ 44 w 80"/>
                <a:gd name="T17" fmla="*/ 84 h 85"/>
                <a:gd name="T18" fmla="*/ 38 w 80"/>
                <a:gd name="T19" fmla="*/ 85 h 85"/>
                <a:gd name="T20" fmla="*/ 38 w 80"/>
                <a:gd name="T21" fmla="*/ 84 h 85"/>
                <a:gd name="T22" fmla="*/ 37 w 80"/>
                <a:gd name="T23" fmla="*/ 75 h 85"/>
                <a:gd name="T24" fmla="*/ 37 w 80"/>
                <a:gd name="T25" fmla="*/ 59 h 85"/>
                <a:gd name="T26" fmla="*/ 34 w 80"/>
                <a:gd name="T27" fmla="*/ 49 h 85"/>
                <a:gd name="T28" fmla="*/ 22 w 80"/>
                <a:gd name="T29" fmla="*/ 35 h 85"/>
                <a:gd name="T30" fmla="*/ 13 w 80"/>
                <a:gd name="T31" fmla="*/ 25 h 85"/>
                <a:gd name="T32" fmla="*/ 6 w 80"/>
                <a:gd name="T33" fmla="*/ 15 h 85"/>
                <a:gd name="T34" fmla="*/ 0 w 80"/>
                <a:gd name="T35" fmla="*/ 7 h 85"/>
                <a:gd name="T36" fmla="*/ 12 w 80"/>
                <a:gd name="T37" fmla="*/ 3 h 85"/>
                <a:gd name="T38" fmla="*/ 22 w 80"/>
                <a:gd name="T39" fmla="*/ 3 h 85"/>
                <a:gd name="T40" fmla="*/ 33 w 80"/>
                <a:gd name="T41" fmla="*/ 10 h 85"/>
                <a:gd name="T42" fmla="*/ 46 w 80"/>
                <a:gd name="T43" fmla="*/ 12 h 85"/>
                <a:gd name="T44" fmla="*/ 56 w 80"/>
                <a:gd name="T45" fmla="*/ 23 h 85"/>
                <a:gd name="T46" fmla="*/ 56 w 80"/>
                <a:gd name="T47" fmla="*/ 32 h 85"/>
                <a:gd name="T48" fmla="*/ 65 w 80"/>
                <a:gd name="T49" fmla="*/ 36 h 85"/>
                <a:gd name="T50" fmla="*/ 69 w 80"/>
                <a:gd name="T51" fmla="*/ 46 h 85"/>
                <a:gd name="T52" fmla="*/ 76 w 80"/>
                <a:gd name="T53" fmla="*/ 52 h 85"/>
                <a:gd name="T54" fmla="*/ 80 w 80"/>
                <a:gd name="T5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5">
                  <a:moveTo>
                    <a:pt x="80" y="60"/>
                  </a:moveTo>
                  <a:cubicBezTo>
                    <a:pt x="79" y="60"/>
                    <a:pt x="79" y="61"/>
                    <a:pt x="78" y="61"/>
                  </a:cubicBezTo>
                  <a:cubicBezTo>
                    <a:pt x="76" y="62"/>
                    <a:pt x="73" y="61"/>
                    <a:pt x="71" y="60"/>
                  </a:cubicBezTo>
                  <a:cubicBezTo>
                    <a:pt x="69" y="59"/>
                    <a:pt x="68" y="58"/>
                    <a:pt x="63" y="60"/>
                  </a:cubicBezTo>
                  <a:cubicBezTo>
                    <a:pt x="58" y="62"/>
                    <a:pt x="61" y="58"/>
                    <a:pt x="58" y="56"/>
                  </a:cubicBezTo>
                  <a:cubicBezTo>
                    <a:pt x="56" y="54"/>
                    <a:pt x="54" y="55"/>
                    <a:pt x="55" y="61"/>
                  </a:cubicBezTo>
                  <a:cubicBezTo>
                    <a:pt x="56" y="66"/>
                    <a:pt x="55" y="68"/>
                    <a:pt x="51" y="71"/>
                  </a:cubicBezTo>
                  <a:cubicBezTo>
                    <a:pt x="48" y="75"/>
                    <a:pt x="51" y="74"/>
                    <a:pt x="47" y="78"/>
                  </a:cubicBezTo>
                  <a:cubicBezTo>
                    <a:pt x="44" y="83"/>
                    <a:pt x="45" y="82"/>
                    <a:pt x="44" y="84"/>
                  </a:cubicBezTo>
                  <a:cubicBezTo>
                    <a:pt x="43" y="85"/>
                    <a:pt x="41" y="85"/>
                    <a:pt x="38" y="85"/>
                  </a:cubicBezTo>
                  <a:cubicBezTo>
                    <a:pt x="38" y="85"/>
                    <a:pt x="38" y="84"/>
                    <a:pt x="38" y="84"/>
                  </a:cubicBezTo>
                  <a:cubicBezTo>
                    <a:pt x="36" y="81"/>
                    <a:pt x="38" y="77"/>
                    <a:pt x="37" y="75"/>
                  </a:cubicBezTo>
                  <a:cubicBezTo>
                    <a:pt x="35" y="72"/>
                    <a:pt x="34" y="69"/>
                    <a:pt x="37" y="59"/>
                  </a:cubicBezTo>
                  <a:cubicBezTo>
                    <a:pt x="40" y="50"/>
                    <a:pt x="35" y="53"/>
                    <a:pt x="34" y="49"/>
                  </a:cubicBezTo>
                  <a:cubicBezTo>
                    <a:pt x="34" y="45"/>
                    <a:pt x="27" y="40"/>
                    <a:pt x="22" y="35"/>
                  </a:cubicBezTo>
                  <a:cubicBezTo>
                    <a:pt x="17" y="30"/>
                    <a:pt x="15" y="28"/>
                    <a:pt x="13" y="25"/>
                  </a:cubicBezTo>
                  <a:cubicBezTo>
                    <a:pt x="11" y="21"/>
                    <a:pt x="11" y="18"/>
                    <a:pt x="6" y="15"/>
                  </a:cubicBezTo>
                  <a:cubicBezTo>
                    <a:pt x="2" y="12"/>
                    <a:pt x="1" y="9"/>
                    <a:pt x="0" y="7"/>
                  </a:cubicBezTo>
                  <a:cubicBezTo>
                    <a:pt x="3" y="6"/>
                    <a:pt x="9" y="4"/>
                    <a:pt x="12" y="3"/>
                  </a:cubicBezTo>
                  <a:cubicBezTo>
                    <a:pt x="16" y="3"/>
                    <a:pt x="17" y="0"/>
                    <a:pt x="22" y="3"/>
                  </a:cubicBezTo>
                  <a:cubicBezTo>
                    <a:pt x="27" y="7"/>
                    <a:pt x="29" y="8"/>
                    <a:pt x="33" y="10"/>
                  </a:cubicBezTo>
                  <a:cubicBezTo>
                    <a:pt x="37" y="13"/>
                    <a:pt x="40" y="9"/>
                    <a:pt x="46" y="12"/>
                  </a:cubicBezTo>
                  <a:cubicBezTo>
                    <a:pt x="52" y="16"/>
                    <a:pt x="57" y="17"/>
                    <a:pt x="56" y="23"/>
                  </a:cubicBezTo>
                  <a:cubicBezTo>
                    <a:pt x="55" y="28"/>
                    <a:pt x="54" y="31"/>
                    <a:pt x="56" y="32"/>
                  </a:cubicBezTo>
                  <a:cubicBezTo>
                    <a:pt x="59" y="32"/>
                    <a:pt x="65" y="31"/>
                    <a:pt x="65" y="36"/>
                  </a:cubicBezTo>
                  <a:cubicBezTo>
                    <a:pt x="65" y="41"/>
                    <a:pt x="68" y="46"/>
                    <a:pt x="69" y="46"/>
                  </a:cubicBezTo>
                  <a:cubicBezTo>
                    <a:pt x="71" y="47"/>
                    <a:pt x="75" y="49"/>
                    <a:pt x="76" y="52"/>
                  </a:cubicBezTo>
                  <a:cubicBezTo>
                    <a:pt x="76" y="55"/>
                    <a:pt x="77" y="58"/>
                    <a:pt x="80" y="60"/>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04">
              <a:extLst>
                <a:ext uri="{FF2B5EF4-FFF2-40B4-BE49-F238E27FC236}">
                  <a16:creationId xmlns:a16="http://schemas.microsoft.com/office/drawing/2014/main" id="{A425B4DB-CA6C-95C8-DA5B-A8997E5A4025}"/>
                </a:ext>
              </a:extLst>
            </p:cNvPr>
            <p:cNvSpPr>
              <a:spLocks/>
            </p:cNvSpPr>
            <p:nvPr/>
          </p:nvSpPr>
          <p:spPr bwMode="auto">
            <a:xfrm>
              <a:off x="3095" y="1315"/>
              <a:ext cx="98" cy="41"/>
            </a:xfrm>
            <a:custGeom>
              <a:avLst/>
              <a:gdLst>
                <a:gd name="T0" fmla="*/ 163 w 164"/>
                <a:gd name="T1" fmla="*/ 66 h 69"/>
                <a:gd name="T2" fmla="*/ 156 w 164"/>
                <a:gd name="T3" fmla="*/ 68 h 69"/>
                <a:gd name="T4" fmla="*/ 145 w 164"/>
                <a:gd name="T5" fmla="*/ 65 h 69"/>
                <a:gd name="T6" fmla="*/ 138 w 164"/>
                <a:gd name="T7" fmla="*/ 62 h 69"/>
                <a:gd name="T8" fmla="*/ 129 w 164"/>
                <a:gd name="T9" fmla="*/ 59 h 69"/>
                <a:gd name="T10" fmla="*/ 124 w 164"/>
                <a:gd name="T11" fmla="*/ 62 h 69"/>
                <a:gd name="T12" fmla="*/ 124 w 164"/>
                <a:gd name="T13" fmla="*/ 63 h 69"/>
                <a:gd name="T14" fmla="*/ 115 w 164"/>
                <a:gd name="T15" fmla="*/ 65 h 69"/>
                <a:gd name="T16" fmla="*/ 104 w 164"/>
                <a:gd name="T17" fmla="*/ 66 h 69"/>
                <a:gd name="T18" fmla="*/ 91 w 164"/>
                <a:gd name="T19" fmla="*/ 67 h 69"/>
                <a:gd name="T20" fmla="*/ 88 w 164"/>
                <a:gd name="T21" fmla="*/ 67 h 69"/>
                <a:gd name="T22" fmla="*/ 82 w 164"/>
                <a:gd name="T23" fmla="*/ 63 h 69"/>
                <a:gd name="T24" fmla="*/ 73 w 164"/>
                <a:gd name="T25" fmla="*/ 55 h 69"/>
                <a:gd name="T26" fmla="*/ 64 w 164"/>
                <a:gd name="T27" fmla="*/ 57 h 69"/>
                <a:gd name="T28" fmla="*/ 53 w 164"/>
                <a:gd name="T29" fmla="*/ 59 h 69"/>
                <a:gd name="T30" fmla="*/ 43 w 164"/>
                <a:gd name="T31" fmla="*/ 56 h 69"/>
                <a:gd name="T32" fmla="*/ 46 w 164"/>
                <a:gd name="T33" fmla="*/ 48 h 69"/>
                <a:gd name="T34" fmla="*/ 42 w 164"/>
                <a:gd name="T35" fmla="*/ 35 h 69"/>
                <a:gd name="T36" fmla="*/ 37 w 164"/>
                <a:gd name="T37" fmla="*/ 26 h 69"/>
                <a:gd name="T38" fmla="*/ 8 w 164"/>
                <a:gd name="T39" fmla="*/ 12 h 69"/>
                <a:gd name="T40" fmla="*/ 0 w 164"/>
                <a:gd name="T41" fmla="*/ 6 h 69"/>
                <a:gd name="T42" fmla="*/ 1 w 164"/>
                <a:gd name="T43" fmla="*/ 3 h 69"/>
                <a:gd name="T44" fmla="*/ 7 w 164"/>
                <a:gd name="T45" fmla="*/ 0 h 69"/>
                <a:gd name="T46" fmla="*/ 16 w 164"/>
                <a:gd name="T47" fmla="*/ 1 h 69"/>
                <a:gd name="T48" fmla="*/ 24 w 164"/>
                <a:gd name="T49" fmla="*/ 3 h 69"/>
                <a:gd name="T50" fmla="*/ 32 w 164"/>
                <a:gd name="T51" fmla="*/ 7 h 69"/>
                <a:gd name="T52" fmla="*/ 45 w 164"/>
                <a:gd name="T53" fmla="*/ 10 h 69"/>
                <a:gd name="T54" fmla="*/ 59 w 164"/>
                <a:gd name="T55" fmla="*/ 11 h 69"/>
                <a:gd name="T56" fmla="*/ 69 w 164"/>
                <a:gd name="T57" fmla="*/ 12 h 69"/>
                <a:gd name="T58" fmla="*/ 82 w 164"/>
                <a:gd name="T59" fmla="*/ 21 h 69"/>
                <a:gd name="T60" fmla="*/ 95 w 164"/>
                <a:gd name="T61" fmla="*/ 26 h 69"/>
                <a:gd name="T62" fmla="*/ 117 w 164"/>
                <a:gd name="T63" fmla="*/ 25 h 69"/>
                <a:gd name="T64" fmla="*/ 131 w 164"/>
                <a:gd name="T65" fmla="*/ 29 h 69"/>
                <a:gd name="T66" fmla="*/ 134 w 164"/>
                <a:gd name="T67" fmla="*/ 34 h 69"/>
                <a:gd name="T68" fmla="*/ 138 w 164"/>
                <a:gd name="T69" fmla="*/ 41 h 69"/>
                <a:gd name="T70" fmla="*/ 153 w 164"/>
                <a:gd name="T71" fmla="*/ 45 h 69"/>
                <a:gd name="T72" fmla="*/ 154 w 164"/>
                <a:gd name="T73" fmla="*/ 46 h 69"/>
                <a:gd name="T74" fmla="*/ 149 w 164"/>
                <a:gd name="T75" fmla="*/ 52 h 69"/>
                <a:gd name="T76" fmla="*/ 158 w 164"/>
                <a:gd name="T77" fmla="*/ 60 h 69"/>
                <a:gd name="T78" fmla="*/ 163 w 164"/>
                <a:gd name="T7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69">
                  <a:moveTo>
                    <a:pt x="163" y="66"/>
                  </a:moveTo>
                  <a:cubicBezTo>
                    <a:pt x="163" y="69"/>
                    <a:pt x="160" y="68"/>
                    <a:pt x="156" y="68"/>
                  </a:cubicBezTo>
                  <a:cubicBezTo>
                    <a:pt x="153" y="67"/>
                    <a:pt x="147" y="65"/>
                    <a:pt x="145" y="65"/>
                  </a:cubicBezTo>
                  <a:cubicBezTo>
                    <a:pt x="142" y="64"/>
                    <a:pt x="139" y="64"/>
                    <a:pt x="138" y="62"/>
                  </a:cubicBezTo>
                  <a:cubicBezTo>
                    <a:pt x="137" y="61"/>
                    <a:pt x="133" y="61"/>
                    <a:pt x="129" y="59"/>
                  </a:cubicBezTo>
                  <a:cubicBezTo>
                    <a:pt x="126" y="58"/>
                    <a:pt x="127" y="60"/>
                    <a:pt x="124" y="62"/>
                  </a:cubicBezTo>
                  <a:cubicBezTo>
                    <a:pt x="124" y="62"/>
                    <a:pt x="124" y="63"/>
                    <a:pt x="124" y="63"/>
                  </a:cubicBezTo>
                  <a:cubicBezTo>
                    <a:pt x="120" y="65"/>
                    <a:pt x="119" y="64"/>
                    <a:pt x="115" y="65"/>
                  </a:cubicBezTo>
                  <a:cubicBezTo>
                    <a:pt x="112" y="65"/>
                    <a:pt x="108" y="65"/>
                    <a:pt x="104" y="66"/>
                  </a:cubicBezTo>
                  <a:cubicBezTo>
                    <a:pt x="101" y="66"/>
                    <a:pt x="96" y="67"/>
                    <a:pt x="91" y="67"/>
                  </a:cubicBezTo>
                  <a:cubicBezTo>
                    <a:pt x="90" y="67"/>
                    <a:pt x="89" y="67"/>
                    <a:pt x="88" y="67"/>
                  </a:cubicBezTo>
                  <a:cubicBezTo>
                    <a:pt x="85" y="66"/>
                    <a:pt x="84" y="65"/>
                    <a:pt x="82" y="63"/>
                  </a:cubicBezTo>
                  <a:cubicBezTo>
                    <a:pt x="78" y="61"/>
                    <a:pt x="74" y="57"/>
                    <a:pt x="73" y="55"/>
                  </a:cubicBezTo>
                  <a:cubicBezTo>
                    <a:pt x="71" y="54"/>
                    <a:pt x="68" y="55"/>
                    <a:pt x="64" y="57"/>
                  </a:cubicBezTo>
                  <a:cubicBezTo>
                    <a:pt x="59" y="59"/>
                    <a:pt x="59" y="59"/>
                    <a:pt x="53" y="59"/>
                  </a:cubicBezTo>
                  <a:cubicBezTo>
                    <a:pt x="49" y="60"/>
                    <a:pt x="45" y="58"/>
                    <a:pt x="43" y="56"/>
                  </a:cubicBezTo>
                  <a:cubicBezTo>
                    <a:pt x="47" y="53"/>
                    <a:pt x="49" y="51"/>
                    <a:pt x="46" y="48"/>
                  </a:cubicBezTo>
                  <a:cubicBezTo>
                    <a:pt x="43" y="44"/>
                    <a:pt x="45" y="38"/>
                    <a:pt x="42" y="35"/>
                  </a:cubicBezTo>
                  <a:cubicBezTo>
                    <a:pt x="40" y="31"/>
                    <a:pt x="47" y="31"/>
                    <a:pt x="37" y="26"/>
                  </a:cubicBezTo>
                  <a:cubicBezTo>
                    <a:pt x="27" y="21"/>
                    <a:pt x="9" y="12"/>
                    <a:pt x="8" y="12"/>
                  </a:cubicBezTo>
                  <a:cubicBezTo>
                    <a:pt x="6" y="12"/>
                    <a:pt x="7" y="10"/>
                    <a:pt x="0" y="6"/>
                  </a:cubicBezTo>
                  <a:cubicBezTo>
                    <a:pt x="0" y="5"/>
                    <a:pt x="1" y="4"/>
                    <a:pt x="1" y="3"/>
                  </a:cubicBezTo>
                  <a:cubicBezTo>
                    <a:pt x="2" y="1"/>
                    <a:pt x="3" y="0"/>
                    <a:pt x="7" y="0"/>
                  </a:cubicBezTo>
                  <a:cubicBezTo>
                    <a:pt x="10" y="0"/>
                    <a:pt x="13" y="0"/>
                    <a:pt x="16" y="1"/>
                  </a:cubicBezTo>
                  <a:cubicBezTo>
                    <a:pt x="19" y="3"/>
                    <a:pt x="20" y="1"/>
                    <a:pt x="24" y="3"/>
                  </a:cubicBezTo>
                  <a:cubicBezTo>
                    <a:pt x="27" y="5"/>
                    <a:pt x="28" y="5"/>
                    <a:pt x="32" y="7"/>
                  </a:cubicBezTo>
                  <a:cubicBezTo>
                    <a:pt x="36" y="8"/>
                    <a:pt x="38" y="9"/>
                    <a:pt x="45" y="10"/>
                  </a:cubicBezTo>
                  <a:cubicBezTo>
                    <a:pt x="51" y="10"/>
                    <a:pt x="54" y="9"/>
                    <a:pt x="59" y="11"/>
                  </a:cubicBezTo>
                  <a:cubicBezTo>
                    <a:pt x="64" y="12"/>
                    <a:pt x="65" y="9"/>
                    <a:pt x="69" y="12"/>
                  </a:cubicBezTo>
                  <a:cubicBezTo>
                    <a:pt x="72" y="15"/>
                    <a:pt x="78" y="15"/>
                    <a:pt x="82" y="21"/>
                  </a:cubicBezTo>
                  <a:cubicBezTo>
                    <a:pt x="87" y="26"/>
                    <a:pt x="89" y="27"/>
                    <a:pt x="95" y="26"/>
                  </a:cubicBezTo>
                  <a:cubicBezTo>
                    <a:pt x="101" y="25"/>
                    <a:pt x="108" y="21"/>
                    <a:pt x="117" y="25"/>
                  </a:cubicBezTo>
                  <a:cubicBezTo>
                    <a:pt x="126" y="28"/>
                    <a:pt x="129" y="28"/>
                    <a:pt x="131" y="29"/>
                  </a:cubicBezTo>
                  <a:cubicBezTo>
                    <a:pt x="132" y="29"/>
                    <a:pt x="133" y="31"/>
                    <a:pt x="134" y="34"/>
                  </a:cubicBezTo>
                  <a:cubicBezTo>
                    <a:pt x="134" y="37"/>
                    <a:pt x="136" y="39"/>
                    <a:pt x="138" y="41"/>
                  </a:cubicBezTo>
                  <a:cubicBezTo>
                    <a:pt x="141" y="43"/>
                    <a:pt x="146" y="43"/>
                    <a:pt x="153" y="45"/>
                  </a:cubicBezTo>
                  <a:cubicBezTo>
                    <a:pt x="153" y="46"/>
                    <a:pt x="153" y="46"/>
                    <a:pt x="154" y="46"/>
                  </a:cubicBezTo>
                  <a:cubicBezTo>
                    <a:pt x="153" y="47"/>
                    <a:pt x="151" y="50"/>
                    <a:pt x="149" y="52"/>
                  </a:cubicBezTo>
                  <a:cubicBezTo>
                    <a:pt x="147" y="55"/>
                    <a:pt x="153" y="56"/>
                    <a:pt x="158" y="60"/>
                  </a:cubicBezTo>
                  <a:cubicBezTo>
                    <a:pt x="163" y="63"/>
                    <a:pt x="164" y="63"/>
                    <a:pt x="163" y="66"/>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05">
              <a:extLst>
                <a:ext uri="{FF2B5EF4-FFF2-40B4-BE49-F238E27FC236}">
                  <a16:creationId xmlns:a16="http://schemas.microsoft.com/office/drawing/2014/main" id="{67369B55-9667-C0C4-40AF-E435B4936E34}"/>
                </a:ext>
              </a:extLst>
            </p:cNvPr>
            <p:cNvSpPr>
              <a:spLocks/>
            </p:cNvSpPr>
            <p:nvPr/>
          </p:nvSpPr>
          <p:spPr bwMode="auto">
            <a:xfrm>
              <a:off x="3169" y="1342"/>
              <a:ext cx="78" cy="58"/>
            </a:xfrm>
            <a:custGeom>
              <a:avLst/>
              <a:gdLst>
                <a:gd name="T0" fmla="*/ 124 w 130"/>
                <a:gd name="T1" fmla="*/ 44 h 98"/>
                <a:gd name="T2" fmla="*/ 107 w 130"/>
                <a:gd name="T3" fmla="*/ 53 h 98"/>
                <a:gd name="T4" fmla="*/ 105 w 130"/>
                <a:gd name="T5" fmla="*/ 72 h 98"/>
                <a:gd name="T6" fmla="*/ 99 w 130"/>
                <a:gd name="T7" fmla="*/ 87 h 98"/>
                <a:gd name="T8" fmla="*/ 101 w 130"/>
                <a:gd name="T9" fmla="*/ 97 h 98"/>
                <a:gd name="T10" fmla="*/ 96 w 130"/>
                <a:gd name="T11" fmla="*/ 97 h 98"/>
                <a:gd name="T12" fmla="*/ 80 w 130"/>
                <a:gd name="T13" fmla="*/ 87 h 98"/>
                <a:gd name="T14" fmla="*/ 83 w 130"/>
                <a:gd name="T15" fmla="*/ 83 h 98"/>
                <a:gd name="T16" fmla="*/ 82 w 130"/>
                <a:gd name="T17" fmla="*/ 78 h 98"/>
                <a:gd name="T18" fmla="*/ 84 w 130"/>
                <a:gd name="T19" fmla="*/ 72 h 98"/>
                <a:gd name="T20" fmla="*/ 79 w 130"/>
                <a:gd name="T21" fmla="*/ 65 h 98"/>
                <a:gd name="T22" fmla="*/ 68 w 130"/>
                <a:gd name="T23" fmla="*/ 63 h 98"/>
                <a:gd name="T24" fmla="*/ 58 w 130"/>
                <a:gd name="T25" fmla="*/ 72 h 98"/>
                <a:gd name="T26" fmla="*/ 50 w 130"/>
                <a:gd name="T27" fmla="*/ 79 h 98"/>
                <a:gd name="T28" fmla="*/ 43 w 130"/>
                <a:gd name="T29" fmla="*/ 85 h 98"/>
                <a:gd name="T30" fmla="*/ 42 w 130"/>
                <a:gd name="T31" fmla="*/ 77 h 98"/>
                <a:gd name="T32" fmla="*/ 39 w 130"/>
                <a:gd name="T33" fmla="*/ 66 h 98"/>
                <a:gd name="T34" fmla="*/ 23 w 130"/>
                <a:gd name="T35" fmla="*/ 57 h 98"/>
                <a:gd name="T36" fmla="*/ 19 w 130"/>
                <a:gd name="T37" fmla="*/ 51 h 98"/>
                <a:gd name="T38" fmla="*/ 25 w 130"/>
                <a:gd name="T39" fmla="*/ 46 h 98"/>
                <a:gd name="T40" fmla="*/ 13 w 130"/>
                <a:gd name="T41" fmla="*/ 40 h 98"/>
                <a:gd name="T42" fmla="*/ 13 w 130"/>
                <a:gd name="T43" fmla="*/ 31 h 98"/>
                <a:gd name="T44" fmla="*/ 9 w 130"/>
                <a:gd name="T45" fmla="*/ 26 h 98"/>
                <a:gd name="T46" fmla="*/ 0 w 130"/>
                <a:gd name="T47" fmla="*/ 17 h 98"/>
                <a:gd name="T48" fmla="*/ 5 w 130"/>
                <a:gd name="T49" fmla="*/ 14 h 98"/>
                <a:gd name="T50" fmla="*/ 14 w 130"/>
                <a:gd name="T51" fmla="*/ 17 h 98"/>
                <a:gd name="T52" fmla="*/ 21 w 130"/>
                <a:gd name="T53" fmla="*/ 20 h 98"/>
                <a:gd name="T54" fmla="*/ 32 w 130"/>
                <a:gd name="T55" fmla="*/ 23 h 98"/>
                <a:gd name="T56" fmla="*/ 39 w 130"/>
                <a:gd name="T57" fmla="*/ 21 h 98"/>
                <a:gd name="T58" fmla="*/ 34 w 130"/>
                <a:gd name="T59" fmla="*/ 15 h 98"/>
                <a:gd name="T60" fmla="*/ 25 w 130"/>
                <a:gd name="T61" fmla="*/ 7 h 98"/>
                <a:gd name="T62" fmla="*/ 30 w 130"/>
                <a:gd name="T63" fmla="*/ 1 h 98"/>
                <a:gd name="T64" fmla="*/ 41 w 130"/>
                <a:gd name="T65" fmla="*/ 4 h 98"/>
                <a:gd name="T66" fmla="*/ 52 w 130"/>
                <a:gd name="T67" fmla="*/ 15 h 98"/>
                <a:gd name="T68" fmla="*/ 59 w 130"/>
                <a:gd name="T69" fmla="*/ 19 h 98"/>
                <a:gd name="T70" fmla="*/ 67 w 130"/>
                <a:gd name="T71" fmla="*/ 15 h 98"/>
                <a:gd name="T72" fmla="*/ 77 w 130"/>
                <a:gd name="T73" fmla="*/ 5 h 98"/>
                <a:gd name="T74" fmla="*/ 79 w 130"/>
                <a:gd name="T75" fmla="*/ 3 h 98"/>
                <a:gd name="T76" fmla="*/ 85 w 130"/>
                <a:gd name="T77" fmla="*/ 11 h 98"/>
                <a:gd name="T78" fmla="*/ 97 w 130"/>
                <a:gd name="T79" fmla="*/ 27 h 98"/>
                <a:gd name="T80" fmla="*/ 115 w 130"/>
                <a:gd name="T81" fmla="*/ 38 h 98"/>
                <a:gd name="T82" fmla="*/ 124 w 130"/>
                <a:gd name="T8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98">
                  <a:moveTo>
                    <a:pt x="124" y="44"/>
                  </a:moveTo>
                  <a:cubicBezTo>
                    <a:pt x="118" y="46"/>
                    <a:pt x="109" y="45"/>
                    <a:pt x="107" y="53"/>
                  </a:cubicBezTo>
                  <a:cubicBezTo>
                    <a:pt x="105" y="60"/>
                    <a:pt x="109" y="64"/>
                    <a:pt x="105" y="72"/>
                  </a:cubicBezTo>
                  <a:cubicBezTo>
                    <a:pt x="100" y="80"/>
                    <a:pt x="96" y="75"/>
                    <a:pt x="99" y="87"/>
                  </a:cubicBezTo>
                  <a:cubicBezTo>
                    <a:pt x="100" y="91"/>
                    <a:pt x="100" y="94"/>
                    <a:pt x="101" y="97"/>
                  </a:cubicBezTo>
                  <a:cubicBezTo>
                    <a:pt x="100" y="97"/>
                    <a:pt x="98" y="98"/>
                    <a:pt x="96" y="97"/>
                  </a:cubicBezTo>
                  <a:cubicBezTo>
                    <a:pt x="92" y="97"/>
                    <a:pt x="85" y="91"/>
                    <a:pt x="80" y="87"/>
                  </a:cubicBezTo>
                  <a:cubicBezTo>
                    <a:pt x="76" y="84"/>
                    <a:pt x="83" y="84"/>
                    <a:pt x="83" y="83"/>
                  </a:cubicBezTo>
                  <a:cubicBezTo>
                    <a:pt x="84" y="83"/>
                    <a:pt x="83" y="80"/>
                    <a:pt x="82" y="78"/>
                  </a:cubicBezTo>
                  <a:cubicBezTo>
                    <a:pt x="81" y="77"/>
                    <a:pt x="82" y="74"/>
                    <a:pt x="84" y="72"/>
                  </a:cubicBezTo>
                  <a:cubicBezTo>
                    <a:pt x="86" y="70"/>
                    <a:pt x="81" y="68"/>
                    <a:pt x="79" y="65"/>
                  </a:cubicBezTo>
                  <a:cubicBezTo>
                    <a:pt x="76" y="62"/>
                    <a:pt x="70" y="63"/>
                    <a:pt x="68" y="63"/>
                  </a:cubicBezTo>
                  <a:cubicBezTo>
                    <a:pt x="66" y="64"/>
                    <a:pt x="63" y="68"/>
                    <a:pt x="58" y="72"/>
                  </a:cubicBezTo>
                  <a:cubicBezTo>
                    <a:pt x="53" y="75"/>
                    <a:pt x="52" y="75"/>
                    <a:pt x="50" y="79"/>
                  </a:cubicBezTo>
                  <a:cubicBezTo>
                    <a:pt x="48" y="82"/>
                    <a:pt x="46" y="84"/>
                    <a:pt x="43" y="85"/>
                  </a:cubicBezTo>
                  <a:cubicBezTo>
                    <a:pt x="43" y="83"/>
                    <a:pt x="42" y="79"/>
                    <a:pt x="42" y="77"/>
                  </a:cubicBezTo>
                  <a:cubicBezTo>
                    <a:pt x="42" y="73"/>
                    <a:pt x="44" y="70"/>
                    <a:pt x="39" y="66"/>
                  </a:cubicBezTo>
                  <a:cubicBezTo>
                    <a:pt x="35" y="62"/>
                    <a:pt x="27" y="62"/>
                    <a:pt x="23" y="57"/>
                  </a:cubicBezTo>
                  <a:cubicBezTo>
                    <a:pt x="19" y="53"/>
                    <a:pt x="16" y="52"/>
                    <a:pt x="19" y="51"/>
                  </a:cubicBezTo>
                  <a:cubicBezTo>
                    <a:pt x="22" y="51"/>
                    <a:pt x="28" y="48"/>
                    <a:pt x="25" y="46"/>
                  </a:cubicBezTo>
                  <a:cubicBezTo>
                    <a:pt x="22" y="44"/>
                    <a:pt x="15" y="43"/>
                    <a:pt x="13" y="40"/>
                  </a:cubicBezTo>
                  <a:cubicBezTo>
                    <a:pt x="11" y="36"/>
                    <a:pt x="12" y="33"/>
                    <a:pt x="13" y="31"/>
                  </a:cubicBezTo>
                  <a:cubicBezTo>
                    <a:pt x="14" y="30"/>
                    <a:pt x="13" y="29"/>
                    <a:pt x="9" y="26"/>
                  </a:cubicBezTo>
                  <a:cubicBezTo>
                    <a:pt x="6" y="24"/>
                    <a:pt x="2" y="20"/>
                    <a:pt x="0" y="17"/>
                  </a:cubicBezTo>
                  <a:cubicBezTo>
                    <a:pt x="3" y="15"/>
                    <a:pt x="2" y="13"/>
                    <a:pt x="5" y="14"/>
                  </a:cubicBezTo>
                  <a:cubicBezTo>
                    <a:pt x="9" y="16"/>
                    <a:pt x="13" y="16"/>
                    <a:pt x="14" y="17"/>
                  </a:cubicBezTo>
                  <a:cubicBezTo>
                    <a:pt x="15" y="19"/>
                    <a:pt x="18" y="19"/>
                    <a:pt x="21" y="20"/>
                  </a:cubicBezTo>
                  <a:cubicBezTo>
                    <a:pt x="23" y="20"/>
                    <a:pt x="29" y="22"/>
                    <a:pt x="32" y="23"/>
                  </a:cubicBezTo>
                  <a:cubicBezTo>
                    <a:pt x="36" y="23"/>
                    <a:pt x="39" y="24"/>
                    <a:pt x="39" y="21"/>
                  </a:cubicBezTo>
                  <a:cubicBezTo>
                    <a:pt x="40" y="18"/>
                    <a:pt x="39" y="18"/>
                    <a:pt x="34" y="15"/>
                  </a:cubicBezTo>
                  <a:cubicBezTo>
                    <a:pt x="29" y="11"/>
                    <a:pt x="23" y="10"/>
                    <a:pt x="25" y="7"/>
                  </a:cubicBezTo>
                  <a:cubicBezTo>
                    <a:pt x="27" y="5"/>
                    <a:pt x="29" y="2"/>
                    <a:pt x="30" y="1"/>
                  </a:cubicBezTo>
                  <a:cubicBezTo>
                    <a:pt x="36" y="2"/>
                    <a:pt x="38" y="0"/>
                    <a:pt x="41" y="4"/>
                  </a:cubicBezTo>
                  <a:cubicBezTo>
                    <a:pt x="44" y="9"/>
                    <a:pt x="48" y="11"/>
                    <a:pt x="52" y="15"/>
                  </a:cubicBezTo>
                  <a:cubicBezTo>
                    <a:pt x="55" y="19"/>
                    <a:pt x="53" y="20"/>
                    <a:pt x="59" y="19"/>
                  </a:cubicBezTo>
                  <a:cubicBezTo>
                    <a:pt x="65" y="19"/>
                    <a:pt x="67" y="19"/>
                    <a:pt x="67" y="15"/>
                  </a:cubicBezTo>
                  <a:cubicBezTo>
                    <a:pt x="67" y="11"/>
                    <a:pt x="75" y="7"/>
                    <a:pt x="77" y="5"/>
                  </a:cubicBezTo>
                  <a:cubicBezTo>
                    <a:pt x="78" y="4"/>
                    <a:pt x="78" y="4"/>
                    <a:pt x="79" y="3"/>
                  </a:cubicBezTo>
                  <a:cubicBezTo>
                    <a:pt x="81" y="5"/>
                    <a:pt x="82" y="7"/>
                    <a:pt x="85" y="11"/>
                  </a:cubicBezTo>
                  <a:cubicBezTo>
                    <a:pt x="90" y="18"/>
                    <a:pt x="88" y="18"/>
                    <a:pt x="97" y="27"/>
                  </a:cubicBezTo>
                  <a:cubicBezTo>
                    <a:pt x="105" y="36"/>
                    <a:pt x="110" y="36"/>
                    <a:pt x="115" y="38"/>
                  </a:cubicBezTo>
                  <a:cubicBezTo>
                    <a:pt x="121" y="39"/>
                    <a:pt x="130" y="42"/>
                    <a:pt x="124" y="4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06">
              <a:extLst>
                <a:ext uri="{FF2B5EF4-FFF2-40B4-BE49-F238E27FC236}">
                  <a16:creationId xmlns:a16="http://schemas.microsoft.com/office/drawing/2014/main" id="{A23272FE-6AED-4CDB-7B5A-6FA7CEE13A0D}"/>
                </a:ext>
              </a:extLst>
            </p:cNvPr>
            <p:cNvSpPr>
              <a:spLocks/>
            </p:cNvSpPr>
            <p:nvPr/>
          </p:nvSpPr>
          <p:spPr bwMode="auto">
            <a:xfrm>
              <a:off x="3168" y="1378"/>
              <a:ext cx="23" cy="16"/>
            </a:xfrm>
            <a:custGeom>
              <a:avLst/>
              <a:gdLst>
                <a:gd name="T0" fmla="*/ 38 w 38"/>
                <a:gd name="T1" fmla="*/ 24 h 26"/>
                <a:gd name="T2" fmla="*/ 34 w 38"/>
                <a:gd name="T3" fmla="*/ 25 h 26"/>
                <a:gd name="T4" fmla="*/ 23 w 38"/>
                <a:gd name="T5" fmla="*/ 21 h 26"/>
                <a:gd name="T6" fmla="*/ 10 w 38"/>
                <a:gd name="T7" fmla="*/ 10 h 26"/>
                <a:gd name="T8" fmla="*/ 4 w 38"/>
                <a:gd name="T9" fmla="*/ 4 h 26"/>
                <a:gd name="T10" fmla="*/ 0 w 38"/>
                <a:gd name="T11" fmla="*/ 0 h 26"/>
                <a:gd name="T12" fmla="*/ 11 w 38"/>
                <a:gd name="T13" fmla="*/ 3 h 26"/>
                <a:gd name="T14" fmla="*/ 25 w 38"/>
                <a:gd name="T15" fmla="*/ 5 h 26"/>
                <a:gd name="T16" fmla="*/ 28 w 38"/>
                <a:gd name="T17" fmla="*/ 10 h 26"/>
                <a:gd name="T18" fmla="*/ 35 w 38"/>
                <a:gd name="T19" fmla="*/ 18 h 26"/>
                <a:gd name="T20" fmla="*/ 37 w 38"/>
                <a:gd name="T21" fmla="*/ 24 h 26"/>
                <a:gd name="T22" fmla="*/ 38 w 3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8" y="24"/>
                  </a:moveTo>
                  <a:cubicBezTo>
                    <a:pt x="37" y="25"/>
                    <a:pt x="36" y="26"/>
                    <a:pt x="34" y="25"/>
                  </a:cubicBezTo>
                  <a:cubicBezTo>
                    <a:pt x="31" y="25"/>
                    <a:pt x="27" y="24"/>
                    <a:pt x="23" y="21"/>
                  </a:cubicBezTo>
                  <a:cubicBezTo>
                    <a:pt x="19" y="18"/>
                    <a:pt x="15" y="15"/>
                    <a:pt x="10" y="10"/>
                  </a:cubicBezTo>
                  <a:cubicBezTo>
                    <a:pt x="5" y="6"/>
                    <a:pt x="7" y="6"/>
                    <a:pt x="4" y="4"/>
                  </a:cubicBezTo>
                  <a:cubicBezTo>
                    <a:pt x="3" y="2"/>
                    <a:pt x="1" y="1"/>
                    <a:pt x="0" y="0"/>
                  </a:cubicBezTo>
                  <a:cubicBezTo>
                    <a:pt x="3" y="0"/>
                    <a:pt x="7" y="0"/>
                    <a:pt x="11" y="3"/>
                  </a:cubicBezTo>
                  <a:cubicBezTo>
                    <a:pt x="16" y="7"/>
                    <a:pt x="23" y="6"/>
                    <a:pt x="25" y="5"/>
                  </a:cubicBezTo>
                  <a:cubicBezTo>
                    <a:pt x="26" y="5"/>
                    <a:pt x="27" y="7"/>
                    <a:pt x="28" y="10"/>
                  </a:cubicBezTo>
                  <a:cubicBezTo>
                    <a:pt x="30" y="12"/>
                    <a:pt x="34" y="16"/>
                    <a:pt x="35" y="18"/>
                  </a:cubicBezTo>
                  <a:cubicBezTo>
                    <a:pt x="36" y="21"/>
                    <a:pt x="37" y="22"/>
                    <a:pt x="37" y="24"/>
                  </a:cubicBezTo>
                  <a:cubicBezTo>
                    <a:pt x="38" y="24"/>
                    <a:pt x="38" y="24"/>
                    <a:pt x="38" y="24"/>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07">
              <a:extLst>
                <a:ext uri="{FF2B5EF4-FFF2-40B4-BE49-F238E27FC236}">
                  <a16:creationId xmlns:a16="http://schemas.microsoft.com/office/drawing/2014/main" id="{157E23F6-1616-02AC-A8D9-714AF7732D37}"/>
                </a:ext>
              </a:extLst>
            </p:cNvPr>
            <p:cNvSpPr>
              <a:spLocks/>
            </p:cNvSpPr>
            <p:nvPr/>
          </p:nvSpPr>
          <p:spPr bwMode="auto">
            <a:xfrm>
              <a:off x="2910" y="1337"/>
              <a:ext cx="265" cy="108"/>
            </a:xfrm>
            <a:custGeom>
              <a:avLst/>
              <a:gdLst>
                <a:gd name="T0" fmla="*/ 432 w 441"/>
                <a:gd name="T1" fmla="*/ 146 h 180"/>
                <a:gd name="T2" fmla="*/ 420 w 441"/>
                <a:gd name="T3" fmla="*/ 138 h 180"/>
                <a:gd name="T4" fmla="*/ 398 w 441"/>
                <a:gd name="T5" fmla="*/ 135 h 180"/>
                <a:gd name="T6" fmla="*/ 387 w 441"/>
                <a:gd name="T7" fmla="*/ 139 h 180"/>
                <a:gd name="T8" fmla="*/ 374 w 441"/>
                <a:gd name="T9" fmla="*/ 140 h 180"/>
                <a:gd name="T10" fmla="*/ 342 w 441"/>
                <a:gd name="T11" fmla="*/ 144 h 180"/>
                <a:gd name="T12" fmla="*/ 315 w 441"/>
                <a:gd name="T13" fmla="*/ 152 h 180"/>
                <a:gd name="T14" fmla="*/ 278 w 441"/>
                <a:gd name="T15" fmla="*/ 150 h 180"/>
                <a:gd name="T16" fmla="*/ 258 w 441"/>
                <a:gd name="T17" fmla="*/ 148 h 180"/>
                <a:gd name="T18" fmla="*/ 254 w 441"/>
                <a:gd name="T19" fmla="*/ 162 h 180"/>
                <a:gd name="T20" fmla="*/ 244 w 441"/>
                <a:gd name="T21" fmla="*/ 176 h 180"/>
                <a:gd name="T22" fmla="*/ 233 w 441"/>
                <a:gd name="T23" fmla="*/ 165 h 180"/>
                <a:gd name="T24" fmla="*/ 235 w 441"/>
                <a:gd name="T25" fmla="*/ 148 h 180"/>
                <a:gd name="T26" fmla="*/ 204 w 441"/>
                <a:gd name="T27" fmla="*/ 150 h 180"/>
                <a:gd name="T28" fmla="*/ 175 w 441"/>
                <a:gd name="T29" fmla="*/ 168 h 180"/>
                <a:gd name="T30" fmla="*/ 152 w 441"/>
                <a:gd name="T31" fmla="*/ 166 h 180"/>
                <a:gd name="T32" fmla="*/ 114 w 441"/>
                <a:gd name="T33" fmla="*/ 149 h 180"/>
                <a:gd name="T34" fmla="*/ 107 w 441"/>
                <a:gd name="T35" fmla="*/ 166 h 180"/>
                <a:gd name="T36" fmla="*/ 79 w 441"/>
                <a:gd name="T37" fmla="*/ 165 h 180"/>
                <a:gd name="T38" fmla="*/ 59 w 441"/>
                <a:gd name="T39" fmla="*/ 152 h 180"/>
                <a:gd name="T40" fmla="*/ 45 w 441"/>
                <a:gd name="T41" fmla="*/ 142 h 180"/>
                <a:gd name="T42" fmla="*/ 30 w 441"/>
                <a:gd name="T43" fmla="*/ 142 h 180"/>
                <a:gd name="T44" fmla="*/ 27 w 441"/>
                <a:gd name="T45" fmla="*/ 127 h 180"/>
                <a:gd name="T46" fmla="*/ 27 w 441"/>
                <a:gd name="T47" fmla="*/ 117 h 180"/>
                <a:gd name="T48" fmla="*/ 6 w 441"/>
                <a:gd name="T49" fmla="*/ 102 h 180"/>
                <a:gd name="T50" fmla="*/ 23 w 441"/>
                <a:gd name="T51" fmla="*/ 106 h 180"/>
                <a:gd name="T52" fmla="*/ 19 w 441"/>
                <a:gd name="T53" fmla="*/ 92 h 180"/>
                <a:gd name="T54" fmla="*/ 14 w 441"/>
                <a:gd name="T55" fmla="*/ 79 h 180"/>
                <a:gd name="T56" fmla="*/ 7 w 441"/>
                <a:gd name="T57" fmla="*/ 76 h 180"/>
                <a:gd name="T58" fmla="*/ 2 w 441"/>
                <a:gd name="T59" fmla="*/ 60 h 180"/>
                <a:gd name="T60" fmla="*/ 11 w 441"/>
                <a:gd name="T61" fmla="*/ 49 h 180"/>
                <a:gd name="T62" fmla="*/ 35 w 441"/>
                <a:gd name="T63" fmla="*/ 51 h 180"/>
                <a:gd name="T64" fmla="*/ 53 w 441"/>
                <a:gd name="T65" fmla="*/ 51 h 180"/>
                <a:gd name="T66" fmla="*/ 65 w 441"/>
                <a:gd name="T67" fmla="*/ 44 h 180"/>
                <a:gd name="T68" fmla="*/ 68 w 441"/>
                <a:gd name="T69" fmla="*/ 36 h 180"/>
                <a:gd name="T70" fmla="*/ 75 w 441"/>
                <a:gd name="T71" fmla="*/ 28 h 180"/>
                <a:gd name="T72" fmla="*/ 108 w 441"/>
                <a:gd name="T73" fmla="*/ 30 h 180"/>
                <a:gd name="T74" fmla="*/ 133 w 441"/>
                <a:gd name="T75" fmla="*/ 19 h 180"/>
                <a:gd name="T76" fmla="*/ 163 w 441"/>
                <a:gd name="T77" fmla="*/ 6 h 180"/>
                <a:gd name="T78" fmla="*/ 194 w 441"/>
                <a:gd name="T79" fmla="*/ 6 h 180"/>
                <a:gd name="T80" fmla="*/ 210 w 441"/>
                <a:gd name="T81" fmla="*/ 15 h 180"/>
                <a:gd name="T82" fmla="*/ 228 w 441"/>
                <a:gd name="T83" fmla="*/ 21 h 180"/>
                <a:gd name="T84" fmla="*/ 247 w 441"/>
                <a:gd name="T85" fmla="*/ 27 h 180"/>
                <a:gd name="T86" fmla="*/ 282 w 441"/>
                <a:gd name="T87" fmla="*/ 34 h 180"/>
                <a:gd name="T88" fmla="*/ 313 w 441"/>
                <a:gd name="T89" fmla="*/ 35 h 180"/>
                <a:gd name="T90" fmla="*/ 344 w 441"/>
                <a:gd name="T91" fmla="*/ 22 h 180"/>
                <a:gd name="T92" fmla="*/ 360 w 441"/>
                <a:gd name="T93" fmla="*/ 21 h 180"/>
                <a:gd name="T94" fmla="*/ 380 w 441"/>
                <a:gd name="T95" fmla="*/ 17 h 180"/>
                <a:gd name="T96" fmla="*/ 395 w 441"/>
                <a:gd name="T97" fmla="*/ 29 h 180"/>
                <a:gd name="T98" fmla="*/ 402 w 441"/>
                <a:gd name="T99" fmla="*/ 40 h 180"/>
                <a:gd name="T100" fmla="*/ 408 w 441"/>
                <a:gd name="T101" fmla="*/ 59 h 180"/>
                <a:gd name="T102" fmla="*/ 426 w 441"/>
                <a:gd name="T103" fmla="*/ 66 h 180"/>
                <a:gd name="T104" fmla="*/ 424 w 441"/>
                <a:gd name="T105" fmla="*/ 70 h 180"/>
                <a:gd name="T106" fmla="*/ 416 w 441"/>
                <a:gd name="T107" fmla="*/ 81 h 180"/>
                <a:gd name="T108" fmla="*/ 427 w 441"/>
                <a:gd name="T109" fmla="*/ 108 h 180"/>
                <a:gd name="T110" fmla="*/ 430 w 441"/>
                <a:gd name="T111" fmla="*/ 122 h 180"/>
                <a:gd name="T112" fmla="*/ 440 w 441"/>
                <a:gd name="T113"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 h="180">
                  <a:moveTo>
                    <a:pt x="441" y="139"/>
                  </a:moveTo>
                  <a:cubicBezTo>
                    <a:pt x="439" y="141"/>
                    <a:pt x="435" y="144"/>
                    <a:pt x="432" y="146"/>
                  </a:cubicBezTo>
                  <a:cubicBezTo>
                    <a:pt x="428" y="149"/>
                    <a:pt x="428" y="144"/>
                    <a:pt x="427" y="140"/>
                  </a:cubicBezTo>
                  <a:cubicBezTo>
                    <a:pt x="426" y="136"/>
                    <a:pt x="425" y="136"/>
                    <a:pt x="420" y="138"/>
                  </a:cubicBezTo>
                  <a:cubicBezTo>
                    <a:pt x="416" y="139"/>
                    <a:pt x="415" y="139"/>
                    <a:pt x="412" y="137"/>
                  </a:cubicBezTo>
                  <a:cubicBezTo>
                    <a:pt x="409" y="136"/>
                    <a:pt x="404" y="135"/>
                    <a:pt x="398" y="135"/>
                  </a:cubicBezTo>
                  <a:cubicBezTo>
                    <a:pt x="391" y="135"/>
                    <a:pt x="393" y="137"/>
                    <a:pt x="391" y="139"/>
                  </a:cubicBezTo>
                  <a:cubicBezTo>
                    <a:pt x="389" y="140"/>
                    <a:pt x="388" y="140"/>
                    <a:pt x="387" y="139"/>
                  </a:cubicBezTo>
                  <a:cubicBezTo>
                    <a:pt x="387" y="139"/>
                    <a:pt x="387" y="138"/>
                    <a:pt x="387" y="138"/>
                  </a:cubicBezTo>
                  <a:cubicBezTo>
                    <a:pt x="387" y="136"/>
                    <a:pt x="378" y="138"/>
                    <a:pt x="374" y="140"/>
                  </a:cubicBezTo>
                  <a:cubicBezTo>
                    <a:pt x="369" y="142"/>
                    <a:pt x="365" y="142"/>
                    <a:pt x="360" y="142"/>
                  </a:cubicBezTo>
                  <a:cubicBezTo>
                    <a:pt x="355" y="141"/>
                    <a:pt x="348" y="142"/>
                    <a:pt x="342" y="144"/>
                  </a:cubicBezTo>
                  <a:cubicBezTo>
                    <a:pt x="337" y="145"/>
                    <a:pt x="335" y="145"/>
                    <a:pt x="330" y="147"/>
                  </a:cubicBezTo>
                  <a:cubicBezTo>
                    <a:pt x="326" y="150"/>
                    <a:pt x="320" y="151"/>
                    <a:pt x="315" y="152"/>
                  </a:cubicBezTo>
                  <a:cubicBezTo>
                    <a:pt x="310" y="153"/>
                    <a:pt x="302" y="153"/>
                    <a:pt x="296" y="149"/>
                  </a:cubicBezTo>
                  <a:cubicBezTo>
                    <a:pt x="290" y="145"/>
                    <a:pt x="283" y="148"/>
                    <a:pt x="278" y="150"/>
                  </a:cubicBezTo>
                  <a:cubicBezTo>
                    <a:pt x="272" y="151"/>
                    <a:pt x="274" y="153"/>
                    <a:pt x="269" y="155"/>
                  </a:cubicBezTo>
                  <a:cubicBezTo>
                    <a:pt x="264" y="158"/>
                    <a:pt x="263" y="150"/>
                    <a:pt x="258" y="148"/>
                  </a:cubicBezTo>
                  <a:cubicBezTo>
                    <a:pt x="254" y="147"/>
                    <a:pt x="253" y="151"/>
                    <a:pt x="252" y="155"/>
                  </a:cubicBezTo>
                  <a:cubicBezTo>
                    <a:pt x="251" y="160"/>
                    <a:pt x="252" y="161"/>
                    <a:pt x="254" y="162"/>
                  </a:cubicBezTo>
                  <a:cubicBezTo>
                    <a:pt x="257" y="163"/>
                    <a:pt x="253" y="165"/>
                    <a:pt x="249" y="166"/>
                  </a:cubicBezTo>
                  <a:cubicBezTo>
                    <a:pt x="245" y="166"/>
                    <a:pt x="247" y="172"/>
                    <a:pt x="244" y="176"/>
                  </a:cubicBezTo>
                  <a:cubicBezTo>
                    <a:pt x="241" y="180"/>
                    <a:pt x="240" y="177"/>
                    <a:pt x="237" y="175"/>
                  </a:cubicBezTo>
                  <a:cubicBezTo>
                    <a:pt x="241" y="172"/>
                    <a:pt x="231" y="169"/>
                    <a:pt x="233" y="165"/>
                  </a:cubicBezTo>
                  <a:cubicBezTo>
                    <a:pt x="234" y="161"/>
                    <a:pt x="240" y="159"/>
                    <a:pt x="240" y="154"/>
                  </a:cubicBezTo>
                  <a:cubicBezTo>
                    <a:pt x="241" y="150"/>
                    <a:pt x="238" y="143"/>
                    <a:pt x="235" y="148"/>
                  </a:cubicBezTo>
                  <a:cubicBezTo>
                    <a:pt x="232" y="152"/>
                    <a:pt x="224" y="159"/>
                    <a:pt x="222" y="157"/>
                  </a:cubicBezTo>
                  <a:cubicBezTo>
                    <a:pt x="219" y="154"/>
                    <a:pt x="210" y="146"/>
                    <a:pt x="204" y="150"/>
                  </a:cubicBezTo>
                  <a:cubicBezTo>
                    <a:pt x="197" y="153"/>
                    <a:pt x="196" y="158"/>
                    <a:pt x="194" y="161"/>
                  </a:cubicBezTo>
                  <a:cubicBezTo>
                    <a:pt x="192" y="165"/>
                    <a:pt x="180" y="167"/>
                    <a:pt x="175" y="168"/>
                  </a:cubicBezTo>
                  <a:cubicBezTo>
                    <a:pt x="169" y="170"/>
                    <a:pt x="169" y="171"/>
                    <a:pt x="162" y="171"/>
                  </a:cubicBezTo>
                  <a:cubicBezTo>
                    <a:pt x="155" y="170"/>
                    <a:pt x="160" y="171"/>
                    <a:pt x="152" y="166"/>
                  </a:cubicBezTo>
                  <a:cubicBezTo>
                    <a:pt x="143" y="161"/>
                    <a:pt x="136" y="153"/>
                    <a:pt x="130" y="152"/>
                  </a:cubicBezTo>
                  <a:cubicBezTo>
                    <a:pt x="123" y="152"/>
                    <a:pt x="119" y="149"/>
                    <a:pt x="114" y="149"/>
                  </a:cubicBezTo>
                  <a:cubicBezTo>
                    <a:pt x="110" y="149"/>
                    <a:pt x="108" y="153"/>
                    <a:pt x="108" y="159"/>
                  </a:cubicBezTo>
                  <a:cubicBezTo>
                    <a:pt x="108" y="164"/>
                    <a:pt x="110" y="166"/>
                    <a:pt x="107" y="166"/>
                  </a:cubicBezTo>
                  <a:cubicBezTo>
                    <a:pt x="105" y="166"/>
                    <a:pt x="99" y="165"/>
                    <a:pt x="95" y="167"/>
                  </a:cubicBezTo>
                  <a:cubicBezTo>
                    <a:pt x="91" y="169"/>
                    <a:pt x="83" y="167"/>
                    <a:pt x="79" y="165"/>
                  </a:cubicBezTo>
                  <a:cubicBezTo>
                    <a:pt x="74" y="162"/>
                    <a:pt x="81" y="158"/>
                    <a:pt x="74" y="156"/>
                  </a:cubicBezTo>
                  <a:cubicBezTo>
                    <a:pt x="67" y="154"/>
                    <a:pt x="63" y="148"/>
                    <a:pt x="59" y="152"/>
                  </a:cubicBezTo>
                  <a:cubicBezTo>
                    <a:pt x="56" y="155"/>
                    <a:pt x="47" y="154"/>
                    <a:pt x="49" y="151"/>
                  </a:cubicBezTo>
                  <a:cubicBezTo>
                    <a:pt x="50" y="149"/>
                    <a:pt x="48" y="142"/>
                    <a:pt x="45" y="142"/>
                  </a:cubicBezTo>
                  <a:cubicBezTo>
                    <a:pt x="42" y="142"/>
                    <a:pt x="43" y="141"/>
                    <a:pt x="38" y="143"/>
                  </a:cubicBezTo>
                  <a:cubicBezTo>
                    <a:pt x="33" y="145"/>
                    <a:pt x="28" y="143"/>
                    <a:pt x="30" y="142"/>
                  </a:cubicBezTo>
                  <a:cubicBezTo>
                    <a:pt x="32" y="140"/>
                    <a:pt x="38" y="137"/>
                    <a:pt x="34" y="135"/>
                  </a:cubicBezTo>
                  <a:cubicBezTo>
                    <a:pt x="31" y="133"/>
                    <a:pt x="27" y="129"/>
                    <a:pt x="27" y="127"/>
                  </a:cubicBezTo>
                  <a:cubicBezTo>
                    <a:pt x="27" y="125"/>
                    <a:pt x="13" y="123"/>
                    <a:pt x="18" y="122"/>
                  </a:cubicBezTo>
                  <a:cubicBezTo>
                    <a:pt x="22" y="121"/>
                    <a:pt x="33" y="118"/>
                    <a:pt x="27" y="117"/>
                  </a:cubicBezTo>
                  <a:cubicBezTo>
                    <a:pt x="22" y="116"/>
                    <a:pt x="18" y="110"/>
                    <a:pt x="14" y="110"/>
                  </a:cubicBezTo>
                  <a:cubicBezTo>
                    <a:pt x="10" y="110"/>
                    <a:pt x="4" y="107"/>
                    <a:pt x="6" y="102"/>
                  </a:cubicBezTo>
                  <a:cubicBezTo>
                    <a:pt x="9" y="96"/>
                    <a:pt x="10" y="93"/>
                    <a:pt x="12" y="97"/>
                  </a:cubicBezTo>
                  <a:cubicBezTo>
                    <a:pt x="14" y="102"/>
                    <a:pt x="21" y="106"/>
                    <a:pt x="23" y="106"/>
                  </a:cubicBezTo>
                  <a:cubicBezTo>
                    <a:pt x="25" y="105"/>
                    <a:pt x="21" y="103"/>
                    <a:pt x="20" y="100"/>
                  </a:cubicBezTo>
                  <a:cubicBezTo>
                    <a:pt x="19" y="96"/>
                    <a:pt x="20" y="96"/>
                    <a:pt x="19" y="92"/>
                  </a:cubicBezTo>
                  <a:cubicBezTo>
                    <a:pt x="19" y="88"/>
                    <a:pt x="19" y="87"/>
                    <a:pt x="18" y="85"/>
                  </a:cubicBezTo>
                  <a:cubicBezTo>
                    <a:pt x="16" y="83"/>
                    <a:pt x="9" y="82"/>
                    <a:pt x="14" y="79"/>
                  </a:cubicBezTo>
                  <a:cubicBezTo>
                    <a:pt x="20" y="76"/>
                    <a:pt x="17" y="72"/>
                    <a:pt x="14" y="73"/>
                  </a:cubicBezTo>
                  <a:cubicBezTo>
                    <a:pt x="12" y="74"/>
                    <a:pt x="8" y="76"/>
                    <a:pt x="7" y="76"/>
                  </a:cubicBezTo>
                  <a:cubicBezTo>
                    <a:pt x="6" y="76"/>
                    <a:pt x="1" y="78"/>
                    <a:pt x="1" y="75"/>
                  </a:cubicBezTo>
                  <a:cubicBezTo>
                    <a:pt x="1" y="71"/>
                    <a:pt x="2" y="63"/>
                    <a:pt x="2" y="60"/>
                  </a:cubicBezTo>
                  <a:cubicBezTo>
                    <a:pt x="2" y="57"/>
                    <a:pt x="0" y="49"/>
                    <a:pt x="3" y="48"/>
                  </a:cubicBezTo>
                  <a:cubicBezTo>
                    <a:pt x="6" y="47"/>
                    <a:pt x="9" y="47"/>
                    <a:pt x="11" y="49"/>
                  </a:cubicBezTo>
                  <a:cubicBezTo>
                    <a:pt x="14" y="50"/>
                    <a:pt x="23" y="49"/>
                    <a:pt x="25" y="50"/>
                  </a:cubicBezTo>
                  <a:cubicBezTo>
                    <a:pt x="28" y="51"/>
                    <a:pt x="33" y="54"/>
                    <a:pt x="35" y="51"/>
                  </a:cubicBezTo>
                  <a:cubicBezTo>
                    <a:pt x="38" y="49"/>
                    <a:pt x="35" y="46"/>
                    <a:pt x="39" y="46"/>
                  </a:cubicBezTo>
                  <a:cubicBezTo>
                    <a:pt x="42" y="47"/>
                    <a:pt x="45" y="51"/>
                    <a:pt x="53" y="51"/>
                  </a:cubicBezTo>
                  <a:cubicBezTo>
                    <a:pt x="62" y="51"/>
                    <a:pt x="72" y="53"/>
                    <a:pt x="69" y="50"/>
                  </a:cubicBezTo>
                  <a:cubicBezTo>
                    <a:pt x="67" y="47"/>
                    <a:pt x="57" y="45"/>
                    <a:pt x="65" y="44"/>
                  </a:cubicBezTo>
                  <a:cubicBezTo>
                    <a:pt x="72" y="42"/>
                    <a:pt x="88" y="44"/>
                    <a:pt x="82" y="41"/>
                  </a:cubicBezTo>
                  <a:cubicBezTo>
                    <a:pt x="75" y="38"/>
                    <a:pt x="68" y="39"/>
                    <a:pt x="68" y="36"/>
                  </a:cubicBezTo>
                  <a:cubicBezTo>
                    <a:pt x="67" y="32"/>
                    <a:pt x="65" y="31"/>
                    <a:pt x="67" y="29"/>
                  </a:cubicBezTo>
                  <a:cubicBezTo>
                    <a:pt x="68" y="28"/>
                    <a:pt x="70" y="26"/>
                    <a:pt x="75" y="28"/>
                  </a:cubicBezTo>
                  <a:cubicBezTo>
                    <a:pt x="81" y="29"/>
                    <a:pt x="85" y="30"/>
                    <a:pt x="93" y="30"/>
                  </a:cubicBezTo>
                  <a:cubicBezTo>
                    <a:pt x="100" y="30"/>
                    <a:pt x="104" y="30"/>
                    <a:pt x="108" y="30"/>
                  </a:cubicBezTo>
                  <a:cubicBezTo>
                    <a:pt x="113" y="30"/>
                    <a:pt x="114" y="29"/>
                    <a:pt x="118" y="26"/>
                  </a:cubicBezTo>
                  <a:cubicBezTo>
                    <a:pt x="122" y="23"/>
                    <a:pt x="124" y="25"/>
                    <a:pt x="133" y="19"/>
                  </a:cubicBezTo>
                  <a:cubicBezTo>
                    <a:pt x="142" y="13"/>
                    <a:pt x="136" y="12"/>
                    <a:pt x="147" y="10"/>
                  </a:cubicBezTo>
                  <a:cubicBezTo>
                    <a:pt x="158" y="7"/>
                    <a:pt x="154" y="6"/>
                    <a:pt x="163" y="6"/>
                  </a:cubicBezTo>
                  <a:cubicBezTo>
                    <a:pt x="172" y="6"/>
                    <a:pt x="180" y="4"/>
                    <a:pt x="182" y="5"/>
                  </a:cubicBezTo>
                  <a:cubicBezTo>
                    <a:pt x="184" y="6"/>
                    <a:pt x="193" y="7"/>
                    <a:pt x="194" y="6"/>
                  </a:cubicBezTo>
                  <a:cubicBezTo>
                    <a:pt x="195" y="4"/>
                    <a:pt x="203" y="0"/>
                    <a:pt x="203" y="3"/>
                  </a:cubicBezTo>
                  <a:cubicBezTo>
                    <a:pt x="203" y="6"/>
                    <a:pt x="206" y="14"/>
                    <a:pt x="210" y="15"/>
                  </a:cubicBezTo>
                  <a:cubicBezTo>
                    <a:pt x="214" y="15"/>
                    <a:pt x="217" y="15"/>
                    <a:pt x="221" y="13"/>
                  </a:cubicBezTo>
                  <a:cubicBezTo>
                    <a:pt x="225" y="11"/>
                    <a:pt x="227" y="18"/>
                    <a:pt x="228" y="21"/>
                  </a:cubicBezTo>
                  <a:cubicBezTo>
                    <a:pt x="228" y="24"/>
                    <a:pt x="238" y="25"/>
                    <a:pt x="241" y="24"/>
                  </a:cubicBezTo>
                  <a:cubicBezTo>
                    <a:pt x="243" y="23"/>
                    <a:pt x="241" y="24"/>
                    <a:pt x="247" y="27"/>
                  </a:cubicBezTo>
                  <a:cubicBezTo>
                    <a:pt x="254" y="30"/>
                    <a:pt x="260" y="30"/>
                    <a:pt x="268" y="31"/>
                  </a:cubicBezTo>
                  <a:cubicBezTo>
                    <a:pt x="277" y="33"/>
                    <a:pt x="273" y="31"/>
                    <a:pt x="282" y="34"/>
                  </a:cubicBezTo>
                  <a:cubicBezTo>
                    <a:pt x="291" y="36"/>
                    <a:pt x="293" y="28"/>
                    <a:pt x="295" y="29"/>
                  </a:cubicBezTo>
                  <a:cubicBezTo>
                    <a:pt x="298" y="30"/>
                    <a:pt x="308" y="35"/>
                    <a:pt x="313" y="35"/>
                  </a:cubicBezTo>
                  <a:cubicBezTo>
                    <a:pt x="318" y="36"/>
                    <a:pt x="327" y="32"/>
                    <a:pt x="332" y="30"/>
                  </a:cubicBezTo>
                  <a:cubicBezTo>
                    <a:pt x="337" y="27"/>
                    <a:pt x="337" y="27"/>
                    <a:pt x="344" y="22"/>
                  </a:cubicBezTo>
                  <a:cubicBezTo>
                    <a:pt x="346" y="21"/>
                    <a:pt x="348" y="19"/>
                    <a:pt x="350" y="18"/>
                  </a:cubicBezTo>
                  <a:cubicBezTo>
                    <a:pt x="352" y="20"/>
                    <a:pt x="356" y="22"/>
                    <a:pt x="360" y="21"/>
                  </a:cubicBezTo>
                  <a:cubicBezTo>
                    <a:pt x="366" y="21"/>
                    <a:pt x="366" y="21"/>
                    <a:pt x="371" y="19"/>
                  </a:cubicBezTo>
                  <a:cubicBezTo>
                    <a:pt x="375" y="17"/>
                    <a:pt x="378" y="16"/>
                    <a:pt x="380" y="17"/>
                  </a:cubicBezTo>
                  <a:cubicBezTo>
                    <a:pt x="381" y="19"/>
                    <a:pt x="385" y="23"/>
                    <a:pt x="389" y="25"/>
                  </a:cubicBezTo>
                  <a:cubicBezTo>
                    <a:pt x="391" y="27"/>
                    <a:pt x="392" y="28"/>
                    <a:pt x="395" y="29"/>
                  </a:cubicBezTo>
                  <a:cubicBezTo>
                    <a:pt x="395" y="31"/>
                    <a:pt x="395" y="32"/>
                    <a:pt x="398" y="34"/>
                  </a:cubicBezTo>
                  <a:cubicBezTo>
                    <a:pt x="401" y="36"/>
                    <a:pt x="402" y="36"/>
                    <a:pt x="402" y="40"/>
                  </a:cubicBezTo>
                  <a:cubicBezTo>
                    <a:pt x="402" y="43"/>
                    <a:pt x="399" y="47"/>
                    <a:pt x="401" y="50"/>
                  </a:cubicBezTo>
                  <a:cubicBezTo>
                    <a:pt x="402" y="54"/>
                    <a:pt x="402" y="58"/>
                    <a:pt x="408" y="59"/>
                  </a:cubicBezTo>
                  <a:cubicBezTo>
                    <a:pt x="414" y="60"/>
                    <a:pt x="420" y="59"/>
                    <a:pt x="422" y="61"/>
                  </a:cubicBezTo>
                  <a:cubicBezTo>
                    <a:pt x="424" y="62"/>
                    <a:pt x="424" y="64"/>
                    <a:pt x="426" y="66"/>
                  </a:cubicBezTo>
                  <a:cubicBezTo>
                    <a:pt x="427" y="67"/>
                    <a:pt x="427" y="67"/>
                    <a:pt x="427" y="67"/>
                  </a:cubicBezTo>
                  <a:cubicBezTo>
                    <a:pt x="425" y="68"/>
                    <a:pt x="424" y="69"/>
                    <a:pt x="424" y="70"/>
                  </a:cubicBezTo>
                  <a:cubicBezTo>
                    <a:pt x="425" y="72"/>
                    <a:pt x="426" y="76"/>
                    <a:pt x="422" y="77"/>
                  </a:cubicBezTo>
                  <a:cubicBezTo>
                    <a:pt x="418" y="79"/>
                    <a:pt x="415" y="77"/>
                    <a:pt x="416" y="81"/>
                  </a:cubicBezTo>
                  <a:cubicBezTo>
                    <a:pt x="417" y="85"/>
                    <a:pt x="422" y="90"/>
                    <a:pt x="423" y="95"/>
                  </a:cubicBezTo>
                  <a:cubicBezTo>
                    <a:pt x="424" y="99"/>
                    <a:pt x="426" y="107"/>
                    <a:pt x="427" y="108"/>
                  </a:cubicBezTo>
                  <a:cubicBezTo>
                    <a:pt x="428" y="110"/>
                    <a:pt x="429" y="112"/>
                    <a:pt x="428" y="115"/>
                  </a:cubicBezTo>
                  <a:cubicBezTo>
                    <a:pt x="426" y="117"/>
                    <a:pt x="426" y="120"/>
                    <a:pt x="430" y="122"/>
                  </a:cubicBezTo>
                  <a:cubicBezTo>
                    <a:pt x="433" y="124"/>
                    <a:pt x="435" y="129"/>
                    <a:pt x="435" y="131"/>
                  </a:cubicBezTo>
                  <a:cubicBezTo>
                    <a:pt x="436" y="133"/>
                    <a:pt x="439" y="136"/>
                    <a:pt x="440" y="137"/>
                  </a:cubicBezTo>
                  <a:cubicBezTo>
                    <a:pt x="441" y="137"/>
                    <a:pt x="441" y="137"/>
                    <a:pt x="441" y="139"/>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08">
              <a:extLst>
                <a:ext uri="{FF2B5EF4-FFF2-40B4-BE49-F238E27FC236}">
                  <a16:creationId xmlns:a16="http://schemas.microsoft.com/office/drawing/2014/main" id="{AD5A85CB-878B-81BD-9153-0CE0BB832FAF}"/>
                </a:ext>
              </a:extLst>
            </p:cNvPr>
            <p:cNvSpPr>
              <a:spLocks/>
            </p:cNvSpPr>
            <p:nvPr/>
          </p:nvSpPr>
          <p:spPr bwMode="auto">
            <a:xfrm>
              <a:off x="2908" y="1339"/>
              <a:ext cx="41" cy="27"/>
            </a:xfrm>
            <a:custGeom>
              <a:avLst/>
              <a:gdLst>
                <a:gd name="T0" fmla="*/ 67 w 68"/>
                <a:gd name="T1" fmla="*/ 27 h 45"/>
                <a:gd name="T2" fmla="*/ 61 w 68"/>
                <a:gd name="T3" fmla="*/ 31 h 45"/>
                <a:gd name="T4" fmla="*/ 53 w 68"/>
                <a:gd name="T5" fmla="*/ 29 h 45"/>
                <a:gd name="T6" fmla="*/ 44 w 68"/>
                <a:gd name="T7" fmla="*/ 30 h 45"/>
                <a:gd name="T8" fmla="*/ 37 w 68"/>
                <a:gd name="T9" fmla="*/ 30 h 45"/>
                <a:gd name="T10" fmla="*/ 30 w 68"/>
                <a:gd name="T11" fmla="*/ 34 h 45"/>
                <a:gd name="T12" fmla="*/ 26 w 68"/>
                <a:gd name="T13" fmla="*/ 40 h 45"/>
                <a:gd name="T14" fmla="*/ 18 w 68"/>
                <a:gd name="T15" fmla="*/ 42 h 45"/>
                <a:gd name="T16" fmla="*/ 12 w 68"/>
                <a:gd name="T17" fmla="*/ 40 h 45"/>
                <a:gd name="T18" fmla="*/ 4 w 68"/>
                <a:gd name="T19" fmla="*/ 41 h 45"/>
                <a:gd name="T20" fmla="*/ 0 w 68"/>
                <a:gd name="T21" fmla="*/ 39 h 45"/>
                <a:gd name="T22" fmla="*/ 0 w 68"/>
                <a:gd name="T23" fmla="*/ 38 h 45"/>
                <a:gd name="T24" fmla="*/ 0 w 68"/>
                <a:gd name="T25" fmla="*/ 38 h 45"/>
                <a:gd name="T26" fmla="*/ 3 w 68"/>
                <a:gd name="T27" fmla="*/ 35 h 45"/>
                <a:gd name="T28" fmla="*/ 6 w 68"/>
                <a:gd name="T29" fmla="*/ 28 h 45"/>
                <a:gd name="T30" fmla="*/ 10 w 68"/>
                <a:gd name="T31" fmla="*/ 21 h 45"/>
                <a:gd name="T32" fmla="*/ 11 w 68"/>
                <a:gd name="T33" fmla="*/ 14 h 45"/>
                <a:gd name="T34" fmla="*/ 8 w 68"/>
                <a:gd name="T35" fmla="*/ 11 h 45"/>
                <a:gd name="T36" fmla="*/ 5 w 68"/>
                <a:gd name="T37" fmla="*/ 9 h 45"/>
                <a:gd name="T38" fmla="*/ 13 w 68"/>
                <a:gd name="T39" fmla="*/ 4 h 45"/>
                <a:gd name="T40" fmla="*/ 24 w 68"/>
                <a:gd name="T41" fmla="*/ 0 h 45"/>
                <a:gd name="T42" fmla="*/ 32 w 68"/>
                <a:gd name="T43" fmla="*/ 3 h 45"/>
                <a:gd name="T44" fmla="*/ 39 w 68"/>
                <a:gd name="T45" fmla="*/ 3 h 45"/>
                <a:gd name="T46" fmla="*/ 42 w 68"/>
                <a:gd name="T47" fmla="*/ 3 h 45"/>
                <a:gd name="T48" fmla="*/ 47 w 68"/>
                <a:gd name="T49" fmla="*/ 11 h 45"/>
                <a:gd name="T50" fmla="*/ 56 w 68"/>
                <a:gd name="T51" fmla="*/ 18 h 45"/>
                <a:gd name="T52" fmla="*/ 65 w 68"/>
                <a:gd name="T53" fmla="*/ 22 h 45"/>
                <a:gd name="T54" fmla="*/ 67 w 68"/>
                <a:gd name="T5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5">
                  <a:moveTo>
                    <a:pt x="67" y="27"/>
                  </a:moveTo>
                  <a:cubicBezTo>
                    <a:pt x="67" y="29"/>
                    <a:pt x="65" y="31"/>
                    <a:pt x="61" y="31"/>
                  </a:cubicBezTo>
                  <a:cubicBezTo>
                    <a:pt x="58" y="31"/>
                    <a:pt x="60" y="33"/>
                    <a:pt x="53" y="29"/>
                  </a:cubicBezTo>
                  <a:cubicBezTo>
                    <a:pt x="47" y="26"/>
                    <a:pt x="45" y="29"/>
                    <a:pt x="44" y="30"/>
                  </a:cubicBezTo>
                  <a:cubicBezTo>
                    <a:pt x="42" y="32"/>
                    <a:pt x="37" y="30"/>
                    <a:pt x="37" y="30"/>
                  </a:cubicBezTo>
                  <a:cubicBezTo>
                    <a:pt x="37" y="30"/>
                    <a:pt x="32" y="31"/>
                    <a:pt x="30" y="34"/>
                  </a:cubicBezTo>
                  <a:cubicBezTo>
                    <a:pt x="28" y="36"/>
                    <a:pt x="27" y="39"/>
                    <a:pt x="26" y="40"/>
                  </a:cubicBezTo>
                  <a:cubicBezTo>
                    <a:pt x="25" y="41"/>
                    <a:pt x="20" y="45"/>
                    <a:pt x="18" y="42"/>
                  </a:cubicBezTo>
                  <a:cubicBezTo>
                    <a:pt x="16" y="38"/>
                    <a:pt x="14" y="39"/>
                    <a:pt x="12" y="40"/>
                  </a:cubicBezTo>
                  <a:cubicBezTo>
                    <a:pt x="11" y="41"/>
                    <a:pt x="7" y="41"/>
                    <a:pt x="4" y="41"/>
                  </a:cubicBezTo>
                  <a:cubicBezTo>
                    <a:pt x="2" y="42"/>
                    <a:pt x="0" y="41"/>
                    <a:pt x="0" y="39"/>
                  </a:cubicBezTo>
                  <a:cubicBezTo>
                    <a:pt x="0" y="39"/>
                    <a:pt x="0" y="38"/>
                    <a:pt x="0" y="38"/>
                  </a:cubicBezTo>
                  <a:cubicBezTo>
                    <a:pt x="0" y="38"/>
                    <a:pt x="0" y="38"/>
                    <a:pt x="0" y="38"/>
                  </a:cubicBezTo>
                  <a:cubicBezTo>
                    <a:pt x="1" y="37"/>
                    <a:pt x="2" y="36"/>
                    <a:pt x="3" y="35"/>
                  </a:cubicBezTo>
                  <a:cubicBezTo>
                    <a:pt x="5" y="33"/>
                    <a:pt x="6" y="32"/>
                    <a:pt x="6" y="28"/>
                  </a:cubicBezTo>
                  <a:cubicBezTo>
                    <a:pt x="7" y="25"/>
                    <a:pt x="7" y="24"/>
                    <a:pt x="10" y="21"/>
                  </a:cubicBezTo>
                  <a:cubicBezTo>
                    <a:pt x="13" y="17"/>
                    <a:pt x="11" y="19"/>
                    <a:pt x="11" y="14"/>
                  </a:cubicBezTo>
                  <a:cubicBezTo>
                    <a:pt x="12" y="9"/>
                    <a:pt x="11" y="12"/>
                    <a:pt x="8" y="11"/>
                  </a:cubicBezTo>
                  <a:cubicBezTo>
                    <a:pt x="6" y="11"/>
                    <a:pt x="5" y="10"/>
                    <a:pt x="5" y="9"/>
                  </a:cubicBezTo>
                  <a:cubicBezTo>
                    <a:pt x="8" y="7"/>
                    <a:pt x="9" y="6"/>
                    <a:pt x="13" y="4"/>
                  </a:cubicBezTo>
                  <a:cubicBezTo>
                    <a:pt x="17" y="2"/>
                    <a:pt x="21" y="0"/>
                    <a:pt x="24" y="0"/>
                  </a:cubicBezTo>
                  <a:cubicBezTo>
                    <a:pt x="27" y="1"/>
                    <a:pt x="30" y="2"/>
                    <a:pt x="32" y="3"/>
                  </a:cubicBezTo>
                  <a:cubicBezTo>
                    <a:pt x="35" y="4"/>
                    <a:pt x="37" y="4"/>
                    <a:pt x="39" y="3"/>
                  </a:cubicBezTo>
                  <a:cubicBezTo>
                    <a:pt x="40" y="3"/>
                    <a:pt x="41" y="3"/>
                    <a:pt x="42" y="3"/>
                  </a:cubicBezTo>
                  <a:cubicBezTo>
                    <a:pt x="42" y="4"/>
                    <a:pt x="41" y="6"/>
                    <a:pt x="47" y="11"/>
                  </a:cubicBezTo>
                  <a:cubicBezTo>
                    <a:pt x="55" y="16"/>
                    <a:pt x="52" y="17"/>
                    <a:pt x="56" y="18"/>
                  </a:cubicBezTo>
                  <a:cubicBezTo>
                    <a:pt x="60" y="20"/>
                    <a:pt x="65" y="22"/>
                    <a:pt x="65" y="22"/>
                  </a:cubicBezTo>
                  <a:cubicBezTo>
                    <a:pt x="65" y="22"/>
                    <a:pt x="68" y="24"/>
                    <a:pt x="67" y="27"/>
                  </a:cubicBezTo>
                  <a:close/>
                </a:path>
              </a:pathLst>
            </a:custGeom>
            <a:grp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09">
              <a:extLst>
                <a:ext uri="{FF2B5EF4-FFF2-40B4-BE49-F238E27FC236}">
                  <a16:creationId xmlns:a16="http://schemas.microsoft.com/office/drawing/2014/main" id="{D7C72E60-9939-DEFD-CDCB-20FA79A0D168}"/>
                </a:ext>
              </a:extLst>
            </p:cNvPr>
            <p:cNvSpPr>
              <a:spLocks/>
            </p:cNvSpPr>
            <p:nvPr/>
          </p:nvSpPr>
          <p:spPr bwMode="auto">
            <a:xfrm>
              <a:off x="3147" y="1352"/>
              <a:ext cx="48" cy="42"/>
            </a:xfrm>
            <a:custGeom>
              <a:avLst/>
              <a:gdLst>
                <a:gd name="T0" fmla="*/ 79 w 80"/>
                <a:gd name="T1" fmla="*/ 68 h 70"/>
                <a:gd name="T2" fmla="*/ 78 w 80"/>
                <a:gd name="T3" fmla="*/ 68 h 70"/>
                <a:gd name="T4" fmla="*/ 72 w 80"/>
                <a:gd name="T5" fmla="*/ 68 h 70"/>
                <a:gd name="T6" fmla="*/ 71 w 80"/>
                <a:gd name="T7" fmla="*/ 68 h 70"/>
                <a:gd name="T8" fmla="*/ 69 w 80"/>
                <a:gd name="T9" fmla="*/ 62 h 70"/>
                <a:gd name="T10" fmla="*/ 62 w 80"/>
                <a:gd name="T11" fmla="*/ 54 h 70"/>
                <a:gd name="T12" fmla="*/ 59 w 80"/>
                <a:gd name="T13" fmla="*/ 49 h 70"/>
                <a:gd name="T14" fmla="*/ 45 w 80"/>
                <a:gd name="T15" fmla="*/ 47 h 70"/>
                <a:gd name="T16" fmla="*/ 34 w 80"/>
                <a:gd name="T17" fmla="*/ 44 h 70"/>
                <a:gd name="T18" fmla="*/ 33 w 80"/>
                <a:gd name="T19" fmla="*/ 44 h 70"/>
                <a:gd name="T20" fmla="*/ 32 w 80"/>
                <a:gd name="T21" fmla="*/ 43 h 70"/>
                <a:gd name="T22" fmla="*/ 31 w 80"/>
                <a:gd name="T23" fmla="*/ 42 h 70"/>
                <a:gd name="T24" fmla="*/ 27 w 80"/>
                <a:gd name="T25" fmla="*/ 37 h 70"/>
                <a:gd name="T26" fmla="*/ 13 w 80"/>
                <a:gd name="T27" fmla="*/ 35 h 70"/>
                <a:gd name="T28" fmla="*/ 6 w 80"/>
                <a:gd name="T29" fmla="*/ 26 h 70"/>
                <a:gd name="T30" fmla="*/ 7 w 80"/>
                <a:gd name="T31" fmla="*/ 16 h 70"/>
                <a:gd name="T32" fmla="*/ 3 w 80"/>
                <a:gd name="T33" fmla="*/ 10 h 70"/>
                <a:gd name="T34" fmla="*/ 0 w 80"/>
                <a:gd name="T35" fmla="*/ 5 h 70"/>
                <a:gd name="T36" fmla="*/ 3 w 80"/>
                <a:gd name="T37" fmla="*/ 5 h 70"/>
                <a:gd name="T38" fmla="*/ 16 w 80"/>
                <a:gd name="T39" fmla="*/ 4 h 70"/>
                <a:gd name="T40" fmla="*/ 27 w 80"/>
                <a:gd name="T41" fmla="*/ 3 h 70"/>
                <a:gd name="T42" fmla="*/ 36 w 80"/>
                <a:gd name="T43" fmla="*/ 1 h 70"/>
                <a:gd name="T44" fmla="*/ 36 w 80"/>
                <a:gd name="T45" fmla="*/ 0 h 70"/>
                <a:gd name="T46" fmla="*/ 45 w 80"/>
                <a:gd name="T47" fmla="*/ 9 h 70"/>
                <a:gd name="T48" fmla="*/ 49 w 80"/>
                <a:gd name="T49" fmla="*/ 14 h 70"/>
                <a:gd name="T50" fmla="*/ 49 w 80"/>
                <a:gd name="T51" fmla="*/ 23 h 70"/>
                <a:gd name="T52" fmla="*/ 61 w 80"/>
                <a:gd name="T53" fmla="*/ 29 h 70"/>
                <a:gd name="T54" fmla="*/ 55 w 80"/>
                <a:gd name="T55" fmla="*/ 34 h 70"/>
                <a:gd name="T56" fmla="*/ 59 w 80"/>
                <a:gd name="T57" fmla="*/ 40 h 70"/>
                <a:gd name="T58" fmla="*/ 75 w 80"/>
                <a:gd name="T59" fmla="*/ 49 h 70"/>
                <a:gd name="T60" fmla="*/ 78 w 80"/>
                <a:gd name="T61" fmla="*/ 60 h 70"/>
                <a:gd name="T62" fmla="*/ 79 w 80"/>
                <a:gd name="T6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0">
                  <a:moveTo>
                    <a:pt x="79" y="68"/>
                  </a:moveTo>
                  <a:cubicBezTo>
                    <a:pt x="79" y="68"/>
                    <a:pt x="78" y="68"/>
                    <a:pt x="78" y="68"/>
                  </a:cubicBezTo>
                  <a:cubicBezTo>
                    <a:pt x="76" y="69"/>
                    <a:pt x="73" y="70"/>
                    <a:pt x="72" y="68"/>
                  </a:cubicBezTo>
                  <a:cubicBezTo>
                    <a:pt x="72" y="68"/>
                    <a:pt x="72" y="68"/>
                    <a:pt x="71" y="68"/>
                  </a:cubicBezTo>
                  <a:cubicBezTo>
                    <a:pt x="71" y="66"/>
                    <a:pt x="70" y="65"/>
                    <a:pt x="69" y="62"/>
                  </a:cubicBezTo>
                  <a:cubicBezTo>
                    <a:pt x="68" y="60"/>
                    <a:pt x="64" y="56"/>
                    <a:pt x="62" y="54"/>
                  </a:cubicBezTo>
                  <a:cubicBezTo>
                    <a:pt x="61" y="51"/>
                    <a:pt x="60" y="49"/>
                    <a:pt x="59" y="49"/>
                  </a:cubicBezTo>
                  <a:cubicBezTo>
                    <a:pt x="57" y="50"/>
                    <a:pt x="50" y="51"/>
                    <a:pt x="45" y="47"/>
                  </a:cubicBezTo>
                  <a:cubicBezTo>
                    <a:pt x="41" y="44"/>
                    <a:pt x="37" y="44"/>
                    <a:pt x="34" y="44"/>
                  </a:cubicBezTo>
                  <a:cubicBezTo>
                    <a:pt x="34" y="43"/>
                    <a:pt x="34" y="44"/>
                    <a:pt x="33" y="44"/>
                  </a:cubicBezTo>
                  <a:cubicBezTo>
                    <a:pt x="33" y="44"/>
                    <a:pt x="33" y="43"/>
                    <a:pt x="32" y="43"/>
                  </a:cubicBezTo>
                  <a:cubicBezTo>
                    <a:pt x="32" y="43"/>
                    <a:pt x="32" y="43"/>
                    <a:pt x="31" y="42"/>
                  </a:cubicBezTo>
                  <a:cubicBezTo>
                    <a:pt x="29" y="40"/>
                    <a:pt x="29" y="38"/>
                    <a:pt x="27" y="37"/>
                  </a:cubicBezTo>
                  <a:cubicBezTo>
                    <a:pt x="25" y="35"/>
                    <a:pt x="19" y="36"/>
                    <a:pt x="13" y="35"/>
                  </a:cubicBezTo>
                  <a:cubicBezTo>
                    <a:pt x="7" y="34"/>
                    <a:pt x="7" y="30"/>
                    <a:pt x="6" y="26"/>
                  </a:cubicBezTo>
                  <a:cubicBezTo>
                    <a:pt x="4" y="23"/>
                    <a:pt x="7" y="19"/>
                    <a:pt x="7" y="16"/>
                  </a:cubicBezTo>
                  <a:cubicBezTo>
                    <a:pt x="7" y="12"/>
                    <a:pt x="6" y="12"/>
                    <a:pt x="3" y="10"/>
                  </a:cubicBezTo>
                  <a:cubicBezTo>
                    <a:pt x="0" y="8"/>
                    <a:pt x="0" y="7"/>
                    <a:pt x="0" y="5"/>
                  </a:cubicBezTo>
                  <a:cubicBezTo>
                    <a:pt x="1" y="5"/>
                    <a:pt x="2" y="5"/>
                    <a:pt x="3" y="5"/>
                  </a:cubicBezTo>
                  <a:cubicBezTo>
                    <a:pt x="8" y="5"/>
                    <a:pt x="13" y="4"/>
                    <a:pt x="16" y="4"/>
                  </a:cubicBezTo>
                  <a:cubicBezTo>
                    <a:pt x="20" y="3"/>
                    <a:pt x="24" y="3"/>
                    <a:pt x="27" y="3"/>
                  </a:cubicBezTo>
                  <a:cubicBezTo>
                    <a:pt x="31" y="2"/>
                    <a:pt x="32" y="3"/>
                    <a:pt x="36" y="1"/>
                  </a:cubicBezTo>
                  <a:cubicBezTo>
                    <a:pt x="36" y="1"/>
                    <a:pt x="36" y="0"/>
                    <a:pt x="36" y="0"/>
                  </a:cubicBezTo>
                  <a:cubicBezTo>
                    <a:pt x="38" y="3"/>
                    <a:pt x="42" y="7"/>
                    <a:pt x="45" y="9"/>
                  </a:cubicBezTo>
                  <a:cubicBezTo>
                    <a:pt x="49" y="12"/>
                    <a:pt x="50" y="13"/>
                    <a:pt x="49" y="14"/>
                  </a:cubicBezTo>
                  <a:cubicBezTo>
                    <a:pt x="48" y="16"/>
                    <a:pt x="47" y="19"/>
                    <a:pt x="49" y="23"/>
                  </a:cubicBezTo>
                  <a:cubicBezTo>
                    <a:pt x="51" y="26"/>
                    <a:pt x="58" y="27"/>
                    <a:pt x="61" y="29"/>
                  </a:cubicBezTo>
                  <a:cubicBezTo>
                    <a:pt x="64" y="31"/>
                    <a:pt x="58" y="34"/>
                    <a:pt x="55" y="34"/>
                  </a:cubicBezTo>
                  <a:cubicBezTo>
                    <a:pt x="52" y="35"/>
                    <a:pt x="55" y="36"/>
                    <a:pt x="59" y="40"/>
                  </a:cubicBezTo>
                  <a:cubicBezTo>
                    <a:pt x="63" y="45"/>
                    <a:pt x="71" y="45"/>
                    <a:pt x="75" y="49"/>
                  </a:cubicBezTo>
                  <a:cubicBezTo>
                    <a:pt x="80" y="53"/>
                    <a:pt x="78" y="56"/>
                    <a:pt x="78" y="60"/>
                  </a:cubicBezTo>
                  <a:cubicBezTo>
                    <a:pt x="78" y="62"/>
                    <a:pt x="79" y="66"/>
                    <a:pt x="79" y="68"/>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210">
              <a:extLst>
                <a:ext uri="{FF2B5EF4-FFF2-40B4-BE49-F238E27FC236}">
                  <a16:creationId xmlns:a16="http://schemas.microsoft.com/office/drawing/2014/main" id="{5CC2A04C-2F42-47BA-9578-622C97432CEB}"/>
                </a:ext>
              </a:extLst>
            </p:cNvPr>
            <p:cNvSpPr>
              <a:spLocks/>
            </p:cNvSpPr>
            <p:nvPr/>
          </p:nvSpPr>
          <p:spPr bwMode="auto">
            <a:xfrm>
              <a:off x="2747" y="1438"/>
              <a:ext cx="8" cy="9"/>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11">
              <a:extLst>
                <a:ext uri="{FF2B5EF4-FFF2-40B4-BE49-F238E27FC236}">
                  <a16:creationId xmlns:a16="http://schemas.microsoft.com/office/drawing/2014/main" id="{98C6C8FD-5BD2-6CEC-33F2-C605AC8CD305}"/>
                </a:ext>
              </a:extLst>
            </p:cNvPr>
            <p:cNvSpPr>
              <a:spLocks/>
            </p:cNvSpPr>
            <p:nvPr/>
          </p:nvSpPr>
          <p:spPr bwMode="auto">
            <a:xfrm>
              <a:off x="2632" y="1205"/>
              <a:ext cx="10" cy="13"/>
            </a:xfrm>
            <a:custGeom>
              <a:avLst/>
              <a:gdLst>
                <a:gd name="T0" fmla="*/ 16 w 16"/>
                <a:gd name="T1" fmla="*/ 13 h 21"/>
                <a:gd name="T2" fmla="*/ 15 w 16"/>
                <a:gd name="T3" fmla="*/ 17 h 21"/>
                <a:gd name="T4" fmla="*/ 12 w 16"/>
                <a:gd name="T5" fmla="*/ 21 h 21"/>
                <a:gd name="T6" fmla="*/ 5 w 16"/>
                <a:gd name="T7" fmla="*/ 18 h 21"/>
                <a:gd name="T8" fmla="*/ 3 w 16"/>
                <a:gd name="T9" fmla="*/ 18 h 21"/>
                <a:gd name="T10" fmla="*/ 1 w 16"/>
                <a:gd name="T11" fmla="*/ 14 h 21"/>
                <a:gd name="T12" fmla="*/ 1 w 16"/>
                <a:gd name="T13" fmla="*/ 6 h 21"/>
                <a:gd name="T14" fmla="*/ 6 w 16"/>
                <a:gd name="T15" fmla="*/ 1 h 21"/>
                <a:gd name="T16" fmla="*/ 8 w 16"/>
                <a:gd name="T17" fmla="*/ 0 h 21"/>
                <a:gd name="T18" fmla="*/ 9 w 16"/>
                <a:gd name="T19" fmla="*/ 3 h 21"/>
                <a:gd name="T20" fmla="*/ 11 w 16"/>
                <a:gd name="T21" fmla="*/ 10 h 21"/>
                <a:gd name="T22" fmla="*/ 16 w 16"/>
                <a:gd name="T2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1">
                  <a:moveTo>
                    <a:pt x="16" y="13"/>
                  </a:moveTo>
                  <a:cubicBezTo>
                    <a:pt x="16" y="15"/>
                    <a:pt x="16" y="14"/>
                    <a:pt x="15" y="17"/>
                  </a:cubicBezTo>
                  <a:cubicBezTo>
                    <a:pt x="14" y="18"/>
                    <a:pt x="13" y="19"/>
                    <a:pt x="12" y="21"/>
                  </a:cubicBezTo>
                  <a:cubicBezTo>
                    <a:pt x="10" y="19"/>
                    <a:pt x="8" y="18"/>
                    <a:pt x="5" y="18"/>
                  </a:cubicBezTo>
                  <a:cubicBezTo>
                    <a:pt x="4" y="18"/>
                    <a:pt x="3" y="18"/>
                    <a:pt x="3" y="18"/>
                  </a:cubicBezTo>
                  <a:cubicBezTo>
                    <a:pt x="2" y="17"/>
                    <a:pt x="1" y="17"/>
                    <a:pt x="1" y="14"/>
                  </a:cubicBezTo>
                  <a:cubicBezTo>
                    <a:pt x="1" y="10"/>
                    <a:pt x="0" y="9"/>
                    <a:pt x="1" y="6"/>
                  </a:cubicBezTo>
                  <a:cubicBezTo>
                    <a:pt x="2" y="3"/>
                    <a:pt x="4" y="1"/>
                    <a:pt x="6" y="1"/>
                  </a:cubicBezTo>
                  <a:cubicBezTo>
                    <a:pt x="7" y="0"/>
                    <a:pt x="7" y="0"/>
                    <a:pt x="8" y="0"/>
                  </a:cubicBezTo>
                  <a:cubicBezTo>
                    <a:pt x="8" y="1"/>
                    <a:pt x="9" y="1"/>
                    <a:pt x="9" y="3"/>
                  </a:cubicBezTo>
                  <a:cubicBezTo>
                    <a:pt x="9" y="6"/>
                    <a:pt x="9" y="10"/>
                    <a:pt x="11" y="10"/>
                  </a:cubicBezTo>
                  <a:cubicBezTo>
                    <a:pt x="14" y="10"/>
                    <a:pt x="16" y="10"/>
                    <a:pt x="16" y="13"/>
                  </a:cubicBezTo>
                  <a:close/>
                </a:path>
              </a:pathLst>
            </a:custGeom>
            <a:solidFill>
              <a:srgbClr val="FBBD23"/>
            </a:solidFill>
            <a:ln w="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212">
              <a:extLst>
                <a:ext uri="{FF2B5EF4-FFF2-40B4-BE49-F238E27FC236}">
                  <a16:creationId xmlns:a16="http://schemas.microsoft.com/office/drawing/2014/main" id="{E12DDAB0-D0C2-FC5E-0EC4-0CBE63E8FFB8}"/>
                </a:ext>
              </a:extLst>
            </p:cNvPr>
            <p:cNvSpPr>
              <a:spLocks noChangeArrowheads="1"/>
            </p:cNvSpPr>
            <p:nvPr/>
          </p:nvSpPr>
          <p:spPr bwMode="auto">
            <a:xfrm>
              <a:off x="2683" y="1251"/>
              <a:ext cx="3" cy="5"/>
            </a:xfrm>
            <a:prstGeom prst="ellipse">
              <a:avLst/>
            </a:pr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13">
              <a:extLst>
                <a:ext uri="{FF2B5EF4-FFF2-40B4-BE49-F238E27FC236}">
                  <a16:creationId xmlns:a16="http://schemas.microsoft.com/office/drawing/2014/main" id="{6A51C739-2098-DBA3-BF07-98C89B012E2F}"/>
                </a:ext>
              </a:extLst>
            </p:cNvPr>
            <p:cNvSpPr>
              <a:spLocks/>
            </p:cNvSpPr>
            <p:nvPr/>
          </p:nvSpPr>
          <p:spPr bwMode="auto">
            <a:xfrm>
              <a:off x="4777" y="2829"/>
              <a:ext cx="13" cy="11"/>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14">
              <a:extLst>
                <a:ext uri="{FF2B5EF4-FFF2-40B4-BE49-F238E27FC236}">
                  <a16:creationId xmlns:a16="http://schemas.microsoft.com/office/drawing/2014/main" id="{81145199-B63F-B3D2-E076-A77338CFE7FD}"/>
                </a:ext>
              </a:extLst>
            </p:cNvPr>
            <p:cNvSpPr>
              <a:spLocks/>
            </p:cNvSpPr>
            <p:nvPr/>
          </p:nvSpPr>
          <p:spPr bwMode="auto">
            <a:xfrm>
              <a:off x="4909" y="1950"/>
              <a:ext cx="24" cy="23"/>
            </a:xfrm>
            <a:custGeom>
              <a:avLst/>
              <a:gdLst>
                <a:gd name="T0" fmla="*/ 9 w 40"/>
                <a:gd name="T1" fmla="*/ 9 h 38"/>
                <a:gd name="T2" fmla="*/ 9 w 40"/>
                <a:gd name="T3" fmla="*/ 15 h 38"/>
                <a:gd name="T4" fmla="*/ 4 w 40"/>
                <a:gd name="T5" fmla="*/ 19 h 38"/>
                <a:gd name="T6" fmla="*/ 7 w 40"/>
                <a:gd name="T7" fmla="*/ 26 h 38"/>
                <a:gd name="T8" fmla="*/ 8 w 40"/>
                <a:gd name="T9" fmla="*/ 32 h 38"/>
                <a:gd name="T10" fmla="*/ 19 w 40"/>
                <a:gd name="T11" fmla="*/ 33 h 38"/>
                <a:gd name="T12" fmla="*/ 29 w 40"/>
                <a:gd name="T13" fmla="*/ 30 h 38"/>
                <a:gd name="T14" fmla="*/ 31 w 40"/>
                <a:gd name="T15" fmla="*/ 21 h 38"/>
                <a:gd name="T16" fmla="*/ 33 w 40"/>
                <a:gd name="T17" fmla="*/ 11 h 38"/>
                <a:gd name="T18" fmla="*/ 28 w 40"/>
                <a:gd name="T19" fmla="*/ 2 h 38"/>
                <a:gd name="T20" fmla="*/ 8 w 40"/>
                <a:gd name="T21" fmla="*/ 0 h 38"/>
                <a:gd name="T22" fmla="*/ 9 w 40"/>
                <a:gd name="T2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8">
                  <a:moveTo>
                    <a:pt x="9" y="9"/>
                  </a:moveTo>
                  <a:cubicBezTo>
                    <a:pt x="14" y="12"/>
                    <a:pt x="12" y="15"/>
                    <a:pt x="9" y="15"/>
                  </a:cubicBezTo>
                  <a:cubicBezTo>
                    <a:pt x="6" y="15"/>
                    <a:pt x="0" y="16"/>
                    <a:pt x="4" y="19"/>
                  </a:cubicBezTo>
                  <a:cubicBezTo>
                    <a:pt x="8" y="23"/>
                    <a:pt x="8" y="19"/>
                    <a:pt x="7" y="26"/>
                  </a:cubicBezTo>
                  <a:cubicBezTo>
                    <a:pt x="7" y="29"/>
                    <a:pt x="4" y="32"/>
                    <a:pt x="8" y="32"/>
                  </a:cubicBezTo>
                  <a:cubicBezTo>
                    <a:pt x="11" y="31"/>
                    <a:pt x="9" y="30"/>
                    <a:pt x="19" y="33"/>
                  </a:cubicBezTo>
                  <a:cubicBezTo>
                    <a:pt x="32" y="38"/>
                    <a:pt x="29" y="35"/>
                    <a:pt x="29" y="30"/>
                  </a:cubicBezTo>
                  <a:cubicBezTo>
                    <a:pt x="29" y="25"/>
                    <a:pt x="27" y="25"/>
                    <a:pt x="31" y="21"/>
                  </a:cubicBezTo>
                  <a:cubicBezTo>
                    <a:pt x="35" y="17"/>
                    <a:pt x="36" y="18"/>
                    <a:pt x="33" y="11"/>
                  </a:cubicBezTo>
                  <a:cubicBezTo>
                    <a:pt x="30" y="4"/>
                    <a:pt x="40" y="2"/>
                    <a:pt x="28" y="2"/>
                  </a:cubicBezTo>
                  <a:cubicBezTo>
                    <a:pt x="16" y="3"/>
                    <a:pt x="8" y="0"/>
                    <a:pt x="8" y="0"/>
                  </a:cubicBezTo>
                  <a:lnTo>
                    <a:pt x="9" y="9"/>
                  </a:ln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15">
              <a:extLst>
                <a:ext uri="{FF2B5EF4-FFF2-40B4-BE49-F238E27FC236}">
                  <a16:creationId xmlns:a16="http://schemas.microsoft.com/office/drawing/2014/main" id="{CF7115C7-26E1-CBDE-B6E3-162600D5158F}"/>
                </a:ext>
              </a:extLst>
            </p:cNvPr>
            <p:cNvSpPr>
              <a:spLocks/>
            </p:cNvSpPr>
            <p:nvPr/>
          </p:nvSpPr>
          <p:spPr bwMode="auto">
            <a:xfrm>
              <a:off x="5068" y="2219"/>
              <a:ext cx="11" cy="8"/>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16">
              <a:extLst>
                <a:ext uri="{FF2B5EF4-FFF2-40B4-BE49-F238E27FC236}">
                  <a16:creationId xmlns:a16="http://schemas.microsoft.com/office/drawing/2014/main" id="{34BB4767-5356-D049-2074-E8E5D229422E}"/>
                </a:ext>
              </a:extLst>
            </p:cNvPr>
            <p:cNvSpPr>
              <a:spLocks/>
            </p:cNvSpPr>
            <p:nvPr/>
          </p:nvSpPr>
          <p:spPr bwMode="auto">
            <a:xfrm>
              <a:off x="5068" y="2219"/>
              <a:ext cx="11" cy="8"/>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17">
              <a:extLst>
                <a:ext uri="{FF2B5EF4-FFF2-40B4-BE49-F238E27FC236}">
                  <a16:creationId xmlns:a16="http://schemas.microsoft.com/office/drawing/2014/main" id="{DB91BC36-69E1-A76E-3723-90AEDE74971C}"/>
                </a:ext>
              </a:extLst>
            </p:cNvPr>
            <p:cNvSpPr>
              <a:spLocks/>
            </p:cNvSpPr>
            <p:nvPr/>
          </p:nvSpPr>
          <p:spPr bwMode="auto">
            <a:xfrm>
              <a:off x="760" y="1478"/>
              <a:ext cx="16" cy="19"/>
            </a:xfrm>
            <a:custGeom>
              <a:avLst/>
              <a:gdLst>
                <a:gd name="T0" fmla="*/ 6 w 27"/>
                <a:gd name="T1" fmla="*/ 11 h 31"/>
                <a:gd name="T2" fmla="*/ 22 w 27"/>
                <a:gd name="T3" fmla="*/ 0 h 31"/>
                <a:gd name="T4" fmla="*/ 27 w 27"/>
                <a:gd name="T5" fmla="*/ 21 h 31"/>
                <a:gd name="T6" fmla="*/ 11 w 27"/>
                <a:gd name="T7" fmla="*/ 29 h 31"/>
                <a:gd name="T8" fmla="*/ 6 w 27"/>
                <a:gd name="T9" fmla="*/ 11 h 31"/>
              </a:gdLst>
              <a:ahLst/>
              <a:cxnLst>
                <a:cxn ang="0">
                  <a:pos x="T0" y="T1"/>
                </a:cxn>
                <a:cxn ang="0">
                  <a:pos x="T2" y="T3"/>
                </a:cxn>
                <a:cxn ang="0">
                  <a:pos x="T4" y="T5"/>
                </a:cxn>
                <a:cxn ang="0">
                  <a:pos x="T6" y="T7"/>
                </a:cxn>
                <a:cxn ang="0">
                  <a:pos x="T8" y="T9"/>
                </a:cxn>
              </a:cxnLst>
              <a:rect l="0" t="0" r="r" b="b"/>
              <a:pathLst>
                <a:path w="27" h="31">
                  <a:moveTo>
                    <a:pt x="6" y="11"/>
                  </a:moveTo>
                  <a:cubicBezTo>
                    <a:pt x="14" y="5"/>
                    <a:pt x="22" y="0"/>
                    <a:pt x="22" y="0"/>
                  </a:cubicBezTo>
                  <a:cubicBezTo>
                    <a:pt x="22" y="0"/>
                    <a:pt x="27" y="18"/>
                    <a:pt x="27" y="21"/>
                  </a:cubicBezTo>
                  <a:cubicBezTo>
                    <a:pt x="27" y="25"/>
                    <a:pt x="22" y="31"/>
                    <a:pt x="11" y="29"/>
                  </a:cubicBezTo>
                  <a:cubicBezTo>
                    <a:pt x="0" y="27"/>
                    <a:pt x="6" y="11"/>
                    <a:pt x="6" y="11"/>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18">
              <a:extLst>
                <a:ext uri="{FF2B5EF4-FFF2-40B4-BE49-F238E27FC236}">
                  <a16:creationId xmlns:a16="http://schemas.microsoft.com/office/drawing/2014/main" id="{73C5192C-3100-DBA9-F68B-57CA313F06DE}"/>
                </a:ext>
              </a:extLst>
            </p:cNvPr>
            <p:cNvSpPr>
              <a:spLocks/>
            </p:cNvSpPr>
            <p:nvPr/>
          </p:nvSpPr>
          <p:spPr bwMode="auto">
            <a:xfrm>
              <a:off x="757" y="1461"/>
              <a:ext cx="14" cy="15"/>
            </a:xfrm>
            <a:custGeom>
              <a:avLst/>
              <a:gdLst>
                <a:gd name="T0" fmla="*/ 23 w 23"/>
                <a:gd name="T1" fmla="*/ 21 h 25"/>
                <a:gd name="T2" fmla="*/ 7 w 23"/>
                <a:gd name="T3" fmla="*/ 2 h 25"/>
                <a:gd name="T4" fmla="*/ 2 w 23"/>
                <a:gd name="T5" fmla="*/ 6 h 25"/>
                <a:gd name="T6" fmla="*/ 2 w 23"/>
                <a:gd name="T7" fmla="*/ 15 h 25"/>
                <a:gd name="T8" fmla="*/ 9 w 23"/>
                <a:gd name="T9" fmla="*/ 23 h 25"/>
                <a:gd name="T10" fmla="*/ 23 w 23"/>
                <a:gd name="T11" fmla="*/ 21 h 25"/>
              </a:gdLst>
              <a:ahLst/>
              <a:cxnLst>
                <a:cxn ang="0">
                  <a:pos x="T0" y="T1"/>
                </a:cxn>
                <a:cxn ang="0">
                  <a:pos x="T2" y="T3"/>
                </a:cxn>
                <a:cxn ang="0">
                  <a:pos x="T4" y="T5"/>
                </a:cxn>
                <a:cxn ang="0">
                  <a:pos x="T6" y="T7"/>
                </a:cxn>
                <a:cxn ang="0">
                  <a:pos x="T8" y="T9"/>
                </a:cxn>
                <a:cxn ang="0">
                  <a:pos x="T10" y="T11"/>
                </a:cxn>
              </a:cxnLst>
              <a:rect l="0" t="0" r="r" b="b"/>
              <a:pathLst>
                <a:path w="23" h="25">
                  <a:moveTo>
                    <a:pt x="23" y="21"/>
                  </a:moveTo>
                  <a:cubicBezTo>
                    <a:pt x="17" y="13"/>
                    <a:pt x="10" y="4"/>
                    <a:pt x="7" y="2"/>
                  </a:cubicBezTo>
                  <a:cubicBezTo>
                    <a:pt x="4" y="0"/>
                    <a:pt x="3" y="4"/>
                    <a:pt x="2" y="6"/>
                  </a:cubicBezTo>
                  <a:cubicBezTo>
                    <a:pt x="1" y="8"/>
                    <a:pt x="0" y="12"/>
                    <a:pt x="2" y="15"/>
                  </a:cubicBezTo>
                  <a:cubicBezTo>
                    <a:pt x="4" y="17"/>
                    <a:pt x="5" y="21"/>
                    <a:pt x="9" y="23"/>
                  </a:cubicBezTo>
                  <a:cubicBezTo>
                    <a:pt x="14" y="25"/>
                    <a:pt x="23" y="21"/>
                    <a:pt x="23" y="21"/>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19">
              <a:extLst>
                <a:ext uri="{FF2B5EF4-FFF2-40B4-BE49-F238E27FC236}">
                  <a16:creationId xmlns:a16="http://schemas.microsoft.com/office/drawing/2014/main" id="{A613870B-F9C3-D7D5-8F16-F3DDC5036941}"/>
                </a:ext>
              </a:extLst>
            </p:cNvPr>
            <p:cNvSpPr>
              <a:spLocks/>
            </p:cNvSpPr>
            <p:nvPr/>
          </p:nvSpPr>
          <p:spPr bwMode="auto">
            <a:xfrm>
              <a:off x="745" y="1448"/>
              <a:ext cx="12" cy="13"/>
            </a:xfrm>
            <a:custGeom>
              <a:avLst/>
              <a:gdLst>
                <a:gd name="T0" fmla="*/ 0 w 21"/>
                <a:gd name="T1" fmla="*/ 3 h 21"/>
                <a:gd name="T2" fmla="*/ 15 w 21"/>
                <a:gd name="T3" fmla="*/ 20 h 21"/>
                <a:gd name="T4" fmla="*/ 15 w 21"/>
                <a:gd name="T5" fmla="*/ 11 h 21"/>
                <a:gd name="T6" fmla="*/ 19 w 21"/>
                <a:gd name="T7" fmla="*/ 7 h 21"/>
                <a:gd name="T8" fmla="*/ 10 w 21"/>
                <a:gd name="T9" fmla="*/ 2 h 21"/>
                <a:gd name="T10" fmla="*/ 0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0" y="3"/>
                  </a:moveTo>
                  <a:cubicBezTo>
                    <a:pt x="7" y="11"/>
                    <a:pt x="12" y="18"/>
                    <a:pt x="15" y="20"/>
                  </a:cubicBezTo>
                  <a:cubicBezTo>
                    <a:pt x="19" y="21"/>
                    <a:pt x="15" y="13"/>
                    <a:pt x="15" y="11"/>
                  </a:cubicBezTo>
                  <a:cubicBezTo>
                    <a:pt x="15" y="8"/>
                    <a:pt x="21" y="9"/>
                    <a:pt x="19" y="7"/>
                  </a:cubicBezTo>
                  <a:cubicBezTo>
                    <a:pt x="16" y="4"/>
                    <a:pt x="15" y="3"/>
                    <a:pt x="10" y="2"/>
                  </a:cubicBezTo>
                  <a:cubicBezTo>
                    <a:pt x="6" y="0"/>
                    <a:pt x="0" y="3"/>
                    <a:pt x="0" y="3"/>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220">
              <a:extLst>
                <a:ext uri="{FF2B5EF4-FFF2-40B4-BE49-F238E27FC236}">
                  <a16:creationId xmlns:a16="http://schemas.microsoft.com/office/drawing/2014/main" id="{1E9AFBED-974A-5A58-FA02-083585FC6EA0}"/>
                </a:ext>
              </a:extLst>
            </p:cNvPr>
            <p:cNvSpPr>
              <a:spLocks/>
            </p:cNvSpPr>
            <p:nvPr/>
          </p:nvSpPr>
          <p:spPr bwMode="auto">
            <a:xfrm>
              <a:off x="828" y="1215"/>
              <a:ext cx="825" cy="410"/>
            </a:xfrm>
            <a:custGeom>
              <a:avLst/>
              <a:gdLst>
                <a:gd name="T0" fmla="*/ 1374 w 1376"/>
                <a:gd name="T1" fmla="*/ 128 h 684"/>
                <a:gd name="T2" fmla="*/ 1309 w 1376"/>
                <a:gd name="T3" fmla="*/ 154 h 684"/>
                <a:gd name="T4" fmla="*/ 1263 w 1376"/>
                <a:gd name="T5" fmla="*/ 210 h 684"/>
                <a:gd name="T6" fmla="*/ 1239 w 1376"/>
                <a:gd name="T7" fmla="*/ 218 h 684"/>
                <a:gd name="T8" fmla="*/ 1211 w 1376"/>
                <a:gd name="T9" fmla="*/ 239 h 684"/>
                <a:gd name="T10" fmla="*/ 1136 w 1376"/>
                <a:gd name="T11" fmla="*/ 296 h 684"/>
                <a:gd name="T12" fmla="*/ 1102 w 1376"/>
                <a:gd name="T13" fmla="*/ 321 h 684"/>
                <a:gd name="T14" fmla="*/ 1090 w 1376"/>
                <a:gd name="T15" fmla="*/ 313 h 684"/>
                <a:gd name="T16" fmla="*/ 1082 w 1376"/>
                <a:gd name="T17" fmla="*/ 354 h 684"/>
                <a:gd name="T18" fmla="*/ 1069 w 1376"/>
                <a:gd name="T19" fmla="*/ 395 h 684"/>
                <a:gd name="T20" fmla="*/ 1041 w 1376"/>
                <a:gd name="T21" fmla="*/ 414 h 684"/>
                <a:gd name="T22" fmla="*/ 985 w 1376"/>
                <a:gd name="T23" fmla="*/ 453 h 684"/>
                <a:gd name="T24" fmla="*/ 916 w 1376"/>
                <a:gd name="T25" fmla="*/ 511 h 684"/>
                <a:gd name="T26" fmla="*/ 919 w 1376"/>
                <a:gd name="T27" fmla="*/ 621 h 684"/>
                <a:gd name="T28" fmla="*/ 878 w 1376"/>
                <a:gd name="T29" fmla="*/ 663 h 684"/>
                <a:gd name="T30" fmla="*/ 860 w 1376"/>
                <a:gd name="T31" fmla="*/ 618 h 684"/>
                <a:gd name="T32" fmla="*/ 867 w 1376"/>
                <a:gd name="T33" fmla="*/ 571 h 684"/>
                <a:gd name="T34" fmla="*/ 809 w 1376"/>
                <a:gd name="T35" fmla="*/ 552 h 684"/>
                <a:gd name="T36" fmla="*/ 752 w 1376"/>
                <a:gd name="T37" fmla="*/ 529 h 684"/>
                <a:gd name="T38" fmla="*/ 711 w 1376"/>
                <a:gd name="T39" fmla="*/ 548 h 684"/>
                <a:gd name="T40" fmla="*/ 699 w 1376"/>
                <a:gd name="T41" fmla="*/ 560 h 684"/>
                <a:gd name="T42" fmla="*/ 654 w 1376"/>
                <a:gd name="T43" fmla="*/ 550 h 684"/>
                <a:gd name="T44" fmla="*/ 582 w 1376"/>
                <a:gd name="T45" fmla="*/ 554 h 684"/>
                <a:gd name="T46" fmla="*/ 521 w 1376"/>
                <a:gd name="T47" fmla="*/ 597 h 684"/>
                <a:gd name="T48" fmla="*/ 494 w 1376"/>
                <a:gd name="T49" fmla="*/ 646 h 684"/>
                <a:gd name="T50" fmla="*/ 452 w 1376"/>
                <a:gd name="T51" fmla="*/ 630 h 684"/>
                <a:gd name="T52" fmla="*/ 405 w 1376"/>
                <a:gd name="T53" fmla="*/ 549 h 684"/>
                <a:gd name="T54" fmla="*/ 330 w 1376"/>
                <a:gd name="T55" fmla="*/ 509 h 684"/>
                <a:gd name="T56" fmla="*/ 209 w 1376"/>
                <a:gd name="T57" fmla="*/ 508 h 684"/>
                <a:gd name="T58" fmla="*/ 132 w 1376"/>
                <a:gd name="T59" fmla="*/ 471 h 684"/>
                <a:gd name="T60" fmla="*/ 77 w 1376"/>
                <a:gd name="T61" fmla="*/ 460 h 684"/>
                <a:gd name="T62" fmla="*/ 17 w 1376"/>
                <a:gd name="T63" fmla="*/ 403 h 684"/>
                <a:gd name="T64" fmla="*/ 7 w 1376"/>
                <a:gd name="T65" fmla="*/ 315 h 684"/>
                <a:gd name="T66" fmla="*/ 38 w 1376"/>
                <a:gd name="T67" fmla="*/ 208 h 684"/>
                <a:gd name="T68" fmla="*/ 91 w 1376"/>
                <a:gd name="T69" fmla="*/ 136 h 684"/>
                <a:gd name="T70" fmla="*/ 135 w 1376"/>
                <a:gd name="T71" fmla="*/ 44 h 684"/>
                <a:gd name="T72" fmla="*/ 799 w 1376"/>
                <a:gd name="T73" fmla="*/ 17 h 684"/>
                <a:gd name="T74" fmla="*/ 848 w 1376"/>
                <a:gd name="T75" fmla="*/ 30 h 684"/>
                <a:gd name="T76" fmla="*/ 904 w 1376"/>
                <a:gd name="T77" fmla="*/ 44 h 684"/>
                <a:gd name="T78" fmla="*/ 863 w 1376"/>
                <a:gd name="T79" fmla="*/ 81 h 684"/>
                <a:gd name="T80" fmla="*/ 973 w 1376"/>
                <a:gd name="T81" fmla="*/ 77 h 684"/>
                <a:gd name="T82" fmla="*/ 1012 w 1376"/>
                <a:gd name="T83" fmla="*/ 99 h 684"/>
                <a:gd name="T84" fmla="*/ 899 w 1376"/>
                <a:gd name="T85" fmla="*/ 129 h 684"/>
                <a:gd name="T86" fmla="*/ 895 w 1376"/>
                <a:gd name="T87" fmla="*/ 211 h 684"/>
                <a:gd name="T88" fmla="*/ 973 w 1376"/>
                <a:gd name="T89" fmla="*/ 111 h 684"/>
                <a:gd name="T90" fmla="*/ 1005 w 1376"/>
                <a:gd name="T91" fmla="*/ 155 h 684"/>
                <a:gd name="T92" fmla="*/ 1064 w 1376"/>
                <a:gd name="T93" fmla="*/ 137 h 684"/>
                <a:gd name="T94" fmla="*/ 1134 w 1376"/>
                <a:gd name="T95" fmla="*/ 155 h 684"/>
                <a:gd name="T96" fmla="*/ 1071 w 1376"/>
                <a:gd name="T97" fmla="*/ 186 h 684"/>
                <a:gd name="T98" fmla="*/ 988 w 1376"/>
                <a:gd name="T99" fmla="*/ 201 h 684"/>
                <a:gd name="T100" fmla="*/ 1035 w 1376"/>
                <a:gd name="T101" fmla="*/ 211 h 684"/>
                <a:gd name="T102" fmla="*/ 1158 w 1376"/>
                <a:gd name="T103" fmla="*/ 153 h 684"/>
                <a:gd name="T104" fmla="*/ 1324 w 1376"/>
                <a:gd name="T105" fmla="*/ 83 h 684"/>
                <a:gd name="T106" fmla="*/ 1373 w 1376"/>
                <a:gd name="T107"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6" h="684">
                  <a:moveTo>
                    <a:pt x="1367" y="98"/>
                  </a:moveTo>
                  <a:cubicBezTo>
                    <a:pt x="1365" y="103"/>
                    <a:pt x="1364" y="107"/>
                    <a:pt x="1366" y="108"/>
                  </a:cubicBezTo>
                  <a:cubicBezTo>
                    <a:pt x="1368" y="109"/>
                    <a:pt x="1370" y="110"/>
                    <a:pt x="1369" y="112"/>
                  </a:cubicBezTo>
                  <a:cubicBezTo>
                    <a:pt x="1369" y="114"/>
                    <a:pt x="1366" y="120"/>
                    <a:pt x="1368" y="120"/>
                  </a:cubicBezTo>
                  <a:cubicBezTo>
                    <a:pt x="1369" y="120"/>
                    <a:pt x="1374" y="124"/>
                    <a:pt x="1374" y="125"/>
                  </a:cubicBezTo>
                  <a:cubicBezTo>
                    <a:pt x="1374" y="125"/>
                    <a:pt x="1374" y="126"/>
                    <a:pt x="1374" y="128"/>
                  </a:cubicBezTo>
                  <a:cubicBezTo>
                    <a:pt x="1370" y="130"/>
                    <a:pt x="1374" y="133"/>
                    <a:pt x="1370" y="132"/>
                  </a:cubicBezTo>
                  <a:cubicBezTo>
                    <a:pt x="1365" y="131"/>
                    <a:pt x="1362" y="140"/>
                    <a:pt x="1359" y="141"/>
                  </a:cubicBezTo>
                  <a:cubicBezTo>
                    <a:pt x="1356" y="141"/>
                    <a:pt x="1346" y="143"/>
                    <a:pt x="1342" y="141"/>
                  </a:cubicBezTo>
                  <a:cubicBezTo>
                    <a:pt x="1338" y="139"/>
                    <a:pt x="1336" y="148"/>
                    <a:pt x="1332" y="146"/>
                  </a:cubicBezTo>
                  <a:cubicBezTo>
                    <a:pt x="1328" y="145"/>
                    <a:pt x="1329" y="148"/>
                    <a:pt x="1323" y="148"/>
                  </a:cubicBezTo>
                  <a:cubicBezTo>
                    <a:pt x="1317" y="148"/>
                    <a:pt x="1320" y="154"/>
                    <a:pt x="1309" y="154"/>
                  </a:cubicBezTo>
                  <a:cubicBezTo>
                    <a:pt x="1298" y="154"/>
                    <a:pt x="1307" y="158"/>
                    <a:pt x="1294" y="159"/>
                  </a:cubicBezTo>
                  <a:cubicBezTo>
                    <a:pt x="1281" y="161"/>
                    <a:pt x="1293" y="161"/>
                    <a:pt x="1283" y="169"/>
                  </a:cubicBezTo>
                  <a:cubicBezTo>
                    <a:pt x="1274" y="177"/>
                    <a:pt x="1275" y="179"/>
                    <a:pt x="1270" y="181"/>
                  </a:cubicBezTo>
                  <a:cubicBezTo>
                    <a:pt x="1264" y="182"/>
                    <a:pt x="1267" y="191"/>
                    <a:pt x="1264" y="193"/>
                  </a:cubicBezTo>
                  <a:cubicBezTo>
                    <a:pt x="1262" y="196"/>
                    <a:pt x="1258" y="197"/>
                    <a:pt x="1258" y="202"/>
                  </a:cubicBezTo>
                  <a:cubicBezTo>
                    <a:pt x="1257" y="208"/>
                    <a:pt x="1263" y="207"/>
                    <a:pt x="1263" y="210"/>
                  </a:cubicBezTo>
                  <a:cubicBezTo>
                    <a:pt x="1263" y="214"/>
                    <a:pt x="1265" y="215"/>
                    <a:pt x="1268" y="214"/>
                  </a:cubicBezTo>
                  <a:cubicBezTo>
                    <a:pt x="1272" y="213"/>
                    <a:pt x="1275" y="209"/>
                    <a:pt x="1275" y="214"/>
                  </a:cubicBezTo>
                  <a:cubicBezTo>
                    <a:pt x="1274" y="218"/>
                    <a:pt x="1272" y="220"/>
                    <a:pt x="1266" y="221"/>
                  </a:cubicBezTo>
                  <a:cubicBezTo>
                    <a:pt x="1260" y="221"/>
                    <a:pt x="1261" y="226"/>
                    <a:pt x="1253" y="227"/>
                  </a:cubicBezTo>
                  <a:cubicBezTo>
                    <a:pt x="1246" y="229"/>
                    <a:pt x="1255" y="219"/>
                    <a:pt x="1254" y="219"/>
                  </a:cubicBezTo>
                  <a:cubicBezTo>
                    <a:pt x="1253" y="219"/>
                    <a:pt x="1243" y="221"/>
                    <a:pt x="1239" y="218"/>
                  </a:cubicBezTo>
                  <a:cubicBezTo>
                    <a:pt x="1234" y="214"/>
                    <a:pt x="1231" y="226"/>
                    <a:pt x="1222" y="227"/>
                  </a:cubicBezTo>
                  <a:cubicBezTo>
                    <a:pt x="1213" y="228"/>
                    <a:pt x="1217" y="227"/>
                    <a:pt x="1206" y="229"/>
                  </a:cubicBezTo>
                  <a:cubicBezTo>
                    <a:pt x="1195" y="232"/>
                    <a:pt x="1196" y="232"/>
                    <a:pt x="1189" y="234"/>
                  </a:cubicBezTo>
                  <a:cubicBezTo>
                    <a:pt x="1183" y="236"/>
                    <a:pt x="1187" y="240"/>
                    <a:pt x="1189" y="240"/>
                  </a:cubicBezTo>
                  <a:cubicBezTo>
                    <a:pt x="1192" y="240"/>
                    <a:pt x="1203" y="239"/>
                    <a:pt x="1212" y="235"/>
                  </a:cubicBezTo>
                  <a:cubicBezTo>
                    <a:pt x="1220" y="231"/>
                    <a:pt x="1215" y="239"/>
                    <a:pt x="1211" y="239"/>
                  </a:cubicBezTo>
                  <a:cubicBezTo>
                    <a:pt x="1208" y="239"/>
                    <a:pt x="1204" y="243"/>
                    <a:pt x="1197" y="243"/>
                  </a:cubicBezTo>
                  <a:cubicBezTo>
                    <a:pt x="1189" y="244"/>
                    <a:pt x="1190" y="246"/>
                    <a:pt x="1179" y="247"/>
                  </a:cubicBezTo>
                  <a:cubicBezTo>
                    <a:pt x="1167" y="247"/>
                    <a:pt x="1174" y="244"/>
                    <a:pt x="1168" y="249"/>
                  </a:cubicBezTo>
                  <a:cubicBezTo>
                    <a:pt x="1163" y="254"/>
                    <a:pt x="1169" y="253"/>
                    <a:pt x="1165" y="258"/>
                  </a:cubicBezTo>
                  <a:cubicBezTo>
                    <a:pt x="1161" y="264"/>
                    <a:pt x="1159" y="266"/>
                    <a:pt x="1152" y="276"/>
                  </a:cubicBezTo>
                  <a:cubicBezTo>
                    <a:pt x="1145" y="287"/>
                    <a:pt x="1140" y="292"/>
                    <a:pt x="1136" y="296"/>
                  </a:cubicBezTo>
                  <a:cubicBezTo>
                    <a:pt x="1132" y="299"/>
                    <a:pt x="1132" y="288"/>
                    <a:pt x="1131" y="285"/>
                  </a:cubicBezTo>
                  <a:cubicBezTo>
                    <a:pt x="1130" y="283"/>
                    <a:pt x="1125" y="292"/>
                    <a:pt x="1126" y="299"/>
                  </a:cubicBezTo>
                  <a:cubicBezTo>
                    <a:pt x="1127" y="306"/>
                    <a:pt x="1129" y="309"/>
                    <a:pt x="1121" y="316"/>
                  </a:cubicBezTo>
                  <a:cubicBezTo>
                    <a:pt x="1112" y="323"/>
                    <a:pt x="1117" y="322"/>
                    <a:pt x="1107" y="329"/>
                  </a:cubicBezTo>
                  <a:cubicBezTo>
                    <a:pt x="1097" y="336"/>
                    <a:pt x="1099" y="338"/>
                    <a:pt x="1093" y="345"/>
                  </a:cubicBezTo>
                  <a:cubicBezTo>
                    <a:pt x="1088" y="353"/>
                    <a:pt x="1098" y="325"/>
                    <a:pt x="1102" y="321"/>
                  </a:cubicBezTo>
                  <a:cubicBezTo>
                    <a:pt x="1105" y="318"/>
                    <a:pt x="1103" y="315"/>
                    <a:pt x="1100" y="313"/>
                  </a:cubicBezTo>
                  <a:cubicBezTo>
                    <a:pt x="1097" y="311"/>
                    <a:pt x="1101" y="305"/>
                    <a:pt x="1103" y="300"/>
                  </a:cubicBezTo>
                  <a:cubicBezTo>
                    <a:pt x="1104" y="296"/>
                    <a:pt x="1116" y="284"/>
                    <a:pt x="1116" y="280"/>
                  </a:cubicBezTo>
                  <a:cubicBezTo>
                    <a:pt x="1116" y="276"/>
                    <a:pt x="1109" y="290"/>
                    <a:pt x="1106" y="288"/>
                  </a:cubicBezTo>
                  <a:cubicBezTo>
                    <a:pt x="1104" y="287"/>
                    <a:pt x="1097" y="297"/>
                    <a:pt x="1095" y="297"/>
                  </a:cubicBezTo>
                  <a:cubicBezTo>
                    <a:pt x="1092" y="296"/>
                    <a:pt x="1094" y="312"/>
                    <a:pt x="1090" y="313"/>
                  </a:cubicBezTo>
                  <a:cubicBezTo>
                    <a:pt x="1086" y="315"/>
                    <a:pt x="1086" y="315"/>
                    <a:pt x="1090" y="321"/>
                  </a:cubicBezTo>
                  <a:cubicBezTo>
                    <a:pt x="1094" y="327"/>
                    <a:pt x="1089" y="328"/>
                    <a:pt x="1086" y="330"/>
                  </a:cubicBezTo>
                  <a:cubicBezTo>
                    <a:pt x="1084" y="332"/>
                    <a:pt x="1090" y="337"/>
                    <a:pt x="1086" y="337"/>
                  </a:cubicBezTo>
                  <a:cubicBezTo>
                    <a:pt x="1082" y="337"/>
                    <a:pt x="1085" y="338"/>
                    <a:pt x="1084" y="345"/>
                  </a:cubicBezTo>
                  <a:cubicBezTo>
                    <a:pt x="1083" y="352"/>
                    <a:pt x="1083" y="348"/>
                    <a:pt x="1077" y="349"/>
                  </a:cubicBezTo>
                  <a:cubicBezTo>
                    <a:pt x="1070" y="350"/>
                    <a:pt x="1077" y="354"/>
                    <a:pt x="1082" y="354"/>
                  </a:cubicBezTo>
                  <a:cubicBezTo>
                    <a:pt x="1086" y="354"/>
                    <a:pt x="1088" y="348"/>
                    <a:pt x="1092" y="352"/>
                  </a:cubicBezTo>
                  <a:cubicBezTo>
                    <a:pt x="1096" y="356"/>
                    <a:pt x="1090" y="368"/>
                    <a:pt x="1085" y="369"/>
                  </a:cubicBezTo>
                  <a:cubicBezTo>
                    <a:pt x="1080" y="371"/>
                    <a:pt x="1077" y="373"/>
                    <a:pt x="1072" y="375"/>
                  </a:cubicBezTo>
                  <a:cubicBezTo>
                    <a:pt x="1068" y="378"/>
                    <a:pt x="1078" y="379"/>
                    <a:pt x="1080" y="379"/>
                  </a:cubicBezTo>
                  <a:cubicBezTo>
                    <a:pt x="1082" y="378"/>
                    <a:pt x="1089" y="383"/>
                    <a:pt x="1079" y="389"/>
                  </a:cubicBezTo>
                  <a:cubicBezTo>
                    <a:pt x="1070" y="395"/>
                    <a:pt x="1074" y="395"/>
                    <a:pt x="1069" y="395"/>
                  </a:cubicBezTo>
                  <a:cubicBezTo>
                    <a:pt x="1064" y="395"/>
                    <a:pt x="1065" y="395"/>
                    <a:pt x="1062" y="394"/>
                  </a:cubicBezTo>
                  <a:cubicBezTo>
                    <a:pt x="1060" y="393"/>
                    <a:pt x="1061" y="397"/>
                    <a:pt x="1059" y="399"/>
                  </a:cubicBezTo>
                  <a:cubicBezTo>
                    <a:pt x="1057" y="402"/>
                    <a:pt x="1061" y="403"/>
                    <a:pt x="1066" y="404"/>
                  </a:cubicBezTo>
                  <a:cubicBezTo>
                    <a:pt x="1071" y="405"/>
                    <a:pt x="1068" y="406"/>
                    <a:pt x="1060" y="410"/>
                  </a:cubicBezTo>
                  <a:cubicBezTo>
                    <a:pt x="1053" y="415"/>
                    <a:pt x="1053" y="410"/>
                    <a:pt x="1049" y="410"/>
                  </a:cubicBezTo>
                  <a:cubicBezTo>
                    <a:pt x="1045" y="410"/>
                    <a:pt x="1046" y="413"/>
                    <a:pt x="1041" y="414"/>
                  </a:cubicBezTo>
                  <a:cubicBezTo>
                    <a:pt x="1035" y="415"/>
                    <a:pt x="1035" y="418"/>
                    <a:pt x="1032" y="419"/>
                  </a:cubicBezTo>
                  <a:cubicBezTo>
                    <a:pt x="1028" y="420"/>
                    <a:pt x="1025" y="427"/>
                    <a:pt x="1021" y="429"/>
                  </a:cubicBezTo>
                  <a:cubicBezTo>
                    <a:pt x="1017" y="432"/>
                    <a:pt x="1019" y="432"/>
                    <a:pt x="1014" y="433"/>
                  </a:cubicBezTo>
                  <a:cubicBezTo>
                    <a:pt x="1010" y="435"/>
                    <a:pt x="1010" y="436"/>
                    <a:pt x="1005" y="437"/>
                  </a:cubicBezTo>
                  <a:cubicBezTo>
                    <a:pt x="1000" y="438"/>
                    <a:pt x="999" y="441"/>
                    <a:pt x="992" y="445"/>
                  </a:cubicBezTo>
                  <a:cubicBezTo>
                    <a:pt x="985" y="449"/>
                    <a:pt x="989" y="450"/>
                    <a:pt x="985" y="453"/>
                  </a:cubicBezTo>
                  <a:cubicBezTo>
                    <a:pt x="980" y="456"/>
                    <a:pt x="980" y="458"/>
                    <a:pt x="975" y="460"/>
                  </a:cubicBezTo>
                  <a:cubicBezTo>
                    <a:pt x="971" y="462"/>
                    <a:pt x="961" y="471"/>
                    <a:pt x="955" y="470"/>
                  </a:cubicBezTo>
                  <a:cubicBezTo>
                    <a:pt x="950" y="469"/>
                    <a:pt x="949" y="475"/>
                    <a:pt x="942" y="477"/>
                  </a:cubicBezTo>
                  <a:cubicBezTo>
                    <a:pt x="936" y="479"/>
                    <a:pt x="942" y="481"/>
                    <a:pt x="934" y="486"/>
                  </a:cubicBezTo>
                  <a:cubicBezTo>
                    <a:pt x="925" y="490"/>
                    <a:pt x="931" y="492"/>
                    <a:pt x="924" y="495"/>
                  </a:cubicBezTo>
                  <a:cubicBezTo>
                    <a:pt x="917" y="499"/>
                    <a:pt x="921" y="500"/>
                    <a:pt x="916" y="511"/>
                  </a:cubicBezTo>
                  <a:cubicBezTo>
                    <a:pt x="911" y="522"/>
                    <a:pt x="912" y="519"/>
                    <a:pt x="908" y="525"/>
                  </a:cubicBezTo>
                  <a:cubicBezTo>
                    <a:pt x="904" y="531"/>
                    <a:pt x="911" y="532"/>
                    <a:pt x="910" y="543"/>
                  </a:cubicBezTo>
                  <a:cubicBezTo>
                    <a:pt x="909" y="553"/>
                    <a:pt x="908" y="554"/>
                    <a:pt x="910" y="563"/>
                  </a:cubicBezTo>
                  <a:cubicBezTo>
                    <a:pt x="911" y="572"/>
                    <a:pt x="911" y="569"/>
                    <a:pt x="913" y="578"/>
                  </a:cubicBezTo>
                  <a:cubicBezTo>
                    <a:pt x="915" y="587"/>
                    <a:pt x="914" y="591"/>
                    <a:pt x="914" y="600"/>
                  </a:cubicBezTo>
                  <a:cubicBezTo>
                    <a:pt x="914" y="610"/>
                    <a:pt x="917" y="617"/>
                    <a:pt x="919" y="621"/>
                  </a:cubicBezTo>
                  <a:cubicBezTo>
                    <a:pt x="920" y="625"/>
                    <a:pt x="918" y="640"/>
                    <a:pt x="917" y="645"/>
                  </a:cubicBezTo>
                  <a:cubicBezTo>
                    <a:pt x="916" y="651"/>
                    <a:pt x="914" y="658"/>
                    <a:pt x="910" y="669"/>
                  </a:cubicBezTo>
                  <a:cubicBezTo>
                    <a:pt x="905" y="681"/>
                    <a:pt x="903" y="676"/>
                    <a:pt x="899" y="680"/>
                  </a:cubicBezTo>
                  <a:cubicBezTo>
                    <a:pt x="896" y="684"/>
                    <a:pt x="894" y="681"/>
                    <a:pt x="888" y="682"/>
                  </a:cubicBezTo>
                  <a:cubicBezTo>
                    <a:pt x="882" y="682"/>
                    <a:pt x="885" y="677"/>
                    <a:pt x="885" y="675"/>
                  </a:cubicBezTo>
                  <a:cubicBezTo>
                    <a:pt x="885" y="673"/>
                    <a:pt x="883" y="670"/>
                    <a:pt x="878" y="663"/>
                  </a:cubicBezTo>
                  <a:cubicBezTo>
                    <a:pt x="874" y="656"/>
                    <a:pt x="873" y="660"/>
                    <a:pt x="874" y="656"/>
                  </a:cubicBezTo>
                  <a:cubicBezTo>
                    <a:pt x="875" y="652"/>
                    <a:pt x="874" y="650"/>
                    <a:pt x="869" y="645"/>
                  </a:cubicBezTo>
                  <a:cubicBezTo>
                    <a:pt x="864" y="640"/>
                    <a:pt x="870" y="644"/>
                    <a:pt x="871" y="641"/>
                  </a:cubicBezTo>
                  <a:cubicBezTo>
                    <a:pt x="872" y="639"/>
                    <a:pt x="867" y="635"/>
                    <a:pt x="867" y="635"/>
                  </a:cubicBezTo>
                  <a:cubicBezTo>
                    <a:pt x="867" y="635"/>
                    <a:pt x="864" y="635"/>
                    <a:pt x="863" y="629"/>
                  </a:cubicBezTo>
                  <a:cubicBezTo>
                    <a:pt x="863" y="624"/>
                    <a:pt x="862" y="624"/>
                    <a:pt x="860" y="618"/>
                  </a:cubicBezTo>
                  <a:cubicBezTo>
                    <a:pt x="858" y="612"/>
                    <a:pt x="860" y="614"/>
                    <a:pt x="864" y="611"/>
                  </a:cubicBezTo>
                  <a:cubicBezTo>
                    <a:pt x="868" y="608"/>
                    <a:pt x="867" y="604"/>
                    <a:pt x="866" y="602"/>
                  </a:cubicBezTo>
                  <a:cubicBezTo>
                    <a:pt x="866" y="601"/>
                    <a:pt x="864" y="606"/>
                    <a:pt x="860" y="607"/>
                  </a:cubicBezTo>
                  <a:cubicBezTo>
                    <a:pt x="855" y="609"/>
                    <a:pt x="860" y="600"/>
                    <a:pt x="860" y="598"/>
                  </a:cubicBezTo>
                  <a:cubicBezTo>
                    <a:pt x="859" y="595"/>
                    <a:pt x="861" y="592"/>
                    <a:pt x="865" y="585"/>
                  </a:cubicBezTo>
                  <a:cubicBezTo>
                    <a:pt x="869" y="579"/>
                    <a:pt x="866" y="576"/>
                    <a:pt x="867" y="571"/>
                  </a:cubicBezTo>
                  <a:cubicBezTo>
                    <a:pt x="868" y="566"/>
                    <a:pt x="860" y="564"/>
                    <a:pt x="860" y="560"/>
                  </a:cubicBezTo>
                  <a:cubicBezTo>
                    <a:pt x="860" y="556"/>
                    <a:pt x="851" y="551"/>
                    <a:pt x="851" y="547"/>
                  </a:cubicBezTo>
                  <a:cubicBezTo>
                    <a:pt x="851" y="542"/>
                    <a:pt x="842" y="546"/>
                    <a:pt x="841" y="544"/>
                  </a:cubicBezTo>
                  <a:cubicBezTo>
                    <a:pt x="839" y="543"/>
                    <a:pt x="832" y="548"/>
                    <a:pt x="831" y="548"/>
                  </a:cubicBezTo>
                  <a:cubicBezTo>
                    <a:pt x="830" y="548"/>
                    <a:pt x="824" y="554"/>
                    <a:pt x="822" y="554"/>
                  </a:cubicBezTo>
                  <a:cubicBezTo>
                    <a:pt x="819" y="554"/>
                    <a:pt x="809" y="554"/>
                    <a:pt x="809" y="552"/>
                  </a:cubicBezTo>
                  <a:cubicBezTo>
                    <a:pt x="810" y="550"/>
                    <a:pt x="804" y="546"/>
                    <a:pt x="804" y="542"/>
                  </a:cubicBezTo>
                  <a:cubicBezTo>
                    <a:pt x="804" y="537"/>
                    <a:pt x="800" y="542"/>
                    <a:pt x="799" y="540"/>
                  </a:cubicBezTo>
                  <a:cubicBezTo>
                    <a:pt x="798" y="539"/>
                    <a:pt x="794" y="537"/>
                    <a:pt x="792" y="534"/>
                  </a:cubicBezTo>
                  <a:cubicBezTo>
                    <a:pt x="791" y="531"/>
                    <a:pt x="780" y="533"/>
                    <a:pt x="775" y="530"/>
                  </a:cubicBezTo>
                  <a:cubicBezTo>
                    <a:pt x="771" y="528"/>
                    <a:pt x="765" y="537"/>
                    <a:pt x="758" y="538"/>
                  </a:cubicBezTo>
                  <a:cubicBezTo>
                    <a:pt x="751" y="538"/>
                    <a:pt x="752" y="535"/>
                    <a:pt x="752" y="529"/>
                  </a:cubicBezTo>
                  <a:cubicBezTo>
                    <a:pt x="753" y="523"/>
                    <a:pt x="746" y="536"/>
                    <a:pt x="741" y="534"/>
                  </a:cubicBezTo>
                  <a:cubicBezTo>
                    <a:pt x="735" y="531"/>
                    <a:pt x="738" y="536"/>
                    <a:pt x="729" y="536"/>
                  </a:cubicBezTo>
                  <a:cubicBezTo>
                    <a:pt x="719" y="536"/>
                    <a:pt x="721" y="542"/>
                    <a:pt x="710" y="541"/>
                  </a:cubicBezTo>
                  <a:cubicBezTo>
                    <a:pt x="699" y="541"/>
                    <a:pt x="703" y="537"/>
                    <a:pt x="697" y="537"/>
                  </a:cubicBezTo>
                  <a:cubicBezTo>
                    <a:pt x="690" y="537"/>
                    <a:pt x="697" y="543"/>
                    <a:pt x="701" y="543"/>
                  </a:cubicBezTo>
                  <a:cubicBezTo>
                    <a:pt x="704" y="543"/>
                    <a:pt x="705" y="545"/>
                    <a:pt x="711" y="548"/>
                  </a:cubicBezTo>
                  <a:cubicBezTo>
                    <a:pt x="716" y="551"/>
                    <a:pt x="711" y="552"/>
                    <a:pt x="706" y="555"/>
                  </a:cubicBezTo>
                  <a:cubicBezTo>
                    <a:pt x="701" y="558"/>
                    <a:pt x="703" y="558"/>
                    <a:pt x="709" y="562"/>
                  </a:cubicBezTo>
                  <a:cubicBezTo>
                    <a:pt x="716" y="567"/>
                    <a:pt x="716" y="564"/>
                    <a:pt x="717" y="569"/>
                  </a:cubicBezTo>
                  <a:cubicBezTo>
                    <a:pt x="717" y="573"/>
                    <a:pt x="713" y="571"/>
                    <a:pt x="709" y="575"/>
                  </a:cubicBezTo>
                  <a:cubicBezTo>
                    <a:pt x="706" y="580"/>
                    <a:pt x="704" y="573"/>
                    <a:pt x="706" y="571"/>
                  </a:cubicBezTo>
                  <a:cubicBezTo>
                    <a:pt x="708" y="568"/>
                    <a:pt x="701" y="563"/>
                    <a:pt x="699" y="560"/>
                  </a:cubicBezTo>
                  <a:cubicBezTo>
                    <a:pt x="697" y="557"/>
                    <a:pt x="696" y="559"/>
                    <a:pt x="695" y="564"/>
                  </a:cubicBezTo>
                  <a:cubicBezTo>
                    <a:pt x="695" y="569"/>
                    <a:pt x="691" y="569"/>
                    <a:pt x="687" y="566"/>
                  </a:cubicBezTo>
                  <a:cubicBezTo>
                    <a:pt x="683" y="563"/>
                    <a:pt x="684" y="569"/>
                    <a:pt x="676" y="570"/>
                  </a:cubicBezTo>
                  <a:cubicBezTo>
                    <a:pt x="668" y="572"/>
                    <a:pt x="668" y="568"/>
                    <a:pt x="668" y="565"/>
                  </a:cubicBezTo>
                  <a:cubicBezTo>
                    <a:pt x="667" y="563"/>
                    <a:pt x="666" y="562"/>
                    <a:pt x="664" y="558"/>
                  </a:cubicBezTo>
                  <a:cubicBezTo>
                    <a:pt x="662" y="554"/>
                    <a:pt x="658" y="551"/>
                    <a:pt x="654" y="550"/>
                  </a:cubicBezTo>
                  <a:cubicBezTo>
                    <a:pt x="651" y="550"/>
                    <a:pt x="643" y="558"/>
                    <a:pt x="641" y="556"/>
                  </a:cubicBezTo>
                  <a:cubicBezTo>
                    <a:pt x="639" y="555"/>
                    <a:pt x="639" y="556"/>
                    <a:pt x="629" y="554"/>
                  </a:cubicBezTo>
                  <a:cubicBezTo>
                    <a:pt x="618" y="552"/>
                    <a:pt x="626" y="553"/>
                    <a:pt x="620" y="551"/>
                  </a:cubicBezTo>
                  <a:cubicBezTo>
                    <a:pt x="615" y="550"/>
                    <a:pt x="615" y="551"/>
                    <a:pt x="605" y="551"/>
                  </a:cubicBezTo>
                  <a:cubicBezTo>
                    <a:pt x="595" y="551"/>
                    <a:pt x="601" y="556"/>
                    <a:pt x="592" y="557"/>
                  </a:cubicBezTo>
                  <a:cubicBezTo>
                    <a:pt x="582" y="559"/>
                    <a:pt x="585" y="556"/>
                    <a:pt x="582" y="554"/>
                  </a:cubicBezTo>
                  <a:cubicBezTo>
                    <a:pt x="579" y="553"/>
                    <a:pt x="583" y="564"/>
                    <a:pt x="578" y="565"/>
                  </a:cubicBezTo>
                  <a:cubicBezTo>
                    <a:pt x="573" y="566"/>
                    <a:pt x="573" y="571"/>
                    <a:pt x="566" y="573"/>
                  </a:cubicBezTo>
                  <a:cubicBezTo>
                    <a:pt x="560" y="576"/>
                    <a:pt x="559" y="581"/>
                    <a:pt x="552" y="582"/>
                  </a:cubicBezTo>
                  <a:cubicBezTo>
                    <a:pt x="545" y="582"/>
                    <a:pt x="542" y="583"/>
                    <a:pt x="536" y="581"/>
                  </a:cubicBezTo>
                  <a:cubicBezTo>
                    <a:pt x="530" y="580"/>
                    <a:pt x="534" y="589"/>
                    <a:pt x="528" y="590"/>
                  </a:cubicBezTo>
                  <a:cubicBezTo>
                    <a:pt x="521" y="592"/>
                    <a:pt x="527" y="594"/>
                    <a:pt x="521" y="597"/>
                  </a:cubicBezTo>
                  <a:cubicBezTo>
                    <a:pt x="514" y="599"/>
                    <a:pt x="517" y="602"/>
                    <a:pt x="511" y="602"/>
                  </a:cubicBezTo>
                  <a:cubicBezTo>
                    <a:pt x="505" y="602"/>
                    <a:pt x="509" y="608"/>
                    <a:pt x="506" y="612"/>
                  </a:cubicBezTo>
                  <a:cubicBezTo>
                    <a:pt x="504" y="615"/>
                    <a:pt x="508" y="616"/>
                    <a:pt x="504" y="618"/>
                  </a:cubicBezTo>
                  <a:cubicBezTo>
                    <a:pt x="500" y="620"/>
                    <a:pt x="501" y="625"/>
                    <a:pt x="496" y="627"/>
                  </a:cubicBezTo>
                  <a:cubicBezTo>
                    <a:pt x="491" y="630"/>
                    <a:pt x="496" y="633"/>
                    <a:pt x="496" y="636"/>
                  </a:cubicBezTo>
                  <a:cubicBezTo>
                    <a:pt x="496" y="639"/>
                    <a:pt x="496" y="641"/>
                    <a:pt x="494" y="646"/>
                  </a:cubicBezTo>
                  <a:cubicBezTo>
                    <a:pt x="492" y="650"/>
                    <a:pt x="496" y="652"/>
                    <a:pt x="499" y="657"/>
                  </a:cubicBezTo>
                  <a:cubicBezTo>
                    <a:pt x="497" y="660"/>
                    <a:pt x="490" y="661"/>
                    <a:pt x="487" y="658"/>
                  </a:cubicBezTo>
                  <a:cubicBezTo>
                    <a:pt x="484" y="654"/>
                    <a:pt x="479" y="656"/>
                    <a:pt x="475" y="655"/>
                  </a:cubicBezTo>
                  <a:cubicBezTo>
                    <a:pt x="471" y="654"/>
                    <a:pt x="467" y="650"/>
                    <a:pt x="463" y="648"/>
                  </a:cubicBezTo>
                  <a:cubicBezTo>
                    <a:pt x="460" y="646"/>
                    <a:pt x="458" y="645"/>
                    <a:pt x="456" y="643"/>
                  </a:cubicBezTo>
                  <a:cubicBezTo>
                    <a:pt x="454" y="641"/>
                    <a:pt x="453" y="637"/>
                    <a:pt x="452" y="630"/>
                  </a:cubicBezTo>
                  <a:cubicBezTo>
                    <a:pt x="450" y="623"/>
                    <a:pt x="451" y="626"/>
                    <a:pt x="453" y="621"/>
                  </a:cubicBezTo>
                  <a:cubicBezTo>
                    <a:pt x="455" y="616"/>
                    <a:pt x="452" y="615"/>
                    <a:pt x="450" y="612"/>
                  </a:cubicBezTo>
                  <a:cubicBezTo>
                    <a:pt x="448" y="610"/>
                    <a:pt x="444" y="601"/>
                    <a:pt x="441" y="593"/>
                  </a:cubicBezTo>
                  <a:cubicBezTo>
                    <a:pt x="438" y="585"/>
                    <a:pt x="437" y="581"/>
                    <a:pt x="435" y="571"/>
                  </a:cubicBezTo>
                  <a:cubicBezTo>
                    <a:pt x="433" y="561"/>
                    <a:pt x="429" y="559"/>
                    <a:pt x="425" y="553"/>
                  </a:cubicBezTo>
                  <a:cubicBezTo>
                    <a:pt x="421" y="548"/>
                    <a:pt x="410" y="549"/>
                    <a:pt x="405" y="549"/>
                  </a:cubicBezTo>
                  <a:cubicBezTo>
                    <a:pt x="400" y="549"/>
                    <a:pt x="396" y="551"/>
                    <a:pt x="391" y="553"/>
                  </a:cubicBezTo>
                  <a:cubicBezTo>
                    <a:pt x="387" y="555"/>
                    <a:pt x="381" y="567"/>
                    <a:pt x="378" y="571"/>
                  </a:cubicBezTo>
                  <a:cubicBezTo>
                    <a:pt x="376" y="574"/>
                    <a:pt x="364" y="568"/>
                    <a:pt x="360" y="565"/>
                  </a:cubicBezTo>
                  <a:cubicBezTo>
                    <a:pt x="356" y="562"/>
                    <a:pt x="353" y="560"/>
                    <a:pt x="348" y="553"/>
                  </a:cubicBezTo>
                  <a:cubicBezTo>
                    <a:pt x="344" y="547"/>
                    <a:pt x="346" y="529"/>
                    <a:pt x="345" y="526"/>
                  </a:cubicBezTo>
                  <a:cubicBezTo>
                    <a:pt x="345" y="523"/>
                    <a:pt x="334" y="514"/>
                    <a:pt x="330" y="509"/>
                  </a:cubicBezTo>
                  <a:cubicBezTo>
                    <a:pt x="325" y="504"/>
                    <a:pt x="319" y="495"/>
                    <a:pt x="318" y="495"/>
                  </a:cubicBezTo>
                  <a:cubicBezTo>
                    <a:pt x="317" y="494"/>
                    <a:pt x="287" y="492"/>
                    <a:pt x="280" y="495"/>
                  </a:cubicBezTo>
                  <a:cubicBezTo>
                    <a:pt x="272" y="498"/>
                    <a:pt x="273" y="505"/>
                    <a:pt x="270" y="507"/>
                  </a:cubicBezTo>
                  <a:cubicBezTo>
                    <a:pt x="266" y="510"/>
                    <a:pt x="259" y="507"/>
                    <a:pt x="251" y="507"/>
                  </a:cubicBezTo>
                  <a:cubicBezTo>
                    <a:pt x="243" y="507"/>
                    <a:pt x="234" y="509"/>
                    <a:pt x="231" y="508"/>
                  </a:cubicBezTo>
                  <a:cubicBezTo>
                    <a:pt x="229" y="508"/>
                    <a:pt x="214" y="510"/>
                    <a:pt x="209" y="508"/>
                  </a:cubicBezTo>
                  <a:cubicBezTo>
                    <a:pt x="205" y="506"/>
                    <a:pt x="196" y="503"/>
                    <a:pt x="189" y="500"/>
                  </a:cubicBezTo>
                  <a:cubicBezTo>
                    <a:pt x="182" y="497"/>
                    <a:pt x="177" y="495"/>
                    <a:pt x="174" y="493"/>
                  </a:cubicBezTo>
                  <a:cubicBezTo>
                    <a:pt x="171" y="491"/>
                    <a:pt x="159" y="488"/>
                    <a:pt x="154" y="485"/>
                  </a:cubicBezTo>
                  <a:cubicBezTo>
                    <a:pt x="149" y="482"/>
                    <a:pt x="147" y="483"/>
                    <a:pt x="142" y="481"/>
                  </a:cubicBezTo>
                  <a:cubicBezTo>
                    <a:pt x="136" y="480"/>
                    <a:pt x="138" y="479"/>
                    <a:pt x="132" y="477"/>
                  </a:cubicBezTo>
                  <a:cubicBezTo>
                    <a:pt x="126" y="474"/>
                    <a:pt x="132" y="474"/>
                    <a:pt x="132" y="471"/>
                  </a:cubicBezTo>
                  <a:cubicBezTo>
                    <a:pt x="132" y="469"/>
                    <a:pt x="125" y="469"/>
                    <a:pt x="118" y="469"/>
                  </a:cubicBezTo>
                  <a:cubicBezTo>
                    <a:pt x="110" y="469"/>
                    <a:pt x="105" y="471"/>
                    <a:pt x="99" y="471"/>
                  </a:cubicBezTo>
                  <a:cubicBezTo>
                    <a:pt x="93" y="471"/>
                    <a:pt x="86" y="473"/>
                    <a:pt x="83" y="473"/>
                  </a:cubicBezTo>
                  <a:cubicBezTo>
                    <a:pt x="80" y="473"/>
                    <a:pt x="76" y="474"/>
                    <a:pt x="73" y="474"/>
                  </a:cubicBezTo>
                  <a:cubicBezTo>
                    <a:pt x="74" y="472"/>
                    <a:pt x="74" y="471"/>
                    <a:pt x="73" y="470"/>
                  </a:cubicBezTo>
                  <a:cubicBezTo>
                    <a:pt x="73" y="467"/>
                    <a:pt x="77" y="463"/>
                    <a:pt x="77" y="460"/>
                  </a:cubicBezTo>
                  <a:cubicBezTo>
                    <a:pt x="78" y="457"/>
                    <a:pt x="71" y="454"/>
                    <a:pt x="70" y="449"/>
                  </a:cubicBezTo>
                  <a:cubicBezTo>
                    <a:pt x="69" y="443"/>
                    <a:pt x="61" y="444"/>
                    <a:pt x="60" y="440"/>
                  </a:cubicBezTo>
                  <a:cubicBezTo>
                    <a:pt x="60" y="435"/>
                    <a:pt x="56" y="435"/>
                    <a:pt x="51" y="430"/>
                  </a:cubicBezTo>
                  <a:cubicBezTo>
                    <a:pt x="46" y="426"/>
                    <a:pt x="47" y="427"/>
                    <a:pt x="40" y="423"/>
                  </a:cubicBezTo>
                  <a:cubicBezTo>
                    <a:pt x="33" y="419"/>
                    <a:pt x="22" y="423"/>
                    <a:pt x="16" y="418"/>
                  </a:cubicBezTo>
                  <a:cubicBezTo>
                    <a:pt x="10" y="413"/>
                    <a:pt x="16" y="408"/>
                    <a:pt x="17" y="403"/>
                  </a:cubicBezTo>
                  <a:cubicBezTo>
                    <a:pt x="17" y="397"/>
                    <a:pt x="21" y="393"/>
                    <a:pt x="16" y="386"/>
                  </a:cubicBezTo>
                  <a:cubicBezTo>
                    <a:pt x="10" y="379"/>
                    <a:pt x="11" y="380"/>
                    <a:pt x="5" y="373"/>
                  </a:cubicBezTo>
                  <a:cubicBezTo>
                    <a:pt x="0" y="367"/>
                    <a:pt x="13" y="361"/>
                    <a:pt x="18" y="358"/>
                  </a:cubicBezTo>
                  <a:cubicBezTo>
                    <a:pt x="23" y="356"/>
                    <a:pt x="12" y="349"/>
                    <a:pt x="12" y="340"/>
                  </a:cubicBezTo>
                  <a:cubicBezTo>
                    <a:pt x="12" y="331"/>
                    <a:pt x="17" y="332"/>
                    <a:pt x="17" y="324"/>
                  </a:cubicBezTo>
                  <a:cubicBezTo>
                    <a:pt x="17" y="315"/>
                    <a:pt x="10" y="323"/>
                    <a:pt x="7" y="315"/>
                  </a:cubicBezTo>
                  <a:cubicBezTo>
                    <a:pt x="5" y="308"/>
                    <a:pt x="3" y="303"/>
                    <a:pt x="1" y="299"/>
                  </a:cubicBezTo>
                  <a:cubicBezTo>
                    <a:pt x="0" y="295"/>
                    <a:pt x="7" y="286"/>
                    <a:pt x="12" y="280"/>
                  </a:cubicBezTo>
                  <a:cubicBezTo>
                    <a:pt x="16" y="274"/>
                    <a:pt x="11" y="267"/>
                    <a:pt x="6" y="259"/>
                  </a:cubicBezTo>
                  <a:cubicBezTo>
                    <a:pt x="1" y="252"/>
                    <a:pt x="8" y="255"/>
                    <a:pt x="25" y="238"/>
                  </a:cubicBezTo>
                  <a:cubicBezTo>
                    <a:pt x="42" y="221"/>
                    <a:pt x="32" y="230"/>
                    <a:pt x="33" y="223"/>
                  </a:cubicBezTo>
                  <a:cubicBezTo>
                    <a:pt x="33" y="216"/>
                    <a:pt x="37" y="213"/>
                    <a:pt x="38" y="208"/>
                  </a:cubicBezTo>
                  <a:cubicBezTo>
                    <a:pt x="39" y="203"/>
                    <a:pt x="41" y="196"/>
                    <a:pt x="41" y="193"/>
                  </a:cubicBezTo>
                  <a:cubicBezTo>
                    <a:pt x="41" y="190"/>
                    <a:pt x="51" y="182"/>
                    <a:pt x="53" y="177"/>
                  </a:cubicBezTo>
                  <a:cubicBezTo>
                    <a:pt x="55" y="172"/>
                    <a:pt x="63" y="169"/>
                    <a:pt x="66" y="167"/>
                  </a:cubicBezTo>
                  <a:cubicBezTo>
                    <a:pt x="69" y="165"/>
                    <a:pt x="70" y="159"/>
                    <a:pt x="72" y="155"/>
                  </a:cubicBezTo>
                  <a:cubicBezTo>
                    <a:pt x="75" y="152"/>
                    <a:pt x="79" y="147"/>
                    <a:pt x="81" y="145"/>
                  </a:cubicBezTo>
                  <a:cubicBezTo>
                    <a:pt x="82" y="144"/>
                    <a:pt x="90" y="138"/>
                    <a:pt x="91" y="136"/>
                  </a:cubicBezTo>
                  <a:cubicBezTo>
                    <a:pt x="92" y="134"/>
                    <a:pt x="97" y="125"/>
                    <a:pt x="100" y="122"/>
                  </a:cubicBezTo>
                  <a:cubicBezTo>
                    <a:pt x="103" y="119"/>
                    <a:pt x="103" y="115"/>
                    <a:pt x="106" y="111"/>
                  </a:cubicBezTo>
                  <a:cubicBezTo>
                    <a:pt x="109" y="108"/>
                    <a:pt x="114" y="103"/>
                    <a:pt x="116" y="95"/>
                  </a:cubicBezTo>
                  <a:cubicBezTo>
                    <a:pt x="118" y="87"/>
                    <a:pt x="124" y="89"/>
                    <a:pt x="124" y="85"/>
                  </a:cubicBezTo>
                  <a:cubicBezTo>
                    <a:pt x="123" y="80"/>
                    <a:pt x="129" y="76"/>
                    <a:pt x="131" y="67"/>
                  </a:cubicBezTo>
                  <a:cubicBezTo>
                    <a:pt x="133" y="57"/>
                    <a:pt x="135" y="55"/>
                    <a:pt x="135" y="44"/>
                  </a:cubicBezTo>
                  <a:cubicBezTo>
                    <a:pt x="135" y="33"/>
                    <a:pt x="137" y="36"/>
                    <a:pt x="143" y="33"/>
                  </a:cubicBezTo>
                  <a:cubicBezTo>
                    <a:pt x="149" y="30"/>
                    <a:pt x="149" y="36"/>
                    <a:pt x="159" y="35"/>
                  </a:cubicBezTo>
                  <a:cubicBezTo>
                    <a:pt x="169" y="35"/>
                    <a:pt x="163" y="37"/>
                    <a:pt x="179" y="38"/>
                  </a:cubicBezTo>
                  <a:cubicBezTo>
                    <a:pt x="195" y="39"/>
                    <a:pt x="185" y="37"/>
                    <a:pt x="189" y="34"/>
                  </a:cubicBezTo>
                  <a:cubicBezTo>
                    <a:pt x="194" y="31"/>
                    <a:pt x="197" y="23"/>
                    <a:pt x="199" y="17"/>
                  </a:cubicBezTo>
                  <a:cubicBezTo>
                    <a:pt x="245" y="17"/>
                    <a:pt x="792" y="20"/>
                    <a:pt x="799" y="17"/>
                  </a:cubicBezTo>
                  <a:cubicBezTo>
                    <a:pt x="806" y="14"/>
                    <a:pt x="814" y="0"/>
                    <a:pt x="814" y="8"/>
                  </a:cubicBezTo>
                  <a:cubicBezTo>
                    <a:pt x="814" y="16"/>
                    <a:pt x="808" y="24"/>
                    <a:pt x="810" y="24"/>
                  </a:cubicBezTo>
                  <a:cubicBezTo>
                    <a:pt x="812" y="24"/>
                    <a:pt x="818" y="24"/>
                    <a:pt x="821" y="26"/>
                  </a:cubicBezTo>
                  <a:cubicBezTo>
                    <a:pt x="825" y="28"/>
                    <a:pt x="828" y="30"/>
                    <a:pt x="830" y="29"/>
                  </a:cubicBezTo>
                  <a:cubicBezTo>
                    <a:pt x="833" y="28"/>
                    <a:pt x="836" y="24"/>
                    <a:pt x="840" y="25"/>
                  </a:cubicBezTo>
                  <a:cubicBezTo>
                    <a:pt x="843" y="26"/>
                    <a:pt x="846" y="28"/>
                    <a:pt x="848" y="30"/>
                  </a:cubicBezTo>
                  <a:cubicBezTo>
                    <a:pt x="850" y="31"/>
                    <a:pt x="850" y="31"/>
                    <a:pt x="852" y="34"/>
                  </a:cubicBezTo>
                  <a:cubicBezTo>
                    <a:pt x="853" y="37"/>
                    <a:pt x="856" y="33"/>
                    <a:pt x="859" y="36"/>
                  </a:cubicBezTo>
                  <a:cubicBezTo>
                    <a:pt x="862" y="39"/>
                    <a:pt x="859" y="41"/>
                    <a:pt x="866" y="41"/>
                  </a:cubicBezTo>
                  <a:cubicBezTo>
                    <a:pt x="873" y="42"/>
                    <a:pt x="874" y="40"/>
                    <a:pt x="879" y="40"/>
                  </a:cubicBezTo>
                  <a:cubicBezTo>
                    <a:pt x="884" y="39"/>
                    <a:pt x="885" y="39"/>
                    <a:pt x="887" y="41"/>
                  </a:cubicBezTo>
                  <a:cubicBezTo>
                    <a:pt x="890" y="42"/>
                    <a:pt x="904" y="42"/>
                    <a:pt x="904" y="44"/>
                  </a:cubicBezTo>
                  <a:cubicBezTo>
                    <a:pt x="905" y="45"/>
                    <a:pt x="905" y="45"/>
                    <a:pt x="905" y="45"/>
                  </a:cubicBezTo>
                  <a:cubicBezTo>
                    <a:pt x="897" y="48"/>
                    <a:pt x="885" y="50"/>
                    <a:pt x="882" y="52"/>
                  </a:cubicBezTo>
                  <a:cubicBezTo>
                    <a:pt x="877" y="54"/>
                    <a:pt x="870" y="58"/>
                    <a:pt x="859" y="64"/>
                  </a:cubicBezTo>
                  <a:cubicBezTo>
                    <a:pt x="848" y="70"/>
                    <a:pt x="848" y="66"/>
                    <a:pt x="835" y="76"/>
                  </a:cubicBezTo>
                  <a:cubicBezTo>
                    <a:pt x="829" y="88"/>
                    <a:pt x="851" y="76"/>
                    <a:pt x="861" y="73"/>
                  </a:cubicBezTo>
                  <a:cubicBezTo>
                    <a:pt x="871" y="70"/>
                    <a:pt x="866" y="76"/>
                    <a:pt x="863" y="81"/>
                  </a:cubicBezTo>
                  <a:cubicBezTo>
                    <a:pt x="860" y="86"/>
                    <a:pt x="883" y="78"/>
                    <a:pt x="895" y="75"/>
                  </a:cubicBezTo>
                  <a:cubicBezTo>
                    <a:pt x="907" y="72"/>
                    <a:pt x="910" y="65"/>
                    <a:pt x="919" y="59"/>
                  </a:cubicBezTo>
                  <a:cubicBezTo>
                    <a:pt x="928" y="54"/>
                    <a:pt x="931" y="61"/>
                    <a:pt x="927" y="64"/>
                  </a:cubicBezTo>
                  <a:cubicBezTo>
                    <a:pt x="924" y="66"/>
                    <a:pt x="926" y="70"/>
                    <a:pt x="929" y="74"/>
                  </a:cubicBezTo>
                  <a:cubicBezTo>
                    <a:pt x="932" y="77"/>
                    <a:pt x="939" y="81"/>
                    <a:pt x="947" y="85"/>
                  </a:cubicBezTo>
                  <a:cubicBezTo>
                    <a:pt x="956" y="88"/>
                    <a:pt x="962" y="80"/>
                    <a:pt x="973" y="77"/>
                  </a:cubicBezTo>
                  <a:cubicBezTo>
                    <a:pt x="984" y="75"/>
                    <a:pt x="989" y="79"/>
                    <a:pt x="993" y="83"/>
                  </a:cubicBezTo>
                  <a:cubicBezTo>
                    <a:pt x="998" y="87"/>
                    <a:pt x="1005" y="90"/>
                    <a:pt x="1011" y="92"/>
                  </a:cubicBezTo>
                  <a:cubicBezTo>
                    <a:pt x="1017" y="95"/>
                    <a:pt x="1025" y="97"/>
                    <a:pt x="1032" y="97"/>
                  </a:cubicBezTo>
                  <a:cubicBezTo>
                    <a:pt x="1040" y="97"/>
                    <a:pt x="1048" y="101"/>
                    <a:pt x="1053" y="107"/>
                  </a:cubicBezTo>
                  <a:cubicBezTo>
                    <a:pt x="1058" y="114"/>
                    <a:pt x="1043" y="107"/>
                    <a:pt x="1034" y="107"/>
                  </a:cubicBezTo>
                  <a:cubicBezTo>
                    <a:pt x="1024" y="107"/>
                    <a:pt x="1017" y="104"/>
                    <a:pt x="1012" y="99"/>
                  </a:cubicBezTo>
                  <a:cubicBezTo>
                    <a:pt x="1007" y="93"/>
                    <a:pt x="1008" y="98"/>
                    <a:pt x="994" y="98"/>
                  </a:cubicBezTo>
                  <a:cubicBezTo>
                    <a:pt x="980" y="98"/>
                    <a:pt x="988" y="98"/>
                    <a:pt x="979" y="97"/>
                  </a:cubicBezTo>
                  <a:cubicBezTo>
                    <a:pt x="971" y="95"/>
                    <a:pt x="967" y="98"/>
                    <a:pt x="956" y="101"/>
                  </a:cubicBezTo>
                  <a:cubicBezTo>
                    <a:pt x="945" y="103"/>
                    <a:pt x="942" y="105"/>
                    <a:pt x="934" y="104"/>
                  </a:cubicBezTo>
                  <a:cubicBezTo>
                    <a:pt x="926" y="104"/>
                    <a:pt x="926" y="111"/>
                    <a:pt x="921" y="114"/>
                  </a:cubicBezTo>
                  <a:cubicBezTo>
                    <a:pt x="917" y="118"/>
                    <a:pt x="904" y="125"/>
                    <a:pt x="899" y="129"/>
                  </a:cubicBezTo>
                  <a:cubicBezTo>
                    <a:pt x="894" y="133"/>
                    <a:pt x="903" y="133"/>
                    <a:pt x="911" y="130"/>
                  </a:cubicBezTo>
                  <a:cubicBezTo>
                    <a:pt x="918" y="127"/>
                    <a:pt x="913" y="133"/>
                    <a:pt x="912" y="138"/>
                  </a:cubicBezTo>
                  <a:cubicBezTo>
                    <a:pt x="911" y="144"/>
                    <a:pt x="902" y="149"/>
                    <a:pt x="891" y="157"/>
                  </a:cubicBezTo>
                  <a:cubicBezTo>
                    <a:pt x="879" y="165"/>
                    <a:pt x="884" y="175"/>
                    <a:pt x="877" y="186"/>
                  </a:cubicBezTo>
                  <a:cubicBezTo>
                    <a:pt x="870" y="197"/>
                    <a:pt x="871" y="208"/>
                    <a:pt x="872" y="218"/>
                  </a:cubicBezTo>
                  <a:cubicBezTo>
                    <a:pt x="873" y="228"/>
                    <a:pt x="886" y="216"/>
                    <a:pt x="895" y="211"/>
                  </a:cubicBezTo>
                  <a:cubicBezTo>
                    <a:pt x="905" y="206"/>
                    <a:pt x="910" y="194"/>
                    <a:pt x="915" y="186"/>
                  </a:cubicBezTo>
                  <a:cubicBezTo>
                    <a:pt x="919" y="179"/>
                    <a:pt x="919" y="170"/>
                    <a:pt x="921" y="160"/>
                  </a:cubicBezTo>
                  <a:cubicBezTo>
                    <a:pt x="923" y="151"/>
                    <a:pt x="929" y="147"/>
                    <a:pt x="932" y="144"/>
                  </a:cubicBezTo>
                  <a:cubicBezTo>
                    <a:pt x="934" y="141"/>
                    <a:pt x="941" y="130"/>
                    <a:pt x="946" y="126"/>
                  </a:cubicBezTo>
                  <a:cubicBezTo>
                    <a:pt x="952" y="122"/>
                    <a:pt x="959" y="126"/>
                    <a:pt x="963" y="122"/>
                  </a:cubicBezTo>
                  <a:cubicBezTo>
                    <a:pt x="968" y="118"/>
                    <a:pt x="968" y="118"/>
                    <a:pt x="973" y="111"/>
                  </a:cubicBezTo>
                  <a:cubicBezTo>
                    <a:pt x="978" y="105"/>
                    <a:pt x="985" y="107"/>
                    <a:pt x="994" y="107"/>
                  </a:cubicBezTo>
                  <a:cubicBezTo>
                    <a:pt x="1002" y="107"/>
                    <a:pt x="1003" y="112"/>
                    <a:pt x="1008" y="118"/>
                  </a:cubicBezTo>
                  <a:cubicBezTo>
                    <a:pt x="1014" y="124"/>
                    <a:pt x="1006" y="129"/>
                    <a:pt x="1001" y="138"/>
                  </a:cubicBezTo>
                  <a:cubicBezTo>
                    <a:pt x="997" y="146"/>
                    <a:pt x="984" y="152"/>
                    <a:pt x="979" y="158"/>
                  </a:cubicBezTo>
                  <a:cubicBezTo>
                    <a:pt x="975" y="164"/>
                    <a:pt x="981" y="161"/>
                    <a:pt x="987" y="160"/>
                  </a:cubicBezTo>
                  <a:cubicBezTo>
                    <a:pt x="994" y="160"/>
                    <a:pt x="1000" y="154"/>
                    <a:pt x="1005" y="155"/>
                  </a:cubicBezTo>
                  <a:cubicBezTo>
                    <a:pt x="1011" y="155"/>
                    <a:pt x="1003" y="159"/>
                    <a:pt x="1003" y="172"/>
                  </a:cubicBezTo>
                  <a:cubicBezTo>
                    <a:pt x="1003" y="186"/>
                    <a:pt x="1016" y="176"/>
                    <a:pt x="1022" y="175"/>
                  </a:cubicBezTo>
                  <a:cubicBezTo>
                    <a:pt x="1028" y="174"/>
                    <a:pt x="1027" y="167"/>
                    <a:pt x="1030" y="158"/>
                  </a:cubicBezTo>
                  <a:cubicBezTo>
                    <a:pt x="1033" y="149"/>
                    <a:pt x="1039" y="143"/>
                    <a:pt x="1046" y="138"/>
                  </a:cubicBezTo>
                  <a:cubicBezTo>
                    <a:pt x="1052" y="134"/>
                    <a:pt x="1051" y="125"/>
                    <a:pt x="1051" y="120"/>
                  </a:cubicBezTo>
                  <a:cubicBezTo>
                    <a:pt x="1052" y="115"/>
                    <a:pt x="1062" y="133"/>
                    <a:pt x="1064" y="137"/>
                  </a:cubicBezTo>
                  <a:cubicBezTo>
                    <a:pt x="1067" y="141"/>
                    <a:pt x="1075" y="137"/>
                    <a:pt x="1079" y="133"/>
                  </a:cubicBezTo>
                  <a:cubicBezTo>
                    <a:pt x="1081" y="132"/>
                    <a:pt x="1082" y="130"/>
                    <a:pt x="1083" y="128"/>
                  </a:cubicBezTo>
                  <a:cubicBezTo>
                    <a:pt x="1084" y="128"/>
                    <a:pt x="1085" y="129"/>
                    <a:pt x="1089" y="132"/>
                  </a:cubicBezTo>
                  <a:cubicBezTo>
                    <a:pt x="1098" y="139"/>
                    <a:pt x="1124" y="140"/>
                    <a:pt x="1128" y="144"/>
                  </a:cubicBezTo>
                  <a:cubicBezTo>
                    <a:pt x="1132" y="148"/>
                    <a:pt x="1135" y="152"/>
                    <a:pt x="1140" y="153"/>
                  </a:cubicBezTo>
                  <a:cubicBezTo>
                    <a:pt x="1138" y="156"/>
                    <a:pt x="1136" y="157"/>
                    <a:pt x="1134" y="155"/>
                  </a:cubicBezTo>
                  <a:cubicBezTo>
                    <a:pt x="1130" y="152"/>
                    <a:pt x="1130" y="153"/>
                    <a:pt x="1120" y="154"/>
                  </a:cubicBezTo>
                  <a:cubicBezTo>
                    <a:pt x="1111" y="155"/>
                    <a:pt x="1099" y="154"/>
                    <a:pt x="1088" y="157"/>
                  </a:cubicBezTo>
                  <a:cubicBezTo>
                    <a:pt x="1077" y="161"/>
                    <a:pt x="1072" y="162"/>
                    <a:pt x="1070" y="167"/>
                  </a:cubicBezTo>
                  <a:cubicBezTo>
                    <a:pt x="1069" y="172"/>
                    <a:pt x="1071" y="175"/>
                    <a:pt x="1074" y="175"/>
                  </a:cubicBezTo>
                  <a:cubicBezTo>
                    <a:pt x="1077" y="175"/>
                    <a:pt x="1081" y="179"/>
                    <a:pt x="1080" y="181"/>
                  </a:cubicBezTo>
                  <a:cubicBezTo>
                    <a:pt x="1078" y="183"/>
                    <a:pt x="1078" y="186"/>
                    <a:pt x="1071" y="186"/>
                  </a:cubicBezTo>
                  <a:cubicBezTo>
                    <a:pt x="1064" y="186"/>
                    <a:pt x="1053" y="189"/>
                    <a:pt x="1049" y="190"/>
                  </a:cubicBezTo>
                  <a:cubicBezTo>
                    <a:pt x="1044" y="192"/>
                    <a:pt x="1041" y="191"/>
                    <a:pt x="1033" y="191"/>
                  </a:cubicBezTo>
                  <a:cubicBezTo>
                    <a:pt x="1025" y="191"/>
                    <a:pt x="1023" y="189"/>
                    <a:pt x="1017" y="194"/>
                  </a:cubicBezTo>
                  <a:cubicBezTo>
                    <a:pt x="1010" y="200"/>
                    <a:pt x="1001" y="201"/>
                    <a:pt x="996" y="204"/>
                  </a:cubicBezTo>
                  <a:cubicBezTo>
                    <a:pt x="992" y="207"/>
                    <a:pt x="983" y="217"/>
                    <a:pt x="982" y="210"/>
                  </a:cubicBezTo>
                  <a:cubicBezTo>
                    <a:pt x="981" y="204"/>
                    <a:pt x="980" y="203"/>
                    <a:pt x="988" y="201"/>
                  </a:cubicBezTo>
                  <a:cubicBezTo>
                    <a:pt x="996" y="199"/>
                    <a:pt x="999" y="194"/>
                    <a:pt x="996" y="193"/>
                  </a:cubicBezTo>
                  <a:cubicBezTo>
                    <a:pt x="993" y="191"/>
                    <a:pt x="988" y="187"/>
                    <a:pt x="987" y="192"/>
                  </a:cubicBezTo>
                  <a:cubicBezTo>
                    <a:pt x="983" y="197"/>
                    <a:pt x="981" y="202"/>
                    <a:pt x="974" y="206"/>
                  </a:cubicBezTo>
                  <a:cubicBezTo>
                    <a:pt x="966" y="210"/>
                    <a:pt x="961" y="216"/>
                    <a:pt x="969" y="220"/>
                  </a:cubicBezTo>
                  <a:cubicBezTo>
                    <a:pt x="976" y="223"/>
                    <a:pt x="988" y="228"/>
                    <a:pt x="997" y="223"/>
                  </a:cubicBezTo>
                  <a:cubicBezTo>
                    <a:pt x="1007" y="218"/>
                    <a:pt x="1030" y="215"/>
                    <a:pt x="1035" y="211"/>
                  </a:cubicBezTo>
                  <a:cubicBezTo>
                    <a:pt x="1041" y="206"/>
                    <a:pt x="1067" y="195"/>
                    <a:pt x="1074" y="191"/>
                  </a:cubicBezTo>
                  <a:cubicBezTo>
                    <a:pt x="1080" y="187"/>
                    <a:pt x="1085" y="185"/>
                    <a:pt x="1084" y="181"/>
                  </a:cubicBezTo>
                  <a:cubicBezTo>
                    <a:pt x="1083" y="177"/>
                    <a:pt x="1090" y="171"/>
                    <a:pt x="1101" y="171"/>
                  </a:cubicBezTo>
                  <a:cubicBezTo>
                    <a:pt x="1111" y="171"/>
                    <a:pt x="1122" y="177"/>
                    <a:pt x="1129" y="174"/>
                  </a:cubicBezTo>
                  <a:cubicBezTo>
                    <a:pt x="1135" y="172"/>
                    <a:pt x="1133" y="173"/>
                    <a:pt x="1144" y="169"/>
                  </a:cubicBezTo>
                  <a:cubicBezTo>
                    <a:pt x="1156" y="164"/>
                    <a:pt x="1158" y="157"/>
                    <a:pt x="1158" y="153"/>
                  </a:cubicBezTo>
                  <a:cubicBezTo>
                    <a:pt x="1158" y="152"/>
                    <a:pt x="1157" y="150"/>
                    <a:pt x="1156" y="148"/>
                  </a:cubicBezTo>
                  <a:cubicBezTo>
                    <a:pt x="1159" y="146"/>
                    <a:pt x="1168" y="142"/>
                    <a:pt x="1169" y="141"/>
                  </a:cubicBezTo>
                  <a:cubicBezTo>
                    <a:pt x="1171" y="140"/>
                    <a:pt x="1192" y="127"/>
                    <a:pt x="1192" y="127"/>
                  </a:cubicBezTo>
                  <a:cubicBezTo>
                    <a:pt x="1192" y="127"/>
                    <a:pt x="1266" y="133"/>
                    <a:pt x="1275" y="127"/>
                  </a:cubicBezTo>
                  <a:cubicBezTo>
                    <a:pt x="1283" y="120"/>
                    <a:pt x="1287" y="117"/>
                    <a:pt x="1301" y="107"/>
                  </a:cubicBezTo>
                  <a:cubicBezTo>
                    <a:pt x="1315" y="97"/>
                    <a:pt x="1314" y="92"/>
                    <a:pt x="1324" y="83"/>
                  </a:cubicBezTo>
                  <a:cubicBezTo>
                    <a:pt x="1334" y="73"/>
                    <a:pt x="1350" y="51"/>
                    <a:pt x="1351" y="57"/>
                  </a:cubicBezTo>
                  <a:cubicBezTo>
                    <a:pt x="1353" y="62"/>
                    <a:pt x="1350" y="64"/>
                    <a:pt x="1354" y="65"/>
                  </a:cubicBezTo>
                  <a:cubicBezTo>
                    <a:pt x="1358" y="66"/>
                    <a:pt x="1359" y="66"/>
                    <a:pt x="1364" y="65"/>
                  </a:cubicBezTo>
                  <a:cubicBezTo>
                    <a:pt x="1368" y="63"/>
                    <a:pt x="1375" y="60"/>
                    <a:pt x="1375" y="63"/>
                  </a:cubicBezTo>
                  <a:cubicBezTo>
                    <a:pt x="1375" y="66"/>
                    <a:pt x="1376" y="69"/>
                    <a:pt x="1375" y="73"/>
                  </a:cubicBezTo>
                  <a:cubicBezTo>
                    <a:pt x="1374" y="77"/>
                    <a:pt x="1375" y="77"/>
                    <a:pt x="1373" y="83"/>
                  </a:cubicBezTo>
                  <a:cubicBezTo>
                    <a:pt x="1370" y="90"/>
                    <a:pt x="1369" y="93"/>
                    <a:pt x="1367" y="98"/>
                  </a:cubicBezTo>
                  <a:close/>
                </a:path>
              </a:pathLst>
            </a:custGeom>
            <a:solidFill>
              <a:srgbClr val="FF3A65"/>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21">
              <a:extLst>
                <a:ext uri="{FF2B5EF4-FFF2-40B4-BE49-F238E27FC236}">
                  <a16:creationId xmlns:a16="http://schemas.microsoft.com/office/drawing/2014/main" id="{43EF7FD0-5C24-6CF9-0920-8CF567DE70CC}"/>
                </a:ext>
              </a:extLst>
            </p:cNvPr>
            <p:cNvSpPr>
              <a:spLocks/>
            </p:cNvSpPr>
            <p:nvPr/>
          </p:nvSpPr>
          <p:spPr bwMode="auto">
            <a:xfrm>
              <a:off x="1309" y="849"/>
              <a:ext cx="201" cy="76"/>
            </a:xfrm>
            <a:custGeom>
              <a:avLst/>
              <a:gdLst>
                <a:gd name="T0" fmla="*/ 37 w 334"/>
                <a:gd name="T1" fmla="*/ 55 h 126"/>
                <a:gd name="T2" fmla="*/ 57 w 334"/>
                <a:gd name="T3" fmla="*/ 54 h 126"/>
                <a:gd name="T4" fmla="*/ 66 w 334"/>
                <a:gd name="T5" fmla="*/ 58 h 126"/>
                <a:gd name="T6" fmla="*/ 43 w 334"/>
                <a:gd name="T7" fmla="*/ 61 h 126"/>
                <a:gd name="T8" fmla="*/ 20 w 334"/>
                <a:gd name="T9" fmla="*/ 66 h 126"/>
                <a:gd name="T10" fmla="*/ 32 w 334"/>
                <a:gd name="T11" fmla="*/ 75 h 126"/>
                <a:gd name="T12" fmla="*/ 66 w 334"/>
                <a:gd name="T13" fmla="*/ 73 h 126"/>
                <a:gd name="T14" fmla="*/ 101 w 334"/>
                <a:gd name="T15" fmla="*/ 75 h 126"/>
                <a:gd name="T16" fmla="*/ 96 w 334"/>
                <a:gd name="T17" fmla="*/ 83 h 126"/>
                <a:gd name="T18" fmla="*/ 50 w 334"/>
                <a:gd name="T19" fmla="*/ 82 h 126"/>
                <a:gd name="T20" fmla="*/ 11 w 334"/>
                <a:gd name="T21" fmla="*/ 87 h 126"/>
                <a:gd name="T22" fmla="*/ 16 w 334"/>
                <a:gd name="T23" fmla="*/ 102 h 126"/>
                <a:gd name="T24" fmla="*/ 49 w 334"/>
                <a:gd name="T25" fmla="*/ 107 h 126"/>
                <a:gd name="T26" fmla="*/ 53 w 334"/>
                <a:gd name="T27" fmla="*/ 124 h 126"/>
                <a:gd name="T28" fmla="*/ 90 w 334"/>
                <a:gd name="T29" fmla="*/ 122 h 126"/>
                <a:gd name="T30" fmla="*/ 133 w 334"/>
                <a:gd name="T31" fmla="*/ 115 h 126"/>
                <a:gd name="T32" fmla="*/ 164 w 334"/>
                <a:gd name="T33" fmla="*/ 110 h 126"/>
                <a:gd name="T34" fmla="*/ 190 w 334"/>
                <a:gd name="T35" fmla="*/ 101 h 126"/>
                <a:gd name="T36" fmla="*/ 202 w 334"/>
                <a:gd name="T37" fmla="*/ 108 h 126"/>
                <a:gd name="T38" fmla="*/ 225 w 334"/>
                <a:gd name="T39" fmla="*/ 114 h 126"/>
                <a:gd name="T40" fmla="*/ 249 w 334"/>
                <a:gd name="T41" fmla="*/ 115 h 126"/>
                <a:gd name="T42" fmla="*/ 258 w 334"/>
                <a:gd name="T43" fmla="*/ 101 h 126"/>
                <a:gd name="T44" fmla="*/ 267 w 334"/>
                <a:gd name="T45" fmla="*/ 96 h 126"/>
                <a:gd name="T46" fmla="*/ 286 w 334"/>
                <a:gd name="T47" fmla="*/ 95 h 126"/>
                <a:gd name="T48" fmla="*/ 304 w 334"/>
                <a:gd name="T49" fmla="*/ 91 h 126"/>
                <a:gd name="T50" fmla="*/ 287 w 334"/>
                <a:gd name="T51" fmla="*/ 77 h 126"/>
                <a:gd name="T52" fmla="*/ 267 w 334"/>
                <a:gd name="T53" fmla="*/ 69 h 126"/>
                <a:gd name="T54" fmla="*/ 279 w 334"/>
                <a:gd name="T55" fmla="*/ 54 h 126"/>
                <a:gd name="T56" fmla="*/ 289 w 334"/>
                <a:gd name="T57" fmla="*/ 33 h 126"/>
                <a:gd name="T58" fmla="*/ 303 w 334"/>
                <a:gd name="T59" fmla="*/ 19 h 126"/>
                <a:gd name="T60" fmla="*/ 325 w 334"/>
                <a:gd name="T61" fmla="*/ 1 h 126"/>
                <a:gd name="T62" fmla="*/ 297 w 334"/>
                <a:gd name="T63" fmla="*/ 4 h 126"/>
                <a:gd name="T64" fmla="*/ 294 w 334"/>
                <a:gd name="T65" fmla="*/ 15 h 126"/>
                <a:gd name="T66" fmla="*/ 270 w 334"/>
                <a:gd name="T67" fmla="*/ 13 h 126"/>
                <a:gd name="T68" fmla="*/ 246 w 334"/>
                <a:gd name="T69" fmla="*/ 25 h 126"/>
                <a:gd name="T70" fmla="*/ 231 w 334"/>
                <a:gd name="T71" fmla="*/ 47 h 126"/>
                <a:gd name="T72" fmla="*/ 221 w 334"/>
                <a:gd name="T73" fmla="*/ 45 h 126"/>
                <a:gd name="T74" fmla="*/ 227 w 334"/>
                <a:gd name="T75" fmla="*/ 27 h 126"/>
                <a:gd name="T76" fmla="*/ 207 w 334"/>
                <a:gd name="T77" fmla="*/ 18 h 126"/>
                <a:gd name="T78" fmla="*/ 192 w 334"/>
                <a:gd name="T79" fmla="*/ 32 h 126"/>
                <a:gd name="T80" fmla="*/ 187 w 334"/>
                <a:gd name="T81" fmla="*/ 22 h 126"/>
                <a:gd name="T82" fmla="*/ 156 w 334"/>
                <a:gd name="T83" fmla="*/ 23 h 126"/>
                <a:gd name="T84" fmla="*/ 146 w 334"/>
                <a:gd name="T85" fmla="*/ 22 h 126"/>
                <a:gd name="T86" fmla="*/ 136 w 334"/>
                <a:gd name="T87" fmla="*/ 17 h 126"/>
                <a:gd name="T88" fmla="*/ 109 w 334"/>
                <a:gd name="T89" fmla="*/ 20 h 126"/>
                <a:gd name="T90" fmla="*/ 61 w 334"/>
                <a:gd name="T91" fmla="*/ 36 h 126"/>
                <a:gd name="T92" fmla="*/ 23 w 334"/>
                <a:gd name="T93"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26">
                  <a:moveTo>
                    <a:pt x="42" y="51"/>
                  </a:moveTo>
                  <a:cubicBezTo>
                    <a:pt x="38" y="53"/>
                    <a:pt x="33" y="54"/>
                    <a:pt x="37" y="55"/>
                  </a:cubicBezTo>
                  <a:cubicBezTo>
                    <a:pt x="41" y="56"/>
                    <a:pt x="40" y="57"/>
                    <a:pt x="46" y="56"/>
                  </a:cubicBezTo>
                  <a:cubicBezTo>
                    <a:pt x="52" y="55"/>
                    <a:pt x="51" y="55"/>
                    <a:pt x="57" y="54"/>
                  </a:cubicBezTo>
                  <a:cubicBezTo>
                    <a:pt x="63" y="54"/>
                    <a:pt x="73" y="51"/>
                    <a:pt x="72" y="53"/>
                  </a:cubicBezTo>
                  <a:cubicBezTo>
                    <a:pt x="71" y="54"/>
                    <a:pt x="72" y="57"/>
                    <a:pt x="66" y="58"/>
                  </a:cubicBezTo>
                  <a:cubicBezTo>
                    <a:pt x="60" y="58"/>
                    <a:pt x="58" y="59"/>
                    <a:pt x="54" y="59"/>
                  </a:cubicBezTo>
                  <a:cubicBezTo>
                    <a:pt x="50" y="60"/>
                    <a:pt x="49" y="60"/>
                    <a:pt x="43" y="61"/>
                  </a:cubicBezTo>
                  <a:cubicBezTo>
                    <a:pt x="37" y="62"/>
                    <a:pt x="34" y="63"/>
                    <a:pt x="30" y="64"/>
                  </a:cubicBezTo>
                  <a:cubicBezTo>
                    <a:pt x="26" y="64"/>
                    <a:pt x="23" y="60"/>
                    <a:pt x="20" y="66"/>
                  </a:cubicBezTo>
                  <a:cubicBezTo>
                    <a:pt x="18" y="72"/>
                    <a:pt x="14" y="74"/>
                    <a:pt x="20" y="74"/>
                  </a:cubicBezTo>
                  <a:cubicBezTo>
                    <a:pt x="25" y="75"/>
                    <a:pt x="26" y="75"/>
                    <a:pt x="32" y="75"/>
                  </a:cubicBezTo>
                  <a:cubicBezTo>
                    <a:pt x="38" y="75"/>
                    <a:pt x="38" y="74"/>
                    <a:pt x="47" y="74"/>
                  </a:cubicBezTo>
                  <a:cubicBezTo>
                    <a:pt x="56" y="73"/>
                    <a:pt x="64" y="73"/>
                    <a:pt x="66" y="73"/>
                  </a:cubicBezTo>
                  <a:cubicBezTo>
                    <a:pt x="69" y="73"/>
                    <a:pt x="75" y="74"/>
                    <a:pt x="81" y="74"/>
                  </a:cubicBezTo>
                  <a:cubicBezTo>
                    <a:pt x="88" y="74"/>
                    <a:pt x="94" y="75"/>
                    <a:pt x="101" y="75"/>
                  </a:cubicBezTo>
                  <a:cubicBezTo>
                    <a:pt x="108" y="75"/>
                    <a:pt x="119" y="78"/>
                    <a:pt x="114" y="80"/>
                  </a:cubicBezTo>
                  <a:cubicBezTo>
                    <a:pt x="109" y="82"/>
                    <a:pt x="108" y="83"/>
                    <a:pt x="96" y="83"/>
                  </a:cubicBezTo>
                  <a:cubicBezTo>
                    <a:pt x="85" y="83"/>
                    <a:pt x="83" y="82"/>
                    <a:pt x="75" y="82"/>
                  </a:cubicBezTo>
                  <a:cubicBezTo>
                    <a:pt x="67" y="82"/>
                    <a:pt x="58" y="80"/>
                    <a:pt x="50" y="82"/>
                  </a:cubicBezTo>
                  <a:cubicBezTo>
                    <a:pt x="43" y="84"/>
                    <a:pt x="38" y="84"/>
                    <a:pt x="31" y="84"/>
                  </a:cubicBezTo>
                  <a:cubicBezTo>
                    <a:pt x="25" y="85"/>
                    <a:pt x="16" y="84"/>
                    <a:pt x="11" y="87"/>
                  </a:cubicBezTo>
                  <a:cubicBezTo>
                    <a:pt x="7" y="90"/>
                    <a:pt x="0" y="91"/>
                    <a:pt x="5" y="95"/>
                  </a:cubicBezTo>
                  <a:cubicBezTo>
                    <a:pt x="10" y="99"/>
                    <a:pt x="6" y="99"/>
                    <a:pt x="16" y="102"/>
                  </a:cubicBezTo>
                  <a:cubicBezTo>
                    <a:pt x="25" y="104"/>
                    <a:pt x="21" y="104"/>
                    <a:pt x="33" y="105"/>
                  </a:cubicBezTo>
                  <a:cubicBezTo>
                    <a:pt x="44" y="106"/>
                    <a:pt x="52" y="103"/>
                    <a:pt x="49" y="107"/>
                  </a:cubicBezTo>
                  <a:cubicBezTo>
                    <a:pt x="47" y="111"/>
                    <a:pt x="43" y="113"/>
                    <a:pt x="45" y="117"/>
                  </a:cubicBezTo>
                  <a:cubicBezTo>
                    <a:pt x="46" y="121"/>
                    <a:pt x="38" y="126"/>
                    <a:pt x="53" y="124"/>
                  </a:cubicBezTo>
                  <a:cubicBezTo>
                    <a:pt x="67" y="123"/>
                    <a:pt x="70" y="122"/>
                    <a:pt x="77" y="122"/>
                  </a:cubicBezTo>
                  <a:cubicBezTo>
                    <a:pt x="83" y="122"/>
                    <a:pt x="78" y="123"/>
                    <a:pt x="90" y="122"/>
                  </a:cubicBezTo>
                  <a:cubicBezTo>
                    <a:pt x="101" y="120"/>
                    <a:pt x="103" y="120"/>
                    <a:pt x="112" y="118"/>
                  </a:cubicBezTo>
                  <a:cubicBezTo>
                    <a:pt x="122" y="117"/>
                    <a:pt x="123" y="118"/>
                    <a:pt x="133" y="115"/>
                  </a:cubicBezTo>
                  <a:cubicBezTo>
                    <a:pt x="142" y="113"/>
                    <a:pt x="146" y="112"/>
                    <a:pt x="147" y="112"/>
                  </a:cubicBezTo>
                  <a:cubicBezTo>
                    <a:pt x="149" y="112"/>
                    <a:pt x="159" y="114"/>
                    <a:pt x="164" y="110"/>
                  </a:cubicBezTo>
                  <a:cubicBezTo>
                    <a:pt x="170" y="107"/>
                    <a:pt x="173" y="105"/>
                    <a:pt x="178" y="104"/>
                  </a:cubicBezTo>
                  <a:cubicBezTo>
                    <a:pt x="183" y="102"/>
                    <a:pt x="192" y="97"/>
                    <a:pt x="190" y="101"/>
                  </a:cubicBezTo>
                  <a:cubicBezTo>
                    <a:pt x="187" y="105"/>
                    <a:pt x="187" y="106"/>
                    <a:pt x="192" y="106"/>
                  </a:cubicBezTo>
                  <a:cubicBezTo>
                    <a:pt x="196" y="106"/>
                    <a:pt x="203" y="103"/>
                    <a:pt x="202" y="108"/>
                  </a:cubicBezTo>
                  <a:cubicBezTo>
                    <a:pt x="201" y="113"/>
                    <a:pt x="206" y="115"/>
                    <a:pt x="208" y="115"/>
                  </a:cubicBezTo>
                  <a:cubicBezTo>
                    <a:pt x="210" y="115"/>
                    <a:pt x="220" y="111"/>
                    <a:pt x="225" y="114"/>
                  </a:cubicBezTo>
                  <a:cubicBezTo>
                    <a:pt x="231" y="118"/>
                    <a:pt x="228" y="117"/>
                    <a:pt x="238" y="117"/>
                  </a:cubicBezTo>
                  <a:cubicBezTo>
                    <a:pt x="247" y="116"/>
                    <a:pt x="238" y="118"/>
                    <a:pt x="249" y="115"/>
                  </a:cubicBezTo>
                  <a:cubicBezTo>
                    <a:pt x="261" y="111"/>
                    <a:pt x="265" y="115"/>
                    <a:pt x="266" y="110"/>
                  </a:cubicBezTo>
                  <a:cubicBezTo>
                    <a:pt x="268" y="104"/>
                    <a:pt x="263" y="100"/>
                    <a:pt x="258" y="101"/>
                  </a:cubicBezTo>
                  <a:cubicBezTo>
                    <a:pt x="253" y="101"/>
                    <a:pt x="249" y="96"/>
                    <a:pt x="254" y="96"/>
                  </a:cubicBezTo>
                  <a:cubicBezTo>
                    <a:pt x="260" y="97"/>
                    <a:pt x="263" y="101"/>
                    <a:pt x="267" y="96"/>
                  </a:cubicBezTo>
                  <a:cubicBezTo>
                    <a:pt x="271" y="91"/>
                    <a:pt x="276" y="86"/>
                    <a:pt x="278" y="91"/>
                  </a:cubicBezTo>
                  <a:cubicBezTo>
                    <a:pt x="279" y="96"/>
                    <a:pt x="279" y="94"/>
                    <a:pt x="286" y="95"/>
                  </a:cubicBezTo>
                  <a:cubicBezTo>
                    <a:pt x="294" y="96"/>
                    <a:pt x="290" y="97"/>
                    <a:pt x="295" y="95"/>
                  </a:cubicBezTo>
                  <a:cubicBezTo>
                    <a:pt x="300" y="94"/>
                    <a:pt x="304" y="97"/>
                    <a:pt x="304" y="91"/>
                  </a:cubicBezTo>
                  <a:cubicBezTo>
                    <a:pt x="304" y="85"/>
                    <a:pt x="306" y="83"/>
                    <a:pt x="300" y="83"/>
                  </a:cubicBezTo>
                  <a:cubicBezTo>
                    <a:pt x="294" y="83"/>
                    <a:pt x="291" y="78"/>
                    <a:pt x="287" y="77"/>
                  </a:cubicBezTo>
                  <a:cubicBezTo>
                    <a:pt x="283" y="76"/>
                    <a:pt x="281" y="74"/>
                    <a:pt x="276" y="74"/>
                  </a:cubicBezTo>
                  <a:cubicBezTo>
                    <a:pt x="271" y="74"/>
                    <a:pt x="267" y="76"/>
                    <a:pt x="267" y="69"/>
                  </a:cubicBezTo>
                  <a:cubicBezTo>
                    <a:pt x="266" y="63"/>
                    <a:pt x="261" y="63"/>
                    <a:pt x="267" y="60"/>
                  </a:cubicBezTo>
                  <a:cubicBezTo>
                    <a:pt x="274" y="58"/>
                    <a:pt x="278" y="60"/>
                    <a:pt x="279" y="54"/>
                  </a:cubicBezTo>
                  <a:cubicBezTo>
                    <a:pt x="280" y="48"/>
                    <a:pt x="280" y="45"/>
                    <a:pt x="283" y="41"/>
                  </a:cubicBezTo>
                  <a:cubicBezTo>
                    <a:pt x="286" y="37"/>
                    <a:pt x="285" y="37"/>
                    <a:pt x="289" y="33"/>
                  </a:cubicBezTo>
                  <a:cubicBezTo>
                    <a:pt x="293" y="28"/>
                    <a:pt x="289" y="28"/>
                    <a:pt x="295" y="24"/>
                  </a:cubicBezTo>
                  <a:cubicBezTo>
                    <a:pt x="301" y="20"/>
                    <a:pt x="287" y="23"/>
                    <a:pt x="303" y="19"/>
                  </a:cubicBezTo>
                  <a:cubicBezTo>
                    <a:pt x="318" y="16"/>
                    <a:pt x="318" y="20"/>
                    <a:pt x="322" y="12"/>
                  </a:cubicBezTo>
                  <a:cubicBezTo>
                    <a:pt x="326" y="4"/>
                    <a:pt x="334" y="1"/>
                    <a:pt x="325" y="1"/>
                  </a:cubicBezTo>
                  <a:cubicBezTo>
                    <a:pt x="316" y="1"/>
                    <a:pt x="316" y="0"/>
                    <a:pt x="310" y="1"/>
                  </a:cubicBezTo>
                  <a:cubicBezTo>
                    <a:pt x="305" y="3"/>
                    <a:pt x="301" y="2"/>
                    <a:pt x="297" y="4"/>
                  </a:cubicBezTo>
                  <a:cubicBezTo>
                    <a:pt x="293" y="6"/>
                    <a:pt x="282" y="4"/>
                    <a:pt x="287" y="7"/>
                  </a:cubicBezTo>
                  <a:cubicBezTo>
                    <a:pt x="291" y="11"/>
                    <a:pt x="297" y="13"/>
                    <a:pt x="294" y="15"/>
                  </a:cubicBezTo>
                  <a:cubicBezTo>
                    <a:pt x="290" y="16"/>
                    <a:pt x="292" y="15"/>
                    <a:pt x="284" y="13"/>
                  </a:cubicBezTo>
                  <a:cubicBezTo>
                    <a:pt x="277" y="12"/>
                    <a:pt x="276" y="11"/>
                    <a:pt x="270" y="13"/>
                  </a:cubicBezTo>
                  <a:cubicBezTo>
                    <a:pt x="265" y="14"/>
                    <a:pt x="261" y="10"/>
                    <a:pt x="257" y="15"/>
                  </a:cubicBezTo>
                  <a:cubicBezTo>
                    <a:pt x="254" y="20"/>
                    <a:pt x="248" y="21"/>
                    <a:pt x="246" y="25"/>
                  </a:cubicBezTo>
                  <a:cubicBezTo>
                    <a:pt x="244" y="28"/>
                    <a:pt x="239" y="29"/>
                    <a:pt x="238" y="34"/>
                  </a:cubicBezTo>
                  <a:cubicBezTo>
                    <a:pt x="237" y="39"/>
                    <a:pt x="234" y="45"/>
                    <a:pt x="231" y="47"/>
                  </a:cubicBezTo>
                  <a:cubicBezTo>
                    <a:pt x="229" y="50"/>
                    <a:pt x="226" y="53"/>
                    <a:pt x="223" y="51"/>
                  </a:cubicBezTo>
                  <a:cubicBezTo>
                    <a:pt x="220" y="49"/>
                    <a:pt x="219" y="48"/>
                    <a:pt x="221" y="45"/>
                  </a:cubicBezTo>
                  <a:cubicBezTo>
                    <a:pt x="223" y="41"/>
                    <a:pt x="219" y="40"/>
                    <a:pt x="224" y="36"/>
                  </a:cubicBezTo>
                  <a:cubicBezTo>
                    <a:pt x="229" y="32"/>
                    <a:pt x="229" y="31"/>
                    <a:pt x="227" y="27"/>
                  </a:cubicBezTo>
                  <a:cubicBezTo>
                    <a:pt x="226" y="23"/>
                    <a:pt x="227" y="20"/>
                    <a:pt x="222" y="20"/>
                  </a:cubicBezTo>
                  <a:cubicBezTo>
                    <a:pt x="217" y="20"/>
                    <a:pt x="208" y="16"/>
                    <a:pt x="207" y="18"/>
                  </a:cubicBezTo>
                  <a:cubicBezTo>
                    <a:pt x="207" y="21"/>
                    <a:pt x="214" y="25"/>
                    <a:pt x="208" y="28"/>
                  </a:cubicBezTo>
                  <a:cubicBezTo>
                    <a:pt x="203" y="30"/>
                    <a:pt x="197" y="31"/>
                    <a:pt x="192" y="32"/>
                  </a:cubicBezTo>
                  <a:cubicBezTo>
                    <a:pt x="186" y="34"/>
                    <a:pt x="176" y="32"/>
                    <a:pt x="183" y="29"/>
                  </a:cubicBezTo>
                  <a:cubicBezTo>
                    <a:pt x="191" y="26"/>
                    <a:pt x="194" y="24"/>
                    <a:pt x="187" y="22"/>
                  </a:cubicBezTo>
                  <a:cubicBezTo>
                    <a:pt x="180" y="20"/>
                    <a:pt x="176" y="16"/>
                    <a:pt x="169" y="18"/>
                  </a:cubicBezTo>
                  <a:cubicBezTo>
                    <a:pt x="162" y="20"/>
                    <a:pt x="165" y="17"/>
                    <a:pt x="156" y="23"/>
                  </a:cubicBezTo>
                  <a:cubicBezTo>
                    <a:pt x="147" y="29"/>
                    <a:pt x="132" y="31"/>
                    <a:pt x="134" y="29"/>
                  </a:cubicBezTo>
                  <a:cubicBezTo>
                    <a:pt x="137" y="26"/>
                    <a:pt x="141" y="27"/>
                    <a:pt x="146" y="22"/>
                  </a:cubicBezTo>
                  <a:cubicBezTo>
                    <a:pt x="151" y="17"/>
                    <a:pt x="154" y="11"/>
                    <a:pt x="148" y="12"/>
                  </a:cubicBezTo>
                  <a:cubicBezTo>
                    <a:pt x="141" y="13"/>
                    <a:pt x="141" y="16"/>
                    <a:pt x="136" y="17"/>
                  </a:cubicBezTo>
                  <a:cubicBezTo>
                    <a:pt x="131" y="17"/>
                    <a:pt x="134" y="16"/>
                    <a:pt x="126" y="17"/>
                  </a:cubicBezTo>
                  <a:cubicBezTo>
                    <a:pt x="118" y="19"/>
                    <a:pt x="118" y="17"/>
                    <a:pt x="109" y="20"/>
                  </a:cubicBezTo>
                  <a:cubicBezTo>
                    <a:pt x="99" y="24"/>
                    <a:pt x="98" y="23"/>
                    <a:pt x="86" y="27"/>
                  </a:cubicBezTo>
                  <a:cubicBezTo>
                    <a:pt x="75" y="31"/>
                    <a:pt x="67" y="32"/>
                    <a:pt x="61" y="36"/>
                  </a:cubicBezTo>
                  <a:cubicBezTo>
                    <a:pt x="56" y="40"/>
                    <a:pt x="43" y="41"/>
                    <a:pt x="34" y="43"/>
                  </a:cubicBezTo>
                  <a:cubicBezTo>
                    <a:pt x="26" y="46"/>
                    <a:pt x="13" y="49"/>
                    <a:pt x="23" y="50"/>
                  </a:cubicBezTo>
                  <a:cubicBezTo>
                    <a:pt x="32" y="52"/>
                    <a:pt x="42" y="44"/>
                    <a:pt x="42" y="51"/>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22">
              <a:extLst>
                <a:ext uri="{FF2B5EF4-FFF2-40B4-BE49-F238E27FC236}">
                  <a16:creationId xmlns:a16="http://schemas.microsoft.com/office/drawing/2014/main" id="{479884EB-CDE1-BCCA-0044-5A545671DECA}"/>
                </a:ext>
              </a:extLst>
            </p:cNvPr>
            <p:cNvSpPr>
              <a:spLocks/>
            </p:cNvSpPr>
            <p:nvPr/>
          </p:nvSpPr>
          <p:spPr bwMode="auto">
            <a:xfrm>
              <a:off x="2627" y="884"/>
              <a:ext cx="290" cy="196"/>
            </a:xfrm>
            <a:custGeom>
              <a:avLst/>
              <a:gdLst>
                <a:gd name="T0" fmla="*/ 444 w 484"/>
                <a:gd name="T1" fmla="*/ 24 h 327"/>
                <a:gd name="T2" fmla="*/ 479 w 484"/>
                <a:gd name="T3" fmla="*/ 36 h 327"/>
                <a:gd name="T4" fmla="*/ 454 w 484"/>
                <a:gd name="T5" fmla="*/ 47 h 327"/>
                <a:gd name="T6" fmla="*/ 450 w 484"/>
                <a:gd name="T7" fmla="*/ 41 h 327"/>
                <a:gd name="T8" fmla="*/ 389 w 484"/>
                <a:gd name="T9" fmla="*/ 52 h 327"/>
                <a:gd name="T10" fmla="*/ 325 w 484"/>
                <a:gd name="T11" fmla="*/ 58 h 327"/>
                <a:gd name="T12" fmla="*/ 290 w 484"/>
                <a:gd name="T13" fmla="*/ 54 h 327"/>
                <a:gd name="T14" fmla="*/ 265 w 484"/>
                <a:gd name="T15" fmla="*/ 65 h 327"/>
                <a:gd name="T16" fmla="*/ 221 w 484"/>
                <a:gd name="T17" fmla="*/ 86 h 327"/>
                <a:gd name="T18" fmla="*/ 189 w 484"/>
                <a:gd name="T19" fmla="*/ 123 h 327"/>
                <a:gd name="T20" fmla="*/ 180 w 484"/>
                <a:gd name="T21" fmla="*/ 171 h 327"/>
                <a:gd name="T22" fmla="*/ 141 w 484"/>
                <a:gd name="T23" fmla="*/ 204 h 327"/>
                <a:gd name="T24" fmla="*/ 158 w 484"/>
                <a:gd name="T25" fmla="*/ 240 h 327"/>
                <a:gd name="T26" fmla="*/ 153 w 484"/>
                <a:gd name="T27" fmla="*/ 265 h 327"/>
                <a:gd name="T28" fmla="*/ 138 w 484"/>
                <a:gd name="T29" fmla="*/ 291 h 327"/>
                <a:gd name="T30" fmla="*/ 126 w 484"/>
                <a:gd name="T31" fmla="*/ 300 h 327"/>
                <a:gd name="T32" fmla="*/ 112 w 484"/>
                <a:gd name="T33" fmla="*/ 283 h 327"/>
                <a:gd name="T34" fmla="*/ 78 w 484"/>
                <a:gd name="T35" fmla="*/ 313 h 327"/>
                <a:gd name="T36" fmla="*/ 44 w 484"/>
                <a:gd name="T37" fmla="*/ 326 h 327"/>
                <a:gd name="T38" fmla="*/ 12 w 484"/>
                <a:gd name="T39" fmla="*/ 306 h 327"/>
                <a:gd name="T40" fmla="*/ 11 w 484"/>
                <a:gd name="T41" fmla="*/ 292 h 327"/>
                <a:gd name="T42" fmla="*/ 12 w 484"/>
                <a:gd name="T43" fmla="*/ 273 h 327"/>
                <a:gd name="T44" fmla="*/ 1 w 484"/>
                <a:gd name="T45" fmla="*/ 249 h 327"/>
                <a:gd name="T46" fmla="*/ 23 w 484"/>
                <a:gd name="T47" fmla="*/ 218 h 327"/>
                <a:gd name="T48" fmla="*/ 56 w 484"/>
                <a:gd name="T49" fmla="*/ 209 h 327"/>
                <a:gd name="T50" fmla="*/ 73 w 484"/>
                <a:gd name="T51" fmla="*/ 188 h 327"/>
                <a:gd name="T52" fmla="*/ 120 w 484"/>
                <a:gd name="T53" fmla="*/ 187 h 327"/>
                <a:gd name="T54" fmla="*/ 98 w 484"/>
                <a:gd name="T55" fmla="*/ 178 h 327"/>
                <a:gd name="T56" fmla="*/ 118 w 484"/>
                <a:gd name="T57" fmla="*/ 163 h 327"/>
                <a:gd name="T58" fmla="*/ 147 w 484"/>
                <a:gd name="T59" fmla="*/ 147 h 327"/>
                <a:gd name="T60" fmla="*/ 156 w 484"/>
                <a:gd name="T61" fmla="*/ 126 h 327"/>
                <a:gd name="T62" fmla="*/ 170 w 484"/>
                <a:gd name="T63" fmla="*/ 107 h 327"/>
                <a:gd name="T64" fmla="*/ 201 w 484"/>
                <a:gd name="T65" fmla="*/ 82 h 327"/>
                <a:gd name="T66" fmla="*/ 192 w 484"/>
                <a:gd name="T67" fmla="*/ 69 h 327"/>
                <a:gd name="T68" fmla="*/ 162 w 484"/>
                <a:gd name="T69" fmla="*/ 73 h 327"/>
                <a:gd name="T70" fmla="*/ 198 w 484"/>
                <a:gd name="T71" fmla="*/ 54 h 327"/>
                <a:gd name="T72" fmla="*/ 224 w 484"/>
                <a:gd name="T73" fmla="*/ 60 h 327"/>
                <a:gd name="T74" fmla="*/ 229 w 484"/>
                <a:gd name="T75" fmla="*/ 43 h 327"/>
                <a:gd name="T76" fmla="*/ 269 w 484"/>
                <a:gd name="T77" fmla="*/ 30 h 327"/>
                <a:gd name="T78" fmla="*/ 287 w 484"/>
                <a:gd name="T79" fmla="*/ 29 h 327"/>
                <a:gd name="T80" fmla="*/ 307 w 484"/>
                <a:gd name="T81" fmla="*/ 34 h 327"/>
                <a:gd name="T82" fmla="*/ 328 w 484"/>
                <a:gd name="T83" fmla="*/ 14 h 327"/>
                <a:gd name="T84" fmla="*/ 337 w 484"/>
                <a:gd name="T85" fmla="*/ 30 h 327"/>
                <a:gd name="T86" fmla="*/ 358 w 484"/>
                <a:gd name="T87" fmla="*/ 14 h 327"/>
                <a:gd name="T88" fmla="*/ 387 w 484"/>
                <a:gd name="T89" fmla="*/ 7 h 327"/>
                <a:gd name="T90" fmla="*/ 376 w 484"/>
                <a:gd name="T91" fmla="*/ 27 h 327"/>
                <a:gd name="T92" fmla="*/ 398 w 484"/>
                <a:gd name="T93" fmla="*/ 16 h 327"/>
                <a:gd name="T94" fmla="*/ 426 w 484"/>
                <a:gd name="T95" fmla="*/ 2 h 327"/>
                <a:gd name="T96" fmla="*/ 432 w 484"/>
                <a:gd name="T97" fmla="*/ 18 h 327"/>
                <a:gd name="T98" fmla="*/ 462 w 484"/>
                <a:gd name="T99"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27">
                  <a:moveTo>
                    <a:pt x="480" y="22"/>
                  </a:moveTo>
                  <a:cubicBezTo>
                    <a:pt x="476" y="24"/>
                    <a:pt x="473" y="23"/>
                    <a:pt x="467" y="25"/>
                  </a:cubicBezTo>
                  <a:cubicBezTo>
                    <a:pt x="461" y="26"/>
                    <a:pt x="455" y="26"/>
                    <a:pt x="453" y="25"/>
                  </a:cubicBezTo>
                  <a:cubicBezTo>
                    <a:pt x="451" y="25"/>
                    <a:pt x="445" y="22"/>
                    <a:pt x="444" y="24"/>
                  </a:cubicBezTo>
                  <a:cubicBezTo>
                    <a:pt x="442" y="25"/>
                    <a:pt x="435" y="24"/>
                    <a:pt x="441" y="26"/>
                  </a:cubicBezTo>
                  <a:cubicBezTo>
                    <a:pt x="447" y="29"/>
                    <a:pt x="444" y="27"/>
                    <a:pt x="454" y="30"/>
                  </a:cubicBezTo>
                  <a:cubicBezTo>
                    <a:pt x="464" y="32"/>
                    <a:pt x="468" y="34"/>
                    <a:pt x="472" y="35"/>
                  </a:cubicBezTo>
                  <a:cubicBezTo>
                    <a:pt x="476" y="36"/>
                    <a:pt x="475" y="37"/>
                    <a:pt x="479" y="36"/>
                  </a:cubicBezTo>
                  <a:cubicBezTo>
                    <a:pt x="479" y="38"/>
                    <a:pt x="479" y="40"/>
                    <a:pt x="478" y="40"/>
                  </a:cubicBezTo>
                  <a:cubicBezTo>
                    <a:pt x="477" y="41"/>
                    <a:pt x="473" y="40"/>
                    <a:pt x="471" y="39"/>
                  </a:cubicBezTo>
                  <a:cubicBezTo>
                    <a:pt x="469" y="38"/>
                    <a:pt x="467" y="39"/>
                    <a:pt x="467" y="41"/>
                  </a:cubicBezTo>
                  <a:cubicBezTo>
                    <a:pt x="466" y="43"/>
                    <a:pt x="459" y="46"/>
                    <a:pt x="454" y="47"/>
                  </a:cubicBezTo>
                  <a:cubicBezTo>
                    <a:pt x="450" y="48"/>
                    <a:pt x="447" y="54"/>
                    <a:pt x="443" y="56"/>
                  </a:cubicBezTo>
                  <a:cubicBezTo>
                    <a:pt x="443" y="56"/>
                    <a:pt x="443" y="56"/>
                    <a:pt x="443" y="56"/>
                  </a:cubicBezTo>
                  <a:cubicBezTo>
                    <a:pt x="438" y="58"/>
                    <a:pt x="440" y="57"/>
                    <a:pt x="441" y="52"/>
                  </a:cubicBezTo>
                  <a:cubicBezTo>
                    <a:pt x="442" y="46"/>
                    <a:pt x="445" y="48"/>
                    <a:pt x="450" y="41"/>
                  </a:cubicBezTo>
                  <a:cubicBezTo>
                    <a:pt x="454" y="34"/>
                    <a:pt x="433" y="33"/>
                    <a:pt x="425" y="29"/>
                  </a:cubicBezTo>
                  <a:cubicBezTo>
                    <a:pt x="418" y="25"/>
                    <a:pt x="416" y="31"/>
                    <a:pt x="408" y="31"/>
                  </a:cubicBezTo>
                  <a:cubicBezTo>
                    <a:pt x="400" y="31"/>
                    <a:pt x="396" y="34"/>
                    <a:pt x="391" y="38"/>
                  </a:cubicBezTo>
                  <a:cubicBezTo>
                    <a:pt x="387" y="41"/>
                    <a:pt x="389" y="43"/>
                    <a:pt x="389" y="52"/>
                  </a:cubicBezTo>
                  <a:cubicBezTo>
                    <a:pt x="390" y="60"/>
                    <a:pt x="380" y="60"/>
                    <a:pt x="375" y="62"/>
                  </a:cubicBezTo>
                  <a:cubicBezTo>
                    <a:pt x="370" y="64"/>
                    <a:pt x="366" y="61"/>
                    <a:pt x="360" y="59"/>
                  </a:cubicBezTo>
                  <a:cubicBezTo>
                    <a:pt x="354" y="57"/>
                    <a:pt x="352" y="61"/>
                    <a:pt x="349" y="62"/>
                  </a:cubicBezTo>
                  <a:cubicBezTo>
                    <a:pt x="346" y="62"/>
                    <a:pt x="331" y="60"/>
                    <a:pt x="325" y="58"/>
                  </a:cubicBezTo>
                  <a:cubicBezTo>
                    <a:pt x="318" y="56"/>
                    <a:pt x="318" y="51"/>
                    <a:pt x="315" y="48"/>
                  </a:cubicBezTo>
                  <a:cubicBezTo>
                    <a:pt x="311" y="45"/>
                    <a:pt x="308" y="50"/>
                    <a:pt x="302" y="51"/>
                  </a:cubicBezTo>
                  <a:cubicBezTo>
                    <a:pt x="301" y="52"/>
                    <a:pt x="300" y="52"/>
                    <a:pt x="300" y="52"/>
                  </a:cubicBezTo>
                  <a:cubicBezTo>
                    <a:pt x="295" y="53"/>
                    <a:pt x="292" y="53"/>
                    <a:pt x="290" y="54"/>
                  </a:cubicBezTo>
                  <a:cubicBezTo>
                    <a:pt x="288" y="55"/>
                    <a:pt x="290" y="57"/>
                    <a:pt x="288" y="59"/>
                  </a:cubicBezTo>
                  <a:cubicBezTo>
                    <a:pt x="286" y="61"/>
                    <a:pt x="289" y="64"/>
                    <a:pt x="286" y="66"/>
                  </a:cubicBezTo>
                  <a:cubicBezTo>
                    <a:pt x="284" y="68"/>
                    <a:pt x="280" y="68"/>
                    <a:pt x="276" y="68"/>
                  </a:cubicBezTo>
                  <a:cubicBezTo>
                    <a:pt x="272" y="68"/>
                    <a:pt x="271" y="66"/>
                    <a:pt x="265" y="65"/>
                  </a:cubicBezTo>
                  <a:cubicBezTo>
                    <a:pt x="259" y="64"/>
                    <a:pt x="258" y="65"/>
                    <a:pt x="252" y="65"/>
                  </a:cubicBezTo>
                  <a:cubicBezTo>
                    <a:pt x="245" y="65"/>
                    <a:pt x="252" y="73"/>
                    <a:pt x="252" y="75"/>
                  </a:cubicBezTo>
                  <a:cubicBezTo>
                    <a:pt x="251" y="77"/>
                    <a:pt x="235" y="76"/>
                    <a:pt x="232" y="76"/>
                  </a:cubicBezTo>
                  <a:cubicBezTo>
                    <a:pt x="229" y="76"/>
                    <a:pt x="224" y="84"/>
                    <a:pt x="221" y="86"/>
                  </a:cubicBezTo>
                  <a:cubicBezTo>
                    <a:pt x="218" y="89"/>
                    <a:pt x="219" y="93"/>
                    <a:pt x="221" y="97"/>
                  </a:cubicBezTo>
                  <a:cubicBezTo>
                    <a:pt x="223" y="102"/>
                    <a:pt x="216" y="105"/>
                    <a:pt x="211" y="108"/>
                  </a:cubicBezTo>
                  <a:cubicBezTo>
                    <a:pt x="206" y="112"/>
                    <a:pt x="205" y="115"/>
                    <a:pt x="204" y="117"/>
                  </a:cubicBezTo>
                  <a:cubicBezTo>
                    <a:pt x="203" y="120"/>
                    <a:pt x="191" y="123"/>
                    <a:pt x="189" y="123"/>
                  </a:cubicBezTo>
                  <a:cubicBezTo>
                    <a:pt x="187" y="123"/>
                    <a:pt x="187" y="136"/>
                    <a:pt x="187" y="140"/>
                  </a:cubicBezTo>
                  <a:cubicBezTo>
                    <a:pt x="187" y="144"/>
                    <a:pt x="177" y="154"/>
                    <a:pt x="173" y="158"/>
                  </a:cubicBezTo>
                  <a:cubicBezTo>
                    <a:pt x="168" y="163"/>
                    <a:pt x="176" y="161"/>
                    <a:pt x="180" y="164"/>
                  </a:cubicBezTo>
                  <a:cubicBezTo>
                    <a:pt x="183" y="167"/>
                    <a:pt x="181" y="169"/>
                    <a:pt x="180" y="171"/>
                  </a:cubicBezTo>
                  <a:cubicBezTo>
                    <a:pt x="179" y="174"/>
                    <a:pt x="160" y="174"/>
                    <a:pt x="156" y="174"/>
                  </a:cubicBezTo>
                  <a:cubicBezTo>
                    <a:pt x="152" y="175"/>
                    <a:pt x="147" y="179"/>
                    <a:pt x="144" y="183"/>
                  </a:cubicBezTo>
                  <a:cubicBezTo>
                    <a:pt x="142" y="186"/>
                    <a:pt x="141" y="190"/>
                    <a:pt x="143" y="194"/>
                  </a:cubicBezTo>
                  <a:cubicBezTo>
                    <a:pt x="145" y="198"/>
                    <a:pt x="144" y="201"/>
                    <a:pt x="141" y="204"/>
                  </a:cubicBezTo>
                  <a:cubicBezTo>
                    <a:pt x="138" y="208"/>
                    <a:pt x="143" y="209"/>
                    <a:pt x="145" y="214"/>
                  </a:cubicBezTo>
                  <a:cubicBezTo>
                    <a:pt x="146" y="219"/>
                    <a:pt x="145" y="223"/>
                    <a:pt x="145" y="225"/>
                  </a:cubicBezTo>
                  <a:cubicBezTo>
                    <a:pt x="145" y="228"/>
                    <a:pt x="146" y="234"/>
                    <a:pt x="149" y="236"/>
                  </a:cubicBezTo>
                  <a:cubicBezTo>
                    <a:pt x="153" y="238"/>
                    <a:pt x="154" y="238"/>
                    <a:pt x="158" y="240"/>
                  </a:cubicBezTo>
                  <a:cubicBezTo>
                    <a:pt x="162" y="243"/>
                    <a:pt x="159" y="245"/>
                    <a:pt x="155" y="248"/>
                  </a:cubicBezTo>
                  <a:cubicBezTo>
                    <a:pt x="152" y="251"/>
                    <a:pt x="151" y="249"/>
                    <a:pt x="148" y="251"/>
                  </a:cubicBezTo>
                  <a:cubicBezTo>
                    <a:pt x="145" y="253"/>
                    <a:pt x="148" y="256"/>
                    <a:pt x="150" y="260"/>
                  </a:cubicBezTo>
                  <a:cubicBezTo>
                    <a:pt x="152" y="264"/>
                    <a:pt x="153" y="263"/>
                    <a:pt x="153" y="265"/>
                  </a:cubicBezTo>
                  <a:cubicBezTo>
                    <a:pt x="153" y="267"/>
                    <a:pt x="152" y="271"/>
                    <a:pt x="150" y="275"/>
                  </a:cubicBezTo>
                  <a:cubicBezTo>
                    <a:pt x="147" y="280"/>
                    <a:pt x="147" y="277"/>
                    <a:pt x="143" y="279"/>
                  </a:cubicBezTo>
                  <a:cubicBezTo>
                    <a:pt x="138" y="280"/>
                    <a:pt x="140" y="280"/>
                    <a:pt x="139" y="284"/>
                  </a:cubicBezTo>
                  <a:cubicBezTo>
                    <a:pt x="137" y="288"/>
                    <a:pt x="137" y="288"/>
                    <a:pt x="138" y="291"/>
                  </a:cubicBezTo>
                  <a:cubicBezTo>
                    <a:pt x="139" y="294"/>
                    <a:pt x="138" y="297"/>
                    <a:pt x="137" y="300"/>
                  </a:cubicBezTo>
                  <a:cubicBezTo>
                    <a:pt x="136" y="303"/>
                    <a:pt x="135" y="305"/>
                    <a:pt x="134" y="305"/>
                  </a:cubicBezTo>
                  <a:cubicBezTo>
                    <a:pt x="132" y="304"/>
                    <a:pt x="131" y="303"/>
                    <a:pt x="129" y="301"/>
                  </a:cubicBezTo>
                  <a:cubicBezTo>
                    <a:pt x="128" y="299"/>
                    <a:pt x="127" y="299"/>
                    <a:pt x="126" y="300"/>
                  </a:cubicBezTo>
                  <a:cubicBezTo>
                    <a:pt x="126" y="300"/>
                    <a:pt x="126" y="300"/>
                    <a:pt x="126" y="300"/>
                  </a:cubicBezTo>
                  <a:cubicBezTo>
                    <a:pt x="125" y="299"/>
                    <a:pt x="125" y="299"/>
                    <a:pt x="124" y="298"/>
                  </a:cubicBezTo>
                  <a:cubicBezTo>
                    <a:pt x="117" y="292"/>
                    <a:pt x="114" y="293"/>
                    <a:pt x="114" y="288"/>
                  </a:cubicBezTo>
                  <a:cubicBezTo>
                    <a:pt x="114" y="283"/>
                    <a:pt x="115" y="279"/>
                    <a:pt x="112" y="283"/>
                  </a:cubicBezTo>
                  <a:cubicBezTo>
                    <a:pt x="108" y="288"/>
                    <a:pt x="105" y="292"/>
                    <a:pt x="105" y="295"/>
                  </a:cubicBezTo>
                  <a:cubicBezTo>
                    <a:pt x="106" y="298"/>
                    <a:pt x="110" y="299"/>
                    <a:pt x="103" y="301"/>
                  </a:cubicBezTo>
                  <a:cubicBezTo>
                    <a:pt x="95" y="302"/>
                    <a:pt x="93" y="299"/>
                    <a:pt x="90" y="303"/>
                  </a:cubicBezTo>
                  <a:cubicBezTo>
                    <a:pt x="87" y="307"/>
                    <a:pt x="83" y="309"/>
                    <a:pt x="78" y="313"/>
                  </a:cubicBezTo>
                  <a:cubicBezTo>
                    <a:pt x="72" y="317"/>
                    <a:pt x="69" y="320"/>
                    <a:pt x="68" y="322"/>
                  </a:cubicBezTo>
                  <a:cubicBezTo>
                    <a:pt x="67" y="324"/>
                    <a:pt x="70" y="325"/>
                    <a:pt x="65" y="325"/>
                  </a:cubicBezTo>
                  <a:cubicBezTo>
                    <a:pt x="59" y="325"/>
                    <a:pt x="60" y="326"/>
                    <a:pt x="55" y="326"/>
                  </a:cubicBezTo>
                  <a:cubicBezTo>
                    <a:pt x="50" y="326"/>
                    <a:pt x="50" y="326"/>
                    <a:pt x="44" y="326"/>
                  </a:cubicBezTo>
                  <a:cubicBezTo>
                    <a:pt x="38" y="327"/>
                    <a:pt x="38" y="327"/>
                    <a:pt x="34" y="327"/>
                  </a:cubicBezTo>
                  <a:cubicBezTo>
                    <a:pt x="29" y="327"/>
                    <a:pt x="28" y="327"/>
                    <a:pt x="25" y="326"/>
                  </a:cubicBezTo>
                  <a:cubicBezTo>
                    <a:pt x="23" y="324"/>
                    <a:pt x="20" y="319"/>
                    <a:pt x="17" y="316"/>
                  </a:cubicBezTo>
                  <a:cubicBezTo>
                    <a:pt x="14" y="314"/>
                    <a:pt x="10" y="308"/>
                    <a:pt x="12" y="306"/>
                  </a:cubicBezTo>
                  <a:cubicBezTo>
                    <a:pt x="14" y="304"/>
                    <a:pt x="13" y="304"/>
                    <a:pt x="19" y="303"/>
                  </a:cubicBezTo>
                  <a:cubicBezTo>
                    <a:pt x="25" y="302"/>
                    <a:pt x="24" y="296"/>
                    <a:pt x="21" y="296"/>
                  </a:cubicBezTo>
                  <a:cubicBezTo>
                    <a:pt x="19" y="295"/>
                    <a:pt x="22" y="292"/>
                    <a:pt x="18" y="292"/>
                  </a:cubicBezTo>
                  <a:cubicBezTo>
                    <a:pt x="13" y="292"/>
                    <a:pt x="12" y="292"/>
                    <a:pt x="11" y="292"/>
                  </a:cubicBezTo>
                  <a:cubicBezTo>
                    <a:pt x="10" y="291"/>
                    <a:pt x="21" y="287"/>
                    <a:pt x="17" y="285"/>
                  </a:cubicBezTo>
                  <a:cubicBezTo>
                    <a:pt x="13" y="283"/>
                    <a:pt x="18" y="278"/>
                    <a:pt x="15" y="278"/>
                  </a:cubicBezTo>
                  <a:cubicBezTo>
                    <a:pt x="12" y="279"/>
                    <a:pt x="13" y="276"/>
                    <a:pt x="11" y="276"/>
                  </a:cubicBezTo>
                  <a:cubicBezTo>
                    <a:pt x="9" y="276"/>
                    <a:pt x="14" y="273"/>
                    <a:pt x="12" y="273"/>
                  </a:cubicBezTo>
                  <a:cubicBezTo>
                    <a:pt x="11" y="273"/>
                    <a:pt x="12" y="272"/>
                    <a:pt x="9" y="270"/>
                  </a:cubicBezTo>
                  <a:cubicBezTo>
                    <a:pt x="6" y="269"/>
                    <a:pt x="6" y="265"/>
                    <a:pt x="4" y="264"/>
                  </a:cubicBezTo>
                  <a:cubicBezTo>
                    <a:pt x="3" y="263"/>
                    <a:pt x="10" y="259"/>
                    <a:pt x="6" y="256"/>
                  </a:cubicBezTo>
                  <a:cubicBezTo>
                    <a:pt x="1" y="253"/>
                    <a:pt x="1" y="251"/>
                    <a:pt x="1" y="249"/>
                  </a:cubicBezTo>
                  <a:cubicBezTo>
                    <a:pt x="2" y="246"/>
                    <a:pt x="15" y="241"/>
                    <a:pt x="8" y="239"/>
                  </a:cubicBezTo>
                  <a:cubicBezTo>
                    <a:pt x="0" y="237"/>
                    <a:pt x="0" y="225"/>
                    <a:pt x="7" y="225"/>
                  </a:cubicBezTo>
                  <a:cubicBezTo>
                    <a:pt x="15" y="226"/>
                    <a:pt x="10" y="217"/>
                    <a:pt x="15" y="218"/>
                  </a:cubicBezTo>
                  <a:cubicBezTo>
                    <a:pt x="20" y="218"/>
                    <a:pt x="16" y="217"/>
                    <a:pt x="23" y="218"/>
                  </a:cubicBezTo>
                  <a:cubicBezTo>
                    <a:pt x="31" y="219"/>
                    <a:pt x="28" y="215"/>
                    <a:pt x="33" y="215"/>
                  </a:cubicBezTo>
                  <a:cubicBezTo>
                    <a:pt x="38" y="216"/>
                    <a:pt x="33" y="211"/>
                    <a:pt x="39" y="211"/>
                  </a:cubicBezTo>
                  <a:cubicBezTo>
                    <a:pt x="46" y="212"/>
                    <a:pt x="41" y="211"/>
                    <a:pt x="48" y="211"/>
                  </a:cubicBezTo>
                  <a:cubicBezTo>
                    <a:pt x="55" y="212"/>
                    <a:pt x="54" y="211"/>
                    <a:pt x="56" y="209"/>
                  </a:cubicBezTo>
                  <a:cubicBezTo>
                    <a:pt x="57" y="207"/>
                    <a:pt x="42" y="202"/>
                    <a:pt x="54" y="203"/>
                  </a:cubicBezTo>
                  <a:cubicBezTo>
                    <a:pt x="66" y="204"/>
                    <a:pt x="59" y="202"/>
                    <a:pt x="65" y="200"/>
                  </a:cubicBezTo>
                  <a:cubicBezTo>
                    <a:pt x="70" y="198"/>
                    <a:pt x="64" y="194"/>
                    <a:pt x="70" y="195"/>
                  </a:cubicBezTo>
                  <a:cubicBezTo>
                    <a:pt x="76" y="195"/>
                    <a:pt x="66" y="186"/>
                    <a:pt x="73" y="188"/>
                  </a:cubicBezTo>
                  <a:cubicBezTo>
                    <a:pt x="80" y="189"/>
                    <a:pt x="74" y="180"/>
                    <a:pt x="82" y="183"/>
                  </a:cubicBezTo>
                  <a:cubicBezTo>
                    <a:pt x="91" y="186"/>
                    <a:pt x="91" y="181"/>
                    <a:pt x="98" y="185"/>
                  </a:cubicBezTo>
                  <a:cubicBezTo>
                    <a:pt x="105" y="189"/>
                    <a:pt x="101" y="190"/>
                    <a:pt x="110" y="189"/>
                  </a:cubicBezTo>
                  <a:cubicBezTo>
                    <a:pt x="119" y="189"/>
                    <a:pt x="120" y="191"/>
                    <a:pt x="120" y="187"/>
                  </a:cubicBezTo>
                  <a:cubicBezTo>
                    <a:pt x="120" y="182"/>
                    <a:pt x="121" y="180"/>
                    <a:pt x="115" y="182"/>
                  </a:cubicBezTo>
                  <a:cubicBezTo>
                    <a:pt x="110" y="183"/>
                    <a:pt x="114" y="183"/>
                    <a:pt x="108" y="183"/>
                  </a:cubicBezTo>
                  <a:cubicBezTo>
                    <a:pt x="101" y="182"/>
                    <a:pt x="100" y="183"/>
                    <a:pt x="98" y="181"/>
                  </a:cubicBezTo>
                  <a:cubicBezTo>
                    <a:pt x="96" y="180"/>
                    <a:pt x="95" y="179"/>
                    <a:pt x="98" y="178"/>
                  </a:cubicBezTo>
                  <a:cubicBezTo>
                    <a:pt x="101" y="177"/>
                    <a:pt x="100" y="175"/>
                    <a:pt x="103" y="174"/>
                  </a:cubicBezTo>
                  <a:cubicBezTo>
                    <a:pt x="107" y="173"/>
                    <a:pt x="107" y="171"/>
                    <a:pt x="109" y="170"/>
                  </a:cubicBezTo>
                  <a:cubicBezTo>
                    <a:pt x="111" y="170"/>
                    <a:pt x="108" y="168"/>
                    <a:pt x="112" y="167"/>
                  </a:cubicBezTo>
                  <a:cubicBezTo>
                    <a:pt x="116" y="166"/>
                    <a:pt x="114" y="166"/>
                    <a:pt x="118" y="163"/>
                  </a:cubicBezTo>
                  <a:cubicBezTo>
                    <a:pt x="122" y="160"/>
                    <a:pt x="119" y="158"/>
                    <a:pt x="123" y="158"/>
                  </a:cubicBezTo>
                  <a:cubicBezTo>
                    <a:pt x="128" y="158"/>
                    <a:pt x="129" y="154"/>
                    <a:pt x="131" y="154"/>
                  </a:cubicBezTo>
                  <a:cubicBezTo>
                    <a:pt x="134" y="154"/>
                    <a:pt x="129" y="150"/>
                    <a:pt x="137" y="150"/>
                  </a:cubicBezTo>
                  <a:cubicBezTo>
                    <a:pt x="146" y="150"/>
                    <a:pt x="146" y="147"/>
                    <a:pt x="147" y="147"/>
                  </a:cubicBezTo>
                  <a:cubicBezTo>
                    <a:pt x="146" y="146"/>
                    <a:pt x="141" y="144"/>
                    <a:pt x="146" y="142"/>
                  </a:cubicBezTo>
                  <a:cubicBezTo>
                    <a:pt x="151" y="140"/>
                    <a:pt x="146" y="137"/>
                    <a:pt x="151" y="136"/>
                  </a:cubicBezTo>
                  <a:cubicBezTo>
                    <a:pt x="156" y="135"/>
                    <a:pt x="145" y="132"/>
                    <a:pt x="150" y="131"/>
                  </a:cubicBezTo>
                  <a:cubicBezTo>
                    <a:pt x="156" y="130"/>
                    <a:pt x="153" y="127"/>
                    <a:pt x="156" y="126"/>
                  </a:cubicBezTo>
                  <a:cubicBezTo>
                    <a:pt x="160" y="125"/>
                    <a:pt x="150" y="122"/>
                    <a:pt x="157" y="122"/>
                  </a:cubicBezTo>
                  <a:cubicBezTo>
                    <a:pt x="165" y="122"/>
                    <a:pt x="159" y="115"/>
                    <a:pt x="163" y="115"/>
                  </a:cubicBezTo>
                  <a:cubicBezTo>
                    <a:pt x="167" y="115"/>
                    <a:pt x="161" y="112"/>
                    <a:pt x="166" y="112"/>
                  </a:cubicBezTo>
                  <a:cubicBezTo>
                    <a:pt x="171" y="111"/>
                    <a:pt x="164" y="108"/>
                    <a:pt x="170" y="107"/>
                  </a:cubicBezTo>
                  <a:cubicBezTo>
                    <a:pt x="177" y="105"/>
                    <a:pt x="174" y="102"/>
                    <a:pt x="180" y="102"/>
                  </a:cubicBezTo>
                  <a:cubicBezTo>
                    <a:pt x="187" y="102"/>
                    <a:pt x="174" y="96"/>
                    <a:pt x="186" y="93"/>
                  </a:cubicBezTo>
                  <a:cubicBezTo>
                    <a:pt x="198" y="91"/>
                    <a:pt x="189" y="88"/>
                    <a:pt x="194" y="87"/>
                  </a:cubicBezTo>
                  <a:cubicBezTo>
                    <a:pt x="199" y="87"/>
                    <a:pt x="197" y="84"/>
                    <a:pt x="201" y="82"/>
                  </a:cubicBezTo>
                  <a:cubicBezTo>
                    <a:pt x="205" y="80"/>
                    <a:pt x="198" y="80"/>
                    <a:pt x="205" y="77"/>
                  </a:cubicBezTo>
                  <a:cubicBezTo>
                    <a:pt x="212" y="74"/>
                    <a:pt x="207" y="74"/>
                    <a:pt x="210" y="72"/>
                  </a:cubicBezTo>
                  <a:cubicBezTo>
                    <a:pt x="213" y="70"/>
                    <a:pt x="206" y="69"/>
                    <a:pt x="202" y="69"/>
                  </a:cubicBezTo>
                  <a:cubicBezTo>
                    <a:pt x="198" y="70"/>
                    <a:pt x="195" y="66"/>
                    <a:pt x="192" y="69"/>
                  </a:cubicBezTo>
                  <a:cubicBezTo>
                    <a:pt x="190" y="73"/>
                    <a:pt x="185" y="71"/>
                    <a:pt x="179" y="73"/>
                  </a:cubicBezTo>
                  <a:cubicBezTo>
                    <a:pt x="174" y="75"/>
                    <a:pt x="176" y="72"/>
                    <a:pt x="169" y="76"/>
                  </a:cubicBezTo>
                  <a:cubicBezTo>
                    <a:pt x="161" y="80"/>
                    <a:pt x="149" y="79"/>
                    <a:pt x="154" y="76"/>
                  </a:cubicBezTo>
                  <a:cubicBezTo>
                    <a:pt x="158" y="73"/>
                    <a:pt x="155" y="74"/>
                    <a:pt x="162" y="73"/>
                  </a:cubicBezTo>
                  <a:cubicBezTo>
                    <a:pt x="169" y="72"/>
                    <a:pt x="172" y="71"/>
                    <a:pt x="176" y="70"/>
                  </a:cubicBezTo>
                  <a:cubicBezTo>
                    <a:pt x="179" y="68"/>
                    <a:pt x="179" y="68"/>
                    <a:pt x="183" y="65"/>
                  </a:cubicBezTo>
                  <a:cubicBezTo>
                    <a:pt x="188" y="63"/>
                    <a:pt x="181" y="60"/>
                    <a:pt x="189" y="59"/>
                  </a:cubicBezTo>
                  <a:cubicBezTo>
                    <a:pt x="197" y="57"/>
                    <a:pt x="189" y="53"/>
                    <a:pt x="198" y="54"/>
                  </a:cubicBezTo>
                  <a:cubicBezTo>
                    <a:pt x="207" y="54"/>
                    <a:pt x="209" y="49"/>
                    <a:pt x="209" y="51"/>
                  </a:cubicBezTo>
                  <a:cubicBezTo>
                    <a:pt x="210" y="54"/>
                    <a:pt x="209" y="55"/>
                    <a:pt x="213" y="57"/>
                  </a:cubicBezTo>
                  <a:cubicBezTo>
                    <a:pt x="218" y="58"/>
                    <a:pt x="219" y="59"/>
                    <a:pt x="222" y="59"/>
                  </a:cubicBezTo>
                  <a:cubicBezTo>
                    <a:pt x="225" y="59"/>
                    <a:pt x="220" y="63"/>
                    <a:pt x="224" y="60"/>
                  </a:cubicBezTo>
                  <a:cubicBezTo>
                    <a:pt x="228" y="58"/>
                    <a:pt x="236" y="58"/>
                    <a:pt x="237" y="58"/>
                  </a:cubicBezTo>
                  <a:cubicBezTo>
                    <a:pt x="239" y="58"/>
                    <a:pt x="244" y="49"/>
                    <a:pt x="239" y="51"/>
                  </a:cubicBezTo>
                  <a:cubicBezTo>
                    <a:pt x="233" y="52"/>
                    <a:pt x="226" y="54"/>
                    <a:pt x="227" y="50"/>
                  </a:cubicBezTo>
                  <a:cubicBezTo>
                    <a:pt x="228" y="47"/>
                    <a:pt x="217" y="43"/>
                    <a:pt x="229" y="43"/>
                  </a:cubicBezTo>
                  <a:cubicBezTo>
                    <a:pt x="240" y="42"/>
                    <a:pt x="232" y="38"/>
                    <a:pt x="244" y="39"/>
                  </a:cubicBezTo>
                  <a:cubicBezTo>
                    <a:pt x="255" y="39"/>
                    <a:pt x="257" y="39"/>
                    <a:pt x="258" y="39"/>
                  </a:cubicBezTo>
                  <a:cubicBezTo>
                    <a:pt x="259" y="38"/>
                    <a:pt x="259" y="32"/>
                    <a:pt x="260" y="32"/>
                  </a:cubicBezTo>
                  <a:cubicBezTo>
                    <a:pt x="262" y="33"/>
                    <a:pt x="262" y="30"/>
                    <a:pt x="269" y="30"/>
                  </a:cubicBezTo>
                  <a:cubicBezTo>
                    <a:pt x="276" y="30"/>
                    <a:pt x="276" y="25"/>
                    <a:pt x="276" y="28"/>
                  </a:cubicBezTo>
                  <a:cubicBezTo>
                    <a:pt x="276" y="30"/>
                    <a:pt x="280" y="25"/>
                    <a:pt x="280" y="28"/>
                  </a:cubicBezTo>
                  <a:cubicBezTo>
                    <a:pt x="280" y="32"/>
                    <a:pt x="270" y="49"/>
                    <a:pt x="278" y="41"/>
                  </a:cubicBezTo>
                  <a:cubicBezTo>
                    <a:pt x="286" y="33"/>
                    <a:pt x="284" y="26"/>
                    <a:pt x="287" y="29"/>
                  </a:cubicBezTo>
                  <a:cubicBezTo>
                    <a:pt x="290" y="31"/>
                    <a:pt x="293" y="24"/>
                    <a:pt x="295" y="26"/>
                  </a:cubicBezTo>
                  <a:cubicBezTo>
                    <a:pt x="297" y="28"/>
                    <a:pt x="303" y="29"/>
                    <a:pt x="300" y="31"/>
                  </a:cubicBezTo>
                  <a:cubicBezTo>
                    <a:pt x="296" y="34"/>
                    <a:pt x="287" y="38"/>
                    <a:pt x="291" y="38"/>
                  </a:cubicBezTo>
                  <a:cubicBezTo>
                    <a:pt x="294" y="38"/>
                    <a:pt x="305" y="35"/>
                    <a:pt x="307" y="34"/>
                  </a:cubicBezTo>
                  <a:cubicBezTo>
                    <a:pt x="309" y="33"/>
                    <a:pt x="307" y="26"/>
                    <a:pt x="310" y="26"/>
                  </a:cubicBezTo>
                  <a:cubicBezTo>
                    <a:pt x="313" y="25"/>
                    <a:pt x="307" y="20"/>
                    <a:pt x="315" y="21"/>
                  </a:cubicBezTo>
                  <a:cubicBezTo>
                    <a:pt x="323" y="22"/>
                    <a:pt x="323" y="22"/>
                    <a:pt x="325" y="22"/>
                  </a:cubicBezTo>
                  <a:cubicBezTo>
                    <a:pt x="327" y="22"/>
                    <a:pt x="324" y="13"/>
                    <a:pt x="328" y="14"/>
                  </a:cubicBezTo>
                  <a:cubicBezTo>
                    <a:pt x="333" y="15"/>
                    <a:pt x="333" y="9"/>
                    <a:pt x="336" y="11"/>
                  </a:cubicBezTo>
                  <a:cubicBezTo>
                    <a:pt x="339" y="13"/>
                    <a:pt x="345" y="12"/>
                    <a:pt x="342" y="15"/>
                  </a:cubicBezTo>
                  <a:cubicBezTo>
                    <a:pt x="338" y="19"/>
                    <a:pt x="332" y="22"/>
                    <a:pt x="334" y="25"/>
                  </a:cubicBezTo>
                  <a:cubicBezTo>
                    <a:pt x="335" y="27"/>
                    <a:pt x="334" y="33"/>
                    <a:pt x="337" y="30"/>
                  </a:cubicBezTo>
                  <a:cubicBezTo>
                    <a:pt x="340" y="27"/>
                    <a:pt x="340" y="29"/>
                    <a:pt x="341" y="24"/>
                  </a:cubicBezTo>
                  <a:cubicBezTo>
                    <a:pt x="342" y="18"/>
                    <a:pt x="344" y="25"/>
                    <a:pt x="346" y="20"/>
                  </a:cubicBezTo>
                  <a:cubicBezTo>
                    <a:pt x="347" y="16"/>
                    <a:pt x="347" y="11"/>
                    <a:pt x="349" y="12"/>
                  </a:cubicBezTo>
                  <a:cubicBezTo>
                    <a:pt x="351" y="13"/>
                    <a:pt x="354" y="16"/>
                    <a:pt x="358" y="14"/>
                  </a:cubicBezTo>
                  <a:cubicBezTo>
                    <a:pt x="363" y="12"/>
                    <a:pt x="361" y="9"/>
                    <a:pt x="364" y="9"/>
                  </a:cubicBezTo>
                  <a:cubicBezTo>
                    <a:pt x="367" y="9"/>
                    <a:pt x="373" y="7"/>
                    <a:pt x="374" y="9"/>
                  </a:cubicBezTo>
                  <a:cubicBezTo>
                    <a:pt x="376" y="10"/>
                    <a:pt x="377" y="3"/>
                    <a:pt x="381" y="4"/>
                  </a:cubicBezTo>
                  <a:cubicBezTo>
                    <a:pt x="384" y="5"/>
                    <a:pt x="389" y="4"/>
                    <a:pt x="387" y="7"/>
                  </a:cubicBezTo>
                  <a:cubicBezTo>
                    <a:pt x="384" y="10"/>
                    <a:pt x="381" y="11"/>
                    <a:pt x="378" y="14"/>
                  </a:cubicBezTo>
                  <a:cubicBezTo>
                    <a:pt x="375" y="17"/>
                    <a:pt x="372" y="18"/>
                    <a:pt x="372" y="21"/>
                  </a:cubicBezTo>
                  <a:cubicBezTo>
                    <a:pt x="372" y="24"/>
                    <a:pt x="364" y="25"/>
                    <a:pt x="369" y="26"/>
                  </a:cubicBezTo>
                  <a:cubicBezTo>
                    <a:pt x="374" y="27"/>
                    <a:pt x="372" y="29"/>
                    <a:pt x="376" y="27"/>
                  </a:cubicBezTo>
                  <a:cubicBezTo>
                    <a:pt x="379" y="24"/>
                    <a:pt x="378" y="18"/>
                    <a:pt x="382" y="16"/>
                  </a:cubicBezTo>
                  <a:cubicBezTo>
                    <a:pt x="387" y="14"/>
                    <a:pt x="389" y="14"/>
                    <a:pt x="391" y="11"/>
                  </a:cubicBezTo>
                  <a:cubicBezTo>
                    <a:pt x="392" y="9"/>
                    <a:pt x="398" y="6"/>
                    <a:pt x="399" y="8"/>
                  </a:cubicBezTo>
                  <a:cubicBezTo>
                    <a:pt x="399" y="11"/>
                    <a:pt x="396" y="12"/>
                    <a:pt x="398" y="16"/>
                  </a:cubicBezTo>
                  <a:cubicBezTo>
                    <a:pt x="400" y="21"/>
                    <a:pt x="402" y="21"/>
                    <a:pt x="404" y="19"/>
                  </a:cubicBezTo>
                  <a:cubicBezTo>
                    <a:pt x="406" y="16"/>
                    <a:pt x="405" y="13"/>
                    <a:pt x="409" y="10"/>
                  </a:cubicBezTo>
                  <a:cubicBezTo>
                    <a:pt x="412" y="6"/>
                    <a:pt x="408" y="5"/>
                    <a:pt x="414" y="4"/>
                  </a:cubicBezTo>
                  <a:cubicBezTo>
                    <a:pt x="421" y="3"/>
                    <a:pt x="423" y="0"/>
                    <a:pt x="426" y="2"/>
                  </a:cubicBezTo>
                  <a:cubicBezTo>
                    <a:pt x="429" y="4"/>
                    <a:pt x="432" y="3"/>
                    <a:pt x="429" y="7"/>
                  </a:cubicBezTo>
                  <a:cubicBezTo>
                    <a:pt x="427" y="10"/>
                    <a:pt x="418" y="13"/>
                    <a:pt x="421" y="14"/>
                  </a:cubicBezTo>
                  <a:cubicBezTo>
                    <a:pt x="424" y="16"/>
                    <a:pt x="424" y="18"/>
                    <a:pt x="426" y="19"/>
                  </a:cubicBezTo>
                  <a:cubicBezTo>
                    <a:pt x="427" y="19"/>
                    <a:pt x="432" y="22"/>
                    <a:pt x="432" y="18"/>
                  </a:cubicBezTo>
                  <a:cubicBezTo>
                    <a:pt x="433" y="13"/>
                    <a:pt x="432" y="10"/>
                    <a:pt x="436" y="10"/>
                  </a:cubicBezTo>
                  <a:cubicBezTo>
                    <a:pt x="440" y="10"/>
                    <a:pt x="439" y="8"/>
                    <a:pt x="444" y="9"/>
                  </a:cubicBezTo>
                  <a:cubicBezTo>
                    <a:pt x="449" y="11"/>
                    <a:pt x="448" y="11"/>
                    <a:pt x="452" y="12"/>
                  </a:cubicBezTo>
                  <a:cubicBezTo>
                    <a:pt x="456" y="13"/>
                    <a:pt x="453" y="12"/>
                    <a:pt x="462" y="15"/>
                  </a:cubicBezTo>
                  <a:cubicBezTo>
                    <a:pt x="472" y="18"/>
                    <a:pt x="471" y="15"/>
                    <a:pt x="475" y="17"/>
                  </a:cubicBezTo>
                  <a:cubicBezTo>
                    <a:pt x="480" y="20"/>
                    <a:pt x="484" y="21"/>
                    <a:pt x="480" y="22"/>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23">
              <a:extLst>
                <a:ext uri="{FF2B5EF4-FFF2-40B4-BE49-F238E27FC236}">
                  <a16:creationId xmlns:a16="http://schemas.microsoft.com/office/drawing/2014/main" id="{DC694150-2340-49D1-BF2B-0D1313DB4776}"/>
                </a:ext>
              </a:extLst>
            </p:cNvPr>
            <p:cNvSpPr>
              <a:spLocks/>
            </p:cNvSpPr>
            <p:nvPr/>
          </p:nvSpPr>
          <p:spPr bwMode="auto">
            <a:xfrm>
              <a:off x="2693" y="771"/>
              <a:ext cx="141" cy="44"/>
            </a:xfrm>
            <a:custGeom>
              <a:avLst/>
              <a:gdLst>
                <a:gd name="T0" fmla="*/ 3 w 235"/>
                <a:gd name="T1" fmla="*/ 10 h 73"/>
                <a:gd name="T2" fmla="*/ 14 w 235"/>
                <a:gd name="T3" fmla="*/ 22 h 73"/>
                <a:gd name="T4" fmla="*/ 23 w 235"/>
                <a:gd name="T5" fmla="*/ 37 h 73"/>
                <a:gd name="T6" fmla="*/ 59 w 235"/>
                <a:gd name="T7" fmla="*/ 34 h 73"/>
                <a:gd name="T8" fmla="*/ 80 w 235"/>
                <a:gd name="T9" fmla="*/ 33 h 73"/>
                <a:gd name="T10" fmla="*/ 92 w 235"/>
                <a:gd name="T11" fmla="*/ 36 h 73"/>
                <a:gd name="T12" fmla="*/ 70 w 235"/>
                <a:gd name="T13" fmla="*/ 38 h 73"/>
                <a:gd name="T14" fmla="*/ 52 w 235"/>
                <a:gd name="T15" fmla="*/ 44 h 73"/>
                <a:gd name="T16" fmla="*/ 59 w 235"/>
                <a:gd name="T17" fmla="*/ 49 h 73"/>
                <a:gd name="T18" fmla="*/ 59 w 235"/>
                <a:gd name="T19" fmla="*/ 54 h 73"/>
                <a:gd name="T20" fmla="*/ 68 w 235"/>
                <a:gd name="T21" fmla="*/ 62 h 73"/>
                <a:gd name="T22" fmla="*/ 91 w 235"/>
                <a:gd name="T23" fmla="*/ 62 h 73"/>
                <a:gd name="T24" fmla="*/ 96 w 235"/>
                <a:gd name="T25" fmla="*/ 72 h 73"/>
                <a:gd name="T26" fmla="*/ 111 w 235"/>
                <a:gd name="T27" fmla="*/ 57 h 73"/>
                <a:gd name="T28" fmla="*/ 128 w 235"/>
                <a:gd name="T29" fmla="*/ 42 h 73"/>
                <a:gd name="T30" fmla="*/ 146 w 235"/>
                <a:gd name="T31" fmla="*/ 32 h 73"/>
                <a:gd name="T32" fmla="*/ 161 w 235"/>
                <a:gd name="T33" fmla="*/ 33 h 73"/>
                <a:gd name="T34" fmla="*/ 171 w 235"/>
                <a:gd name="T35" fmla="*/ 42 h 73"/>
                <a:gd name="T36" fmla="*/ 166 w 235"/>
                <a:gd name="T37" fmla="*/ 55 h 73"/>
                <a:gd name="T38" fmla="*/ 196 w 235"/>
                <a:gd name="T39" fmla="*/ 49 h 73"/>
                <a:gd name="T40" fmla="*/ 204 w 235"/>
                <a:gd name="T41" fmla="*/ 56 h 73"/>
                <a:gd name="T42" fmla="*/ 229 w 235"/>
                <a:gd name="T43" fmla="*/ 46 h 73"/>
                <a:gd name="T44" fmla="*/ 204 w 235"/>
                <a:gd name="T45" fmla="*/ 44 h 73"/>
                <a:gd name="T46" fmla="*/ 183 w 235"/>
                <a:gd name="T47" fmla="*/ 36 h 73"/>
                <a:gd name="T48" fmla="*/ 165 w 235"/>
                <a:gd name="T49" fmla="*/ 23 h 73"/>
                <a:gd name="T50" fmla="*/ 134 w 235"/>
                <a:gd name="T51" fmla="*/ 18 h 73"/>
                <a:gd name="T52" fmla="*/ 114 w 235"/>
                <a:gd name="T53" fmla="*/ 12 h 73"/>
                <a:gd name="T54" fmla="*/ 103 w 235"/>
                <a:gd name="T55" fmla="*/ 2 h 73"/>
                <a:gd name="T56" fmla="*/ 82 w 235"/>
                <a:gd name="T57" fmla="*/ 6 h 73"/>
                <a:gd name="T58" fmla="*/ 74 w 235"/>
                <a:gd name="T59" fmla="*/ 9 h 73"/>
                <a:gd name="T60" fmla="*/ 56 w 235"/>
                <a:gd name="T61" fmla="*/ 15 h 73"/>
                <a:gd name="T62" fmla="*/ 41 w 235"/>
                <a:gd name="T63" fmla="*/ 9 h 73"/>
                <a:gd name="T64" fmla="*/ 29 w 235"/>
                <a:gd name="T65" fmla="*/ 3 h 73"/>
                <a:gd name="T66" fmla="*/ 10 w 235"/>
                <a:gd name="T6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73">
                  <a:moveTo>
                    <a:pt x="10" y="6"/>
                  </a:moveTo>
                  <a:cubicBezTo>
                    <a:pt x="10" y="10"/>
                    <a:pt x="0" y="4"/>
                    <a:pt x="3" y="10"/>
                  </a:cubicBezTo>
                  <a:cubicBezTo>
                    <a:pt x="6" y="16"/>
                    <a:pt x="2" y="19"/>
                    <a:pt x="6" y="20"/>
                  </a:cubicBezTo>
                  <a:cubicBezTo>
                    <a:pt x="11" y="20"/>
                    <a:pt x="17" y="19"/>
                    <a:pt x="14" y="22"/>
                  </a:cubicBezTo>
                  <a:cubicBezTo>
                    <a:pt x="11" y="25"/>
                    <a:pt x="11" y="28"/>
                    <a:pt x="15" y="30"/>
                  </a:cubicBezTo>
                  <a:cubicBezTo>
                    <a:pt x="18" y="31"/>
                    <a:pt x="8" y="41"/>
                    <a:pt x="23" y="37"/>
                  </a:cubicBezTo>
                  <a:cubicBezTo>
                    <a:pt x="39" y="34"/>
                    <a:pt x="41" y="39"/>
                    <a:pt x="47" y="38"/>
                  </a:cubicBezTo>
                  <a:cubicBezTo>
                    <a:pt x="53" y="37"/>
                    <a:pt x="52" y="38"/>
                    <a:pt x="59" y="34"/>
                  </a:cubicBezTo>
                  <a:cubicBezTo>
                    <a:pt x="65" y="29"/>
                    <a:pt x="69" y="27"/>
                    <a:pt x="71" y="28"/>
                  </a:cubicBezTo>
                  <a:cubicBezTo>
                    <a:pt x="73" y="29"/>
                    <a:pt x="75" y="36"/>
                    <a:pt x="80" y="33"/>
                  </a:cubicBezTo>
                  <a:cubicBezTo>
                    <a:pt x="85" y="30"/>
                    <a:pt x="93" y="27"/>
                    <a:pt x="94" y="30"/>
                  </a:cubicBezTo>
                  <a:cubicBezTo>
                    <a:pt x="95" y="33"/>
                    <a:pt x="95" y="36"/>
                    <a:pt x="92" y="36"/>
                  </a:cubicBezTo>
                  <a:cubicBezTo>
                    <a:pt x="88" y="36"/>
                    <a:pt x="83" y="38"/>
                    <a:pt x="78" y="38"/>
                  </a:cubicBezTo>
                  <a:cubicBezTo>
                    <a:pt x="73" y="38"/>
                    <a:pt x="71" y="37"/>
                    <a:pt x="70" y="38"/>
                  </a:cubicBezTo>
                  <a:cubicBezTo>
                    <a:pt x="69" y="39"/>
                    <a:pt x="63" y="39"/>
                    <a:pt x="61" y="40"/>
                  </a:cubicBezTo>
                  <a:cubicBezTo>
                    <a:pt x="60" y="42"/>
                    <a:pt x="54" y="43"/>
                    <a:pt x="52" y="44"/>
                  </a:cubicBezTo>
                  <a:cubicBezTo>
                    <a:pt x="50" y="45"/>
                    <a:pt x="46" y="42"/>
                    <a:pt x="46" y="46"/>
                  </a:cubicBezTo>
                  <a:cubicBezTo>
                    <a:pt x="47" y="50"/>
                    <a:pt x="44" y="48"/>
                    <a:pt x="59" y="49"/>
                  </a:cubicBezTo>
                  <a:cubicBezTo>
                    <a:pt x="73" y="51"/>
                    <a:pt x="75" y="49"/>
                    <a:pt x="75" y="51"/>
                  </a:cubicBezTo>
                  <a:cubicBezTo>
                    <a:pt x="76" y="52"/>
                    <a:pt x="60" y="54"/>
                    <a:pt x="59" y="54"/>
                  </a:cubicBezTo>
                  <a:cubicBezTo>
                    <a:pt x="58" y="54"/>
                    <a:pt x="53" y="56"/>
                    <a:pt x="56" y="58"/>
                  </a:cubicBezTo>
                  <a:cubicBezTo>
                    <a:pt x="59" y="61"/>
                    <a:pt x="64" y="61"/>
                    <a:pt x="68" y="62"/>
                  </a:cubicBezTo>
                  <a:cubicBezTo>
                    <a:pt x="72" y="63"/>
                    <a:pt x="77" y="61"/>
                    <a:pt x="80" y="62"/>
                  </a:cubicBezTo>
                  <a:cubicBezTo>
                    <a:pt x="84" y="63"/>
                    <a:pt x="91" y="60"/>
                    <a:pt x="91" y="62"/>
                  </a:cubicBezTo>
                  <a:cubicBezTo>
                    <a:pt x="91" y="65"/>
                    <a:pt x="80" y="67"/>
                    <a:pt x="85" y="69"/>
                  </a:cubicBezTo>
                  <a:cubicBezTo>
                    <a:pt x="89" y="71"/>
                    <a:pt x="86" y="72"/>
                    <a:pt x="96" y="72"/>
                  </a:cubicBezTo>
                  <a:cubicBezTo>
                    <a:pt x="107" y="73"/>
                    <a:pt x="106" y="72"/>
                    <a:pt x="107" y="66"/>
                  </a:cubicBezTo>
                  <a:cubicBezTo>
                    <a:pt x="108" y="61"/>
                    <a:pt x="102" y="62"/>
                    <a:pt x="111" y="57"/>
                  </a:cubicBezTo>
                  <a:cubicBezTo>
                    <a:pt x="119" y="53"/>
                    <a:pt x="113" y="56"/>
                    <a:pt x="119" y="53"/>
                  </a:cubicBezTo>
                  <a:cubicBezTo>
                    <a:pt x="125" y="50"/>
                    <a:pt x="122" y="44"/>
                    <a:pt x="128" y="42"/>
                  </a:cubicBezTo>
                  <a:cubicBezTo>
                    <a:pt x="134" y="40"/>
                    <a:pt x="132" y="36"/>
                    <a:pt x="137" y="35"/>
                  </a:cubicBezTo>
                  <a:cubicBezTo>
                    <a:pt x="142" y="34"/>
                    <a:pt x="142" y="33"/>
                    <a:pt x="146" y="32"/>
                  </a:cubicBezTo>
                  <a:cubicBezTo>
                    <a:pt x="151" y="31"/>
                    <a:pt x="154" y="29"/>
                    <a:pt x="157" y="29"/>
                  </a:cubicBezTo>
                  <a:cubicBezTo>
                    <a:pt x="160" y="29"/>
                    <a:pt x="162" y="32"/>
                    <a:pt x="161" y="33"/>
                  </a:cubicBezTo>
                  <a:cubicBezTo>
                    <a:pt x="160" y="34"/>
                    <a:pt x="160" y="38"/>
                    <a:pt x="163" y="39"/>
                  </a:cubicBezTo>
                  <a:cubicBezTo>
                    <a:pt x="165" y="41"/>
                    <a:pt x="171" y="39"/>
                    <a:pt x="171" y="42"/>
                  </a:cubicBezTo>
                  <a:cubicBezTo>
                    <a:pt x="171" y="44"/>
                    <a:pt x="177" y="43"/>
                    <a:pt x="174" y="47"/>
                  </a:cubicBezTo>
                  <a:cubicBezTo>
                    <a:pt x="172" y="51"/>
                    <a:pt x="153" y="55"/>
                    <a:pt x="166" y="55"/>
                  </a:cubicBezTo>
                  <a:cubicBezTo>
                    <a:pt x="180" y="55"/>
                    <a:pt x="174" y="54"/>
                    <a:pt x="182" y="53"/>
                  </a:cubicBezTo>
                  <a:cubicBezTo>
                    <a:pt x="190" y="52"/>
                    <a:pt x="195" y="47"/>
                    <a:pt x="196" y="49"/>
                  </a:cubicBezTo>
                  <a:cubicBezTo>
                    <a:pt x="196" y="51"/>
                    <a:pt x="183" y="57"/>
                    <a:pt x="190" y="58"/>
                  </a:cubicBezTo>
                  <a:cubicBezTo>
                    <a:pt x="198" y="58"/>
                    <a:pt x="197" y="58"/>
                    <a:pt x="204" y="56"/>
                  </a:cubicBezTo>
                  <a:cubicBezTo>
                    <a:pt x="212" y="54"/>
                    <a:pt x="213" y="53"/>
                    <a:pt x="217" y="52"/>
                  </a:cubicBezTo>
                  <a:cubicBezTo>
                    <a:pt x="221" y="51"/>
                    <a:pt x="235" y="48"/>
                    <a:pt x="229" y="46"/>
                  </a:cubicBezTo>
                  <a:cubicBezTo>
                    <a:pt x="222" y="43"/>
                    <a:pt x="224" y="43"/>
                    <a:pt x="215" y="44"/>
                  </a:cubicBezTo>
                  <a:cubicBezTo>
                    <a:pt x="206" y="46"/>
                    <a:pt x="204" y="47"/>
                    <a:pt x="204" y="44"/>
                  </a:cubicBezTo>
                  <a:cubicBezTo>
                    <a:pt x="204" y="40"/>
                    <a:pt x="207" y="35"/>
                    <a:pt x="199" y="36"/>
                  </a:cubicBezTo>
                  <a:cubicBezTo>
                    <a:pt x="190" y="37"/>
                    <a:pt x="187" y="34"/>
                    <a:pt x="183" y="36"/>
                  </a:cubicBezTo>
                  <a:cubicBezTo>
                    <a:pt x="179" y="37"/>
                    <a:pt x="175" y="33"/>
                    <a:pt x="171" y="31"/>
                  </a:cubicBezTo>
                  <a:cubicBezTo>
                    <a:pt x="168" y="29"/>
                    <a:pt x="171" y="24"/>
                    <a:pt x="165" y="23"/>
                  </a:cubicBezTo>
                  <a:cubicBezTo>
                    <a:pt x="160" y="22"/>
                    <a:pt x="154" y="20"/>
                    <a:pt x="150" y="20"/>
                  </a:cubicBezTo>
                  <a:cubicBezTo>
                    <a:pt x="147" y="20"/>
                    <a:pt x="137" y="18"/>
                    <a:pt x="134" y="18"/>
                  </a:cubicBezTo>
                  <a:cubicBezTo>
                    <a:pt x="130" y="18"/>
                    <a:pt x="128" y="19"/>
                    <a:pt x="125" y="18"/>
                  </a:cubicBezTo>
                  <a:cubicBezTo>
                    <a:pt x="123" y="17"/>
                    <a:pt x="116" y="9"/>
                    <a:pt x="114" y="12"/>
                  </a:cubicBezTo>
                  <a:cubicBezTo>
                    <a:pt x="111" y="14"/>
                    <a:pt x="112" y="17"/>
                    <a:pt x="111" y="14"/>
                  </a:cubicBezTo>
                  <a:cubicBezTo>
                    <a:pt x="111" y="10"/>
                    <a:pt x="108" y="1"/>
                    <a:pt x="103" y="2"/>
                  </a:cubicBezTo>
                  <a:cubicBezTo>
                    <a:pt x="98" y="3"/>
                    <a:pt x="90" y="0"/>
                    <a:pt x="89" y="2"/>
                  </a:cubicBezTo>
                  <a:cubicBezTo>
                    <a:pt x="87" y="3"/>
                    <a:pt x="79" y="0"/>
                    <a:pt x="82" y="6"/>
                  </a:cubicBezTo>
                  <a:cubicBezTo>
                    <a:pt x="84" y="13"/>
                    <a:pt x="92" y="27"/>
                    <a:pt x="88" y="22"/>
                  </a:cubicBezTo>
                  <a:cubicBezTo>
                    <a:pt x="83" y="16"/>
                    <a:pt x="83" y="12"/>
                    <a:pt x="74" y="9"/>
                  </a:cubicBezTo>
                  <a:cubicBezTo>
                    <a:pt x="65" y="7"/>
                    <a:pt x="62" y="3"/>
                    <a:pt x="59" y="5"/>
                  </a:cubicBezTo>
                  <a:cubicBezTo>
                    <a:pt x="57" y="7"/>
                    <a:pt x="62" y="13"/>
                    <a:pt x="56" y="15"/>
                  </a:cubicBezTo>
                  <a:cubicBezTo>
                    <a:pt x="49" y="17"/>
                    <a:pt x="50" y="16"/>
                    <a:pt x="43" y="13"/>
                  </a:cubicBezTo>
                  <a:cubicBezTo>
                    <a:pt x="36" y="11"/>
                    <a:pt x="37" y="10"/>
                    <a:pt x="41" y="9"/>
                  </a:cubicBezTo>
                  <a:cubicBezTo>
                    <a:pt x="45" y="7"/>
                    <a:pt x="49" y="3"/>
                    <a:pt x="42" y="3"/>
                  </a:cubicBezTo>
                  <a:cubicBezTo>
                    <a:pt x="35" y="3"/>
                    <a:pt x="37" y="3"/>
                    <a:pt x="29" y="3"/>
                  </a:cubicBezTo>
                  <a:cubicBezTo>
                    <a:pt x="21" y="4"/>
                    <a:pt x="23" y="3"/>
                    <a:pt x="18" y="4"/>
                  </a:cubicBezTo>
                  <a:cubicBezTo>
                    <a:pt x="13" y="4"/>
                    <a:pt x="8" y="4"/>
                    <a:pt x="10" y="6"/>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24">
              <a:extLst>
                <a:ext uri="{FF2B5EF4-FFF2-40B4-BE49-F238E27FC236}">
                  <a16:creationId xmlns:a16="http://schemas.microsoft.com/office/drawing/2014/main" id="{00164155-4F21-228F-5228-9656B66A75DA}"/>
                </a:ext>
              </a:extLst>
            </p:cNvPr>
            <p:cNvSpPr>
              <a:spLocks/>
            </p:cNvSpPr>
            <p:nvPr/>
          </p:nvSpPr>
          <p:spPr bwMode="auto">
            <a:xfrm>
              <a:off x="2766" y="764"/>
              <a:ext cx="82" cy="18"/>
            </a:xfrm>
            <a:custGeom>
              <a:avLst/>
              <a:gdLst>
                <a:gd name="T0" fmla="*/ 1 w 137"/>
                <a:gd name="T1" fmla="*/ 13 h 31"/>
                <a:gd name="T2" fmla="*/ 10 w 137"/>
                <a:gd name="T3" fmla="*/ 7 h 31"/>
                <a:gd name="T4" fmla="*/ 21 w 137"/>
                <a:gd name="T5" fmla="*/ 7 h 31"/>
                <a:gd name="T6" fmla="*/ 38 w 137"/>
                <a:gd name="T7" fmla="*/ 4 h 31"/>
                <a:gd name="T8" fmla="*/ 45 w 137"/>
                <a:gd name="T9" fmla="*/ 11 h 31"/>
                <a:gd name="T10" fmla="*/ 55 w 137"/>
                <a:gd name="T11" fmla="*/ 13 h 31"/>
                <a:gd name="T12" fmla="*/ 65 w 137"/>
                <a:gd name="T13" fmla="*/ 8 h 31"/>
                <a:gd name="T14" fmla="*/ 75 w 137"/>
                <a:gd name="T15" fmla="*/ 3 h 31"/>
                <a:gd name="T16" fmla="*/ 78 w 137"/>
                <a:gd name="T17" fmla="*/ 10 h 31"/>
                <a:gd name="T18" fmla="*/ 93 w 137"/>
                <a:gd name="T19" fmla="*/ 6 h 31"/>
                <a:gd name="T20" fmla="*/ 107 w 137"/>
                <a:gd name="T21" fmla="*/ 8 h 31"/>
                <a:gd name="T22" fmla="*/ 125 w 137"/>
                <a:gd name="T23" fmla="*/ 10 h 31"/>
                <a:gd name="T24" fmla="*/ 137 w 137"/>
                <a:gd name="T25" fmla="*/ 10 h 31"/>
                <a:gd name="T26" fmla="*/ 131 w 137"/>
                <a:gd name="T27" fmla="*/ 18 h 31"/>
                <a:gd name="T28" fmla="*/ 120 w 137"/>
                <a:gd name="T29" fmla="*/ 23 h 31"/>
                <a:gd name="T30" fmla="*/ 109 w 137"/>
                <a:gd name="T31" fmla="*/ 28 h 31"/>
                <a:gd name="T32" fmla="*/ 97 w 137"/>
                <a:gd name="T33" fmla="*/ 28 h 31"/>
                <a:gd name="T34" fmla="*/ 83 w 137"/>
                <a:gd name="T35" fmla="*/ 31 h 31"/>
                <a:gd name="T36" fmla="*/ 75 w 137"/>
                <a:gd name="T37" fmla="*/ 31 h 31"/>
                <a:gd name="T38" fmla="*/ 66 w 137"/>
                <a:gd name="T39" fmla="*/ 26 h 31"/>
                <a:gd name="T40" fmla="*/ 52 w 137"/>
                <a:gd name="T41" fmla="*/ 27 h 31"/>
                <a:gd name="T42" fmla="*/ 43 w 137"/>
                <a:gd name="T43" fmla="*/ 26 h 31"/>
                <a:gd name="T44" fmla="*/ 32 w 137"/>
                <a:gd name="T45" fmla="*/ 26 h 31"/>
                <a:gd name="T46" fmla="*/ 32 w 137"/>
                <a:gd name="T47" fmla="*/ 24 h 31"/>
                <a:gd name="T48" fmla="*/ 51 w 137"/>
                <a:gd name="T49" fmla="*/ 18 h 31"/>
                <a:gd name="T50" fmla="*/ 37 w 137"/>
                <a:gd name="T51" fmla="*/ 17 h 31"/>
                <a:gd name="T52" fmla="*/ 23 w 137"/>
                <a:gd name="T53" fmla="*/ 17 h 31"/>
                <a:gd name="T54" fmla="*/ 16 w 137"/>
                <a:gd name="T55" fmla="*/ 17 h 31"/>
                <a:gd name="T56" fmla="*/ 3 w 137"/>
                <a:gd name="T57" fmla="*/ 18 h 31"/>
                <a:gd name="T58" fmla="*/ 1 w 137"/>
                <a:gd name="T5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31">
                  <a:moveTo>
                    <a:pt x="1" y="13"/>
                  </a:moveTo>
                  <a:cubicBezTo>
                    <a:pt x="5" y="6"/>
                    <a:pt x="5" y="6"/>
                    <a:pt x="10" y="7"/>
                  </a:cubicBezTo>
                  <a:cubicBezTo>
                    <a:pt x="15" y="8"/>
                    <a:pt x="14" y="6"/>
                    <a:pt x="21" y="7"/>
                  </a:cubicBezTo>
                  <a:cubicBezTo>
                    <a:pt x="29" y="7"/>
                    <a:pt x="38" y="2"/>
                    <a:pt x="38" y="4"/>
                  </a:cubicBezTo>
                  <a:cubicBezTo>
                    <a:pt x="39" y="7"/>
                    <a:pt x="41" y="9"/>
                    <a:pt x="45" y="11"/>
                  </a:cubicBezTo>
                  <a:cubicBezTo>
                    <a:pt x="49" y="13"/>
                    <a:pt x="49" y="12"/>
                    <a:pt x="55" y="13"/>
                  </a:cubicBezTo>
                  <a:cubicBezTo>
                    <a:pt x="61" y="14"/>
                    <a:pt x="59" y="9"/>
                    <a:pt x="65" y="8"/>
                  </a:cubicBezTo>
                  <a:cubicBezTo>
                    <a:pt x="71" y="8"/>
                    <a:pt x="74" y="0"/>
                    <a:pt x="75" y="3"/>
                  </a:cubicBezTo>
                  <a:cubicBezTo>
                    <a:pt x="75" y="7"/>
                    <a:pt x="70" y="10"/>
                    <a:pt x="78" y="10"/>
                  </a:cubicBezTo>
                  <a:cubicBezTo>
                    <a:pt x="87" y="10"/>
                    <a:pt x="85" y="4"/>
                    <a:pt x="93" y="6"/>
                  </a:cubicBezTo>
                  <a:cubicBezTo>
                    <a:pt x="100" y="8"/>
                    <a:pt x="93" y="6"/>
                    <a:pt x="107" y="8"/>
                  </a:cubicBezTo>
                  <a:cubicBezTo>
                    <a:pt x="121" y="10"/>
                    <a:pt x="115" y="10"/>
                    <a:pt x="125" y="10"/>
                  </a:cubicBezTo>
                  <a:cubicBezTo>
                    <a:pt x="134" y="11"/>
                    <a:pt x="137" y="3"/>
                    <a:pt x="137" y="10"/>
                  </a:cubicBezTo>
                  <a:cubicBezTo>
                    <a:pt x="136" y="16"/>
                    <a:pt x="137" y="16"/>
                    <a:pt x="131" y="18"/>
                  </a:cubicBezTo>
                  <a:cubicBezTo>
                    <a:pt x="125" y="20"/>
                    <a:pt x="123" y="21"/>
                    <a:pt x="120" y="23"/>
                  </a:cubicBezTo>
                  <a:cubicBezTo>
                    <a:pt x="117" y="25"/>
                    <a:pt x="116" y="27"/>
                    <a:pt x="109" y="28"/>
                  </a:cubicBezTo>
                  <a:cubicBezTo>
                    <a:pt x="102" y="29"/>
                    <a:pt x="104" y="25"/>
                    <a:pt x="97" y="28"/>
                  </a:cubicBezTo>
                  <a:cubicBezTo>
                    <a:pt x="90" y="30"/>
                    <a:pt x="85" y="31"/>
                    <a:pt x="83" y="31"/>
                  </a:cubicBezTo>
                  <a:cubicBezTo>
                    <a:pt x="81" y="31"/>
                    <a:pt x="76" y="31"/>
                    <a:pt x="75" y="31"/>
                  </a:cubicBezTo>
                  <a:cubicBezTo>
                    <a:pt x="73" y="31"/>
                    <a:pt x="70" y="25"/>
                    <a:pt x="66" y="26"/>
                  </a:cubicBezTo>
                  <a:cubicBezTo>
                    <a:pt x="61" y="27"/>
                    <a:pt x="55" y="27"/>
                    <a:pt x="52" y="27"/>
                  </a:cubicBezTo>
                  <a:cubicBezTo>
                    <a:pt x="49" y="27"/>
                    <a:pt x="48" y="26"/>
                    <a:pt x="43" y="26"/>
                  </a:cubicBezTo>
                  <a:cubicBezTo>
                    <a:pt x="38" y="26"/>
                    <a:pt x="36" y="26"/>
                    <a:pt x="32" y="26"/>
                  </a:cubicBezTo>
                  <a:cubicBezTo>
                    <a:pt x="27" y="26"/>
                    <a:pt x="21" y="27"/>
                    <a:pt x="32" y="24"/>
                  </a:cubicBezTo>
                  <a:cubicBezTo>
                    <a:pt x="42" y="21"/>
                    <a:pt x="58" y="21"/>
                    <a:pt x="51" y="18"/>
                  </a:cubicBezTo>
                  <a:cubicBezTo>
                    <a:pt x="43" y="16"/>
                    <a:pt x="43" y="17"/>
                    <a:pt x="37" y="17"/>
                  </a:cubicBezTo>
                  <a:cubicBezTo>
                    <a:pt x="32" y="17"/>
                    <a:pt x="26" y="17"/>
                    <a:pt x="23" y="17"/>
                  </a:cubicBezTo>
                  <a:cubicBezTo>
                    <a:pt x="20" y="17"/>
                    <a:pt x="23" y="15"/>
                    <a:pt x="16" y="17"/>
                  </a:cubicBezTo>
                  <a:cubicBezTo>
                    <a:pt x="9" y="18"/>
                    <a:pt x="6" y="18"/>
                    <a:pt x="3" y="18"/>
                  </a:cubicBezTo>
                  <a:cubicBezTo>
                    <a:pt x="0" y="18"/>
                    <a:pt x="1" y="22"/>
                    <a:pt x="1" y="13"/>
                  </a:cubicBezTo>
                  <a:close/>
                </a:path>
              </a:pathLst>
            </a:custGeom>
            <a:grp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25">
              <a:extLst>
                <a:ext uri="{FF2B5EF4-FFF2-40B4-BE49-F238E27FC236}">
                  <a16:creationId xmlns:a16="http://schemas.microsoft.com/office/drawing/2014/main" id="{EC9622D3-EB48-6B1B-818F-BE95B52DDDC6}"/>
                </a:ext>
              </a:extLst>
            </p:cNvPr>
            <p:cNvSpPr>
              <a:spLocks/>
            </p:cNvSpPr>
            <p:nvPr/>
          </p:nvSpPr>
          <p:spPr bwMode="auto">
            <a:xfrm>
              <a:off x="2668" y="1323"/>
              <a:ext cx="13" cy="31"/>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26">
              <a:extLst>
                <a:ext uri="{FF2B5EF4-FFF2-40B4-BE49-F238E27FC236}">
                  <a16:creationId xmlns:a16="http://schemas.microsoft.com/office/drawing/2014/main" id="{0B53BBE5-01E4-8FB2-6441-B58051A402CF}"/>
                </a:ext>
              </a:extLst>
            </p:cNvPr>
            <p:cNvSpPr>
              <a:spLocks/>
            </p:cNvSpPr>
            <p:nvPr/>
          </p:nvSpPr>
          <p:spPr bwMode="auto">
            <a:xfrm>
              <a:off x="2491" y="1190"/>
              <a:ext cx="175" cy="144"/>
            </a:xfrm>
            <a:custGeom>
              <a:avLst/>
              <a:gdLst>
                <a:gd name="T0" fmla="*/ 276 w 293"/>
                <a:gd name="T1" fmla="*/ 79 h 240"/>
                <a:gd name="T2" fmla="*/ 274 w 293"/>
                <a:gd name="T3" fmla="*/ 96 h 240"/>
                <a:gd name="T4" fmla="*/ 262 w 293"/>
                <a:gd name="T5" fmla="*/ 101 h 240"/>
                <a:gd name="T6" fmla="*/ 247 w 293"/>
                <a:gd name="T7" fmla="*/ 120 h 240"/>
                <a:gd name="T8" fmla="*/ 245 w 293"/>
                <a:gd name="T9" fmla="*/ 132 h 240"/>
                <a:gd name="T10" fmla="*/ 259 w 293"/>
                <a:gd name="T11" fmla="*/ 139 h 240"/>
                <a:gd name="T12" fmla="*/ 259 w 293"/>
                <a:gd name="T13" fmla="*/ 143 h 240"/>
                <a:gd name="T14" fmla="*/ 255 w 293"/>
                <a:gd name="T15" fmla="*/ 162 h 240"/>
                <a:gd name="T16" fmla="*/ 258 w 293"/>
                <a:gd name="T17" fmla="*/ 183 h 240"/>
                <a:gd name="T18" fmla="*/ 269 w 293"/>
                <a:gd name="T19" fmla="*/ 198 h 240"/>
                <a:gd name="T20" fmla="*/ 262 w 293"/>
                <a:gd name="T21" fmla="*/ 207 h 240"/>
                <a:gd name="T22" fmla="*/ 252 w 293"/>
                <a:gd name="T23" fmla="*/ 215 h 240"/>
                <a:gd name="T24" fmla="*/ 236 w 293"/>
                <a:gd name="T25" fmla="*/ 219 h 240"/>
                <a:gd name="T26" fmla="*/ 213 w 293"/>
                <a:gd name="T27" fmla="*/ 212 h 240"/>
                <a:gd name="T28" fmla="*/ 177 w 293"/>
                <a:gd name="T29" fmla="*/ 216 h 240"/>
                <a:gd name="T30" fmla="*/ 172 w 293"/>
                <a:gd name="T31" fmla="*/ 233 h 240"/>
                <a:gd name="T32" fmla="*/ 170 w 293"/>
                <a:gd name="T33" fmla="*/ 238 h 240"/>
                <a:gd name="T34" fmla="*/ 143 w 293"/>
                <a:gd name="T35" fmla="*/ 237 h 240"/>
                <a:gd name="T36" fmla="*/ 136 w 293"/>
                <a:gd name="T37" fmla="*/ 231 h 240"/>
                <a:gd name="T38" fmla="*/ 122 w 293"/>
                <a:gd name="T39" fmla="*/ 227 h 240"/>
                <a:gd name="T40" fmla="*/ 102 w 293"/>
                <a:gd name="T41" fmla="*/ 230 h 240"/>
                <a:gd name="T42" fmla="*/ 82 w 293"/>
                <a:gd name="T43" fmla="*/ 222 h 240"/>
                <a:gd name="T44" fmla="*/ 71 w 293"/>
                <a:gd name="T45" fmla="*/ 217 h 240"/>
                <a:gd name="T46" fmla="*/ 55 w 293"/>
                <a:gd name="T47" fmla="*/ 212 h 240"/>
                <a:gd name="T48" fmla="*/ 68 w 293"/>
                <a:gd name="T49" fmla="*/ 198 h 240"/>
                <a:gd name="T50" fmla="*/ 79 w 293"/>
                <a:gd name="T51" fmla="*/ 154 h 240"/>
                <a:gd name="T52" fmla="*/ 77 w 293"/>
                <a:gd name="T53" fmla="*/ 131 h 240"/>
                <a:gd name="T54" fmla="*/ 58 w 293"/>
                <a:gd name="T55" fmla="*/ 112 h 240"/>
                <a:gd name="T56" fmla="*/ 44 w 293"/>
                <a:gd name="T57" fmla="*/ 95 h 240"/>
                <a:gd name="T58" fmla="*/ 17 w 293"/>
                <a:gd name="T59" fmla="*/ 89 h 240"/>
                <a:gd name="T60" fmla="*/ 11 w 293"/>
                <a:gd name="T61" fmla="*/ 79 h 240"/>
                <a:gd name="T62" fmla="*/ 17 w 293"/>
                <a:gd name="T63" fmla="*/ 66 h 240"/>
                <a:gd name="T64" fmla="*/ 53 w 293"/>
                <a:gd name="T65" fmla="*/ 72 h 240"/>
                <a:gd name="T66" fmla="*/ 71 w 293"/>
                <a:gd name="T67" fmla="*/ 70 h 240"/>
                <a:gd name="T68" fmla="*/ 75 w 293"/>
                <a:gd name="T69" fmla="*/ 57 h 240"/>
                <a:gd name="T70" fmla="*/ 69 w 293"/>
                <a:gd name="T71" fmla="*/ 38 h 240"/>
                <a:gd name="T72" fmla="*/ 82 w 293"/>
                <a:gd name="T73" fmla="*/ 41 h 240"/>
                <a:gd name="T74" fmla="*/ 105 w 293"/>
                <a:gd name="T75" fmla="*/ 48 h 240"/>
                <a:gd name="T76" fmla="*/ 115 w 293"/>
                <a:gd name="T77" fmla="*/ 39 h 240"/>
                <a:gd name="T78" fmla="*/ 145 w 293"/>
                <a:gd name="T79" fmla="*/ 21 h 240"/>
                <a:gd name="T80" fmla="*/ 156 w 293"/>
                <a:gd name="T81" fmla="*/ 1 h 240"/>
                <a:gd name="T82" fmla="*/ 170 w 293"/>
                <a:gd name="T83" fmla="*/ 9 h 240"/>
                <a:gd name="T84" fmla="*/ 181 w 293"/>
                <a:gd name="T85" fmla="*/ 11 h 240"/>
                <a:gd name="T86" fmla="*/ 190 w 293"/>
                <a:gd name="T87" fmla="*/ 19 h 240"/>
                <a:gd name="T88" fmla="*/ 200 w 293"/>
                <a:gd name="T89" fmla="*/ 21 h 240"/>
                <a:gd name="T90" fmla="*/ 214 w 293"/>
                <a:gd name="T91" fmla="*/ 26 h 240"/>
                <a:gd name="T92" fmla="*/ 230 w 293"/>
                <a:gd name="T93" fmla="*/ 43 h 240"/>
                <a:gd name="T94" fmla="*/ 241 w 293"/>
                <a:gd name="T95" fmla="*/ 43 h 240"/>
                <a:gd name="T96" fmla="*/ 251 w 293"/>
                <a:gd name="T97" fmla="*/ 47 h 240"/>
                <a:gd name="T98" fmla="*/ 275 w 293"/>
                <a:gd name="T99" fmla="*/ 55 h 240"/>
                <a:gd name="T100" fmla="*/ 283 w 293"/>
                <a:gd name="T10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40">
                  <a:moveTo>
                    <a:pt x="283" y="66"/>
                  </a:moveTo>
                  <a:cubicBezTo>
                    <a:pt x="281" y="68"/>
                    <a:pt x="278" y="75"/>
                    <a:pt x="276" y="79"/>
                  </a:cubicBezTo>
                  <a:cubicBezTo>
                    <a:pt x="275" y="83"/>
                    <a:pt x="275" y="90"/>
                    <a:pt x="275" y="94"/>
                  </a:cubicBezTo>
                  <a:cubicBezTo>
                    <a:pt x="274" y="95"/>
                    <a:pt x="274" y="95"/>
                    <a:pt x="274" y="96"/>
                  </a:cubicBezTo>
                  <a:cubicBezTo>
                    <a:pt x="273" y="99"/>
                    <a:pt x="271" y="100"/>
                    <a:pt x="269" y="100"/>
                  </a:cubicBezTo>
                  <a:cubicBezTo>
                    <a:pt x="267" y="100"/>
                    <a:pt x="264" y="99"/>
                    <a:pt x="262" y="101"/>
                  </a:cubicBezTo>
                  <a:cubicBezTo>
                    <a:pt x="260" y="103"/>
                    <a:pt x="258" y="110"/>
                    <a:pt x="255" y="112"/>
                  </a:cubicBezTo>
                  <a:cubicBezTo>
                    <a:pt x="251" y="113"/>
                    <a:pt x="248" y="120"/>
                    <a:pt x="247" y="120"/>
                  </a:cubicBezTo>
                  <a:cubicBezTo>
                    <a:pt x="245" y="120"/>
                    <a:pt x="241" y="128"/>
                    <a:pt x="240" y="133"/>
                  </a:cubicBezTo>
                  <a:cubicBezTo>
                    <a:pt x="239" y="137"/>
                    <a:pt x="244" y="134"/>
                    <a:pt x="245" y="132"/>
                  </a:cubicBezTo>
                  <a:cubicBezTo>
                    <a:pt x="246" y="130"/>
                    <a:pt x="255" y="130"/>
                    <a:pt x="256" y="130"/>
                  </a:cubicBezTo>
                  <a:cubicBezTo>
                    <a:pt x="258" y="131"/>
                    <a:pt x="258" y="134"/>
                    <a:pt x="259" y="139"/>
                  </a:cubicBezTo>
                  <a:cubicBezTo>
                    <a:pt x="260" y="141"/>
                    <a:pt x="260" y="143"/>
                    <a:pt x="261" y="143"/>
                  </a:cubicBezTo>
                  <a:cubicBezTo>
                    <a:pt x="261" y="143"/>
                    <a:pt x="260" y="143"/>
                    <a:pt x="259" y="143"/>
                  </a:cubicBezTo>
                  <a:cubicBezTo>
                    <a:pt x="255" y="144"/>
                    <a:pt x="263" y="153"/>
                    <a:pt x="265" y="156"/>
                  </a:cubicBezTo>
                  <a:cubicBezTo>
                    <a:pt x="268" y="159"/>
                    <a:pt x="259" y="160"/>
                    <a:pt x="255" y="162"/>
                  </a:cubicBezTo>
                  <a:cubicBezTo>
                    <a:pt x="251" y="164"/>
                    <a:pt x="254" y="167"/>
                    <a:pt x="258" y="171"/>
                  </a:cubicBezTo>
                  <a:cubicBezTo>
                    <a:pt x="262" y="174"/>
                    <a:pt x="258" y="179"/>
                    <a:pt x="258" y="183"/>
                  </a:cubicBezTo>
                  <a:cubicBezTo>
                    <a:pt x="258" y="188"/>
                    <a:pt x="269" y="189"/>
                    <a:pt x="274" y="191"/>
                  </a:cubicBezTo>
                  <a:cubicBezTo>
                    <a:pt x="279" y="192"/>
                    <a:pt x="271" y="197"/>
                    <a:pt x="269" y="198"/>
                  </a:cubicBezTo>
                  <a:cubicBezTo>
                    <a:pt x="268" y="199"/>
                    <a:pt x="265" y="201"/>
                    <a:pt x="262" y="201"/>
                  </a:cubicBezTo>
                  <a:cubicBezTo>
                    <a:pt x="260" y="201"/>
                    <a:pt x="262" y="205"/>
                    <a:pt x="262" y="207"/>
                  </a:cubicBezTo>
                  <a:cubicBezTo>
                    <a:pt x="262" y="207"/>
                    <a:pt x="262" y="208"/>
                    <a:pt x="261" y="208"/>
                  </a:cubicBezTo>
                  <a:cubicBezTo>
                    <a:pt x="257" y="212"/>
                    <a:pt x="255" y="212"/>
                    <a:pt x="252" y="215"/>
                  </a:cubicBezTo>
                  <a:cubicBezTo>
                    <a:pt x="250" y="218"/>
                    <a:pt x="245" y="220"/>
                    <a:pt x="244" y="220"/>
                  </a:cubicBezTo>
                  <a:cubicBezTo>
                    <a:pt x="244" y="220"/>
                    <a:pt x="244" y="219"/>
                    <a:pt x="236" y="219"/>
                  </a:cubicBezTo>
                  <a:cubicBezTo>
                    <a:pt x="229" y="219"/>
                    <a:pt x="232" y="220"/>
                    <a:pt x="227" y="217"/>
                  </a:cubicBezTo>
                  <a:cubicBezTo>
                    <a:pt x="222" y="214"/>
                    <a:pt x="222" y="213"/>
                    <a:pt x="213" y="212"/>
                  </a:cubicBezTo>
                  <a:cubicBezTo>
                    <a:pt x="205" y="211"/>
                    <a:pt x="198" y="206"/>
                    <a:pt x="192" y="209"/>
                  </a:cubicBezTo>
                  <a:cubicBezTo>
                    <a:pt x="186" y="212"/>
                    <a:pt x="179" y="214"/>
                    <a:pt x="177" y="216"/>
                  </a:cubicBezTo>
                  <a:cubicBezTo>
                    <a:pt x="175" y="218"/>
                    <a:pt x="169" y="217"/>
                    <a:pt x="169" y="222"/>
                  </a:cubicBezTo>
                  <a:cubicBezTo>
                    <a:pt x="169" y="228"/>
                    <a:pt x="169" y="229"/>
                    <a:pt x="172" y="233"/>
                  </a:cubicBezTo>
                  <a:cubicBezTo>
                    <a:pt x="172" y="234"/>
                    <a:pt x="173" y="235"/>
                    <a:pt x="174" y="236"/>
                  </a:cubicBezTo>
                  <a:cubicBezTo>
                    <a:pt x="172" y="237"/>
                    <a:pt x="171" y="238"/>
                    <a:pt x="170" y="238"/>
                  </a:cubicBezTo>
                  <a:cubicBezTo>
                    <a:pt x="168" y="238"/>
                    <a:pt x="165" y="239"/>
                    <a:pt x="160" y="240"/>
                  </a:cubicBezTo>
                  <a:cubicBezTo>
                    <a:pt x="156" y="240"/>
                    <a:pt x="153" y="240"/>
                    <a:pt x="143" y="237"/>
                  </a:cubicBezTo>
                  <a:cubicBezTo>
                    <a:pt x="143" y="236"/>
                    <a:pt x="143" y="235"/>
                    <a:pt x="143" y="234"/>
                  </a:cubicBezTo>
                  <a:cubicBezTo>
                    <a:pt x="143" y="233"/>
                    <a:pt x="138" y="231"/>
                    <a:pt x="136" y="231"/>
                  </a:cubicBezTo>
                  <a:cubicBezTo>
                    <a:pt x="134" y="231"/>
                    <a:pt x="132" y="232"/>
                    <a:pt x="132" y="233"/>
                  </a:cubicBezTo>
                  <a:cubicBezTo>
                    <a:pt x="128" y="230"/>
                    <a:pt x="123" y="228"/>
                    <a:pt x="122" y="227"/>
                  </a:cubicBezTo>
                  <a:cubicBezTo>
                    <a:pt x="120" y="225"/>
                    <a:pt x="117" y="231"/>
                    <a:pt x="115" y="230"/>
                  </a:cubicBezTo>
                  <a:cubicBezTo>
                    <a:pt x="114" y="230"/>
                    <a:pt x="105" y="230"/>
                    <a:pt x="102" y="230"/>
                  </a:cubicBezTo>
                  <a:cubicBezTo>
                    <a:pt x="99" y="230"/>
                    <a:pt x="96" y="230"/>
                    <a:pt x="93" y="227"/>
                  </a:cubicBezTo>
                  <a:cubicBezTo>
                    <a:pt x="89" y="225"/>
                    <a:pt x="90" y="227"/>
                    <a:pt x="82" y="222"/>
                  </a:cubicBezTo>
                  <a:cubicBezTo>
                    <a:pt x="73" y="217"/>
                    <a:pt x="79" y="222"/>
                    <a:pt x="75" y="220"/>
                  </a:cubicBezTo>
                  <a:cubicBezTo>
                    <a:pt x="71" y="219"/>
                    <a:pt x="71" y="220"/>
                    <a:pt x="71" y="217"/>
                  </a:cubicBezTo>
                  <a:cubicBezTo>
                    <a:pt x="71" y="214"/>
                    <a:pt x="70" y="216"/>
                    <a:pt x="62" y="214"/>
                  </a:cubicBezTo>
                  <a:cubicBezTo>
                    <a:pt x="57" y="214"/>
                    <a:pt x="56" y="213"/>
                    <a:pt x="55" y="212"/>
                  </a:cubicBezTo>
                  <a:cubicBezTo>
                    <a:pt x="56" y="211"/>
                    <a:pt x="57" y="211"/>
                    <a:pt x="58" y="211"/>
                  </a:cubicBezTo>
                  <a:cubicBezTo>
                    <a:pt x="69" y="208"/>
                    <a:pt x="70" y="204"/>
                    <a:pt x="68" y="198"/>
                  </a:cubicBezTo>
                  <a:cubicBezTo>
                    <a:pt x="67" y="192"/>
                    <a:pt x="76" y="180"/>
                    <a:pt x="76" y="176"/>
                  </a:cubicBezTo>
                  <a:cubicBezTo>
                    <a:pt x="76" y="173"/>
                    <a:pt x="76" y="158"/>
                    <a:pt x="79" y="154"/>
                  </a:cubicBezTo>
                  <a:cubicBezTo>
                    <a:pt x="82" y="150"/>
                    <a:pt x="84" y="145"/>
                    <a:pt x="80" y="141"/>
                  </a:cubicBezTo>
                  <a:cubicBezTo>
                    <a:pt x="76" y="137"/>
                    <a:pt x="84" y="131"/>
                    <a:pt x="77" y="131"/>
                  </a:cubicBezTo>
                  <a:cubicBezTo>
                    <a:pt x="70" y="131"/>
                    <a:pt x="69" y="131"/>
                    <a:pt x="65" y="125"/>
                  </a:cubicBezTo>
                  <a:cubicBezTo>
                    <a:pt x="60" y="118"/>
                    <a:pt x="56" y="115"/>
                    <a:pt x="58" y="112"/>
                  </a:cubicBezTo>
                  <a:cubicBezTo>
                    <a:pt x="61" y="110"/>
                    <a:pt x="59" y="104"/>
                    <a:pt x="55" y="103"/>
                  </a:cubicBezTo>
                  <a:cubicBezTo>
                    <a:pt x="52" y="101"/>
                    <a:pt x="48" y="95"/>
                    <a:pt x="44" y="95"/>
                  </a:cubicBezTo>
                  <a:cubicBezTo>
                    <a:pt x="39" y="95"/>
                    <a:pt x="35" y="95"/>
                    <a:pt x="29" y="92"/>
                  </a:cubicBezTo>
                  <a:cubicBezTo>
                    <a:pt x="24" y="90"/>
                    <a:pt x="23" y="88"/>
                    <a:pt x="17" y="89"/>
                  </a:cubicBezTo>
                  <a:cubicBezTo>
                    <a:pt x="11" y="91"/>
                    <a:pt x="6" y="88"/>
                    <a:pt x="6" y="87"/>
                  </a:cubicBezTo>
                  <a:cubicBezTo>
                    <a:pt x="5" y="86"/>
                    <a:pt x="14" y="82"/>
                    <a:pt x="11" y="79"/>
                  </a:cubicBezTo>
                  <a:cubicBezTo>
                    <a:pt x="8" y="77"/>
                    <a:pt x="0" y="73"/>
                    <a:pt x="4" y="71"/>
                  </a:cubicBezTo>
                  <a:cubicBezTo>
                    <a:pt x="8" y="69"/>
                    <a:pt x="7" y="64"/>
                    <a:pt x="17" y="66"/>
                  </a:cubicBezTo>
                  <a:cubicBezTo>
                    <a:pt x="28" y="69"/>
                    <a:pt x="38" y="59"/>
                    <a:pt x="42" y="62"/>
                  </a:cubicBezTo>
                  <a:cubicBezTo>
                    <a:pt x="46" y="65"/>
                    <a:pt x="47" y="74"/>
                    <a:pt x="53" y="72"/>
                  </a:cubicBezTo>
                  <a:cubicBezTo>
                    <a:pt x="58" y="69"/>
                    <a:pt x="58" y="68"/>
                    <a:pt x="61" y="69"/>
                  </a:cubicBezTo>
                  <a:cubicBezTo>
                    <a:pt x="65" y="70"/>
                    <a:pt x="67" y="70"/>
                    <a:pt x="71" y="70"/>
                  </a:cubicBezTo>
                  <a:cubicBezTo>
                    <a:pt x="76" y="69"/>
                    <a:pt x="81" y="67"/>
                    <a:pt x="78" y="64"/>
                  </a:cubicBezTo>
                  <a:cubicBezTo>
                    <a:pt x="74" y="62"/>
                    <a:pt x="74" y="60"/>
                    <a:pt x="75" y="57"/>
                  </a:cubicBezTo>
                  <a:cubicBezTo>
                    <a:pt x="77" y="54"/>
                    <a:pt x="75" y="51"/>
                    <a:pt x="72" y="49"/>
                  </a:cubicBezTo>
                  <a:cubicBezTo>
                    <a:pt x="68" y="47"/>
                    <a:pt x="66" y="39"/>
                    <a:pt x="69" y="38"/>
                  </a:cubicBezTo>
                  <a:cubicBezTo>
                    <a:pt x="72" y="37"/>
                    <a:pt x="73" y="40"/>
                    <a:pt x="77" y="40"/>
                  </a:cubicBezTo>
                  <a:cubicBezTo>
                    <a:pt x="80" y="41"/>
                    <a:pt x="81" y="38"/>
                    <a:pt x="82" y="41"/>
                  </a:cubicBezTo>
                  <a:cubicBezTo>
                    <a:pt x="83" y="45"/>
                    <a:pt x="85" y="47"/>
                    <a:pt x="92" y="48"/>
                  </a:cubicBezTo>
                  <a:cubicBezTo>
                    <a:pt x="99" y="50"/>
                    <a:pt x="96" y="48"/>
                    <a:pt x="105" y="48"/>
                  </a:cubicBezTo>
                  <a:cubicBezTo>
                    <a:pt x="113" y="48"/>
                    <a:pt x="116" y="48"/>
                    <a:pt x="113" y="45"/>
                  </a:cubicBezTo>
                  <a:cubicBezTo>
                    <a:pt x="111" y="42"/>
                    <a:pt x="112" y="41"/>
                    <a:pt x="115" y="39"/>
                  </a:cubicBezTo>
                  <a:cubicBezTo>
                    <a:pt x="119" y="37"/>
                    <a:pt x="133" y="35"/>
                    <a:pt x="138" y="31"/>
                  </a:cubicBezTo>
                  <a:cubicBezTo>
                    <a:pt x="143" y="27"/>
                    <a:pt x="145" y="27"/>
                    <a:pt x="145" y="21"/>
                  </a:cubicBezTo>
                  <a:cubicBezTo>
                    <a:pt x="145" y="16"/>
                    <a:pt x="144" y="10"/>
                    <a:pt x="147" y="7"/>
                  </a:cubicBezTo>
                  <a:cubicBezTo>
                    <a:pt x="151" y="4"/>
                    <a:pt x="151" y="1"/>
                    <a:pt x="156" y="1"/>
                  </a:cubicBezTo>
                  <a:cubicBezTo>
                    <a:pt x="161" y="2"/>
                    <a:pt x="163" y="1"/>
                    <a:pt x="168" y="0"/>
                  </a:cubicBezTo>
                  <a:cubicBezTo>
                    <a:pt x="168" y="2"/>
                    <a:pt x="169" y="7"/>
                    <a:pt x="170" y="9"/>
                  </a:cubicBezTo>
                  <a:cubicBezTo>
                    <a:pt x="171" y="12"/>
                    <a:pt x="173" y="12"/>
                    <a:pt x="175" y="10"/>
                  </a:cubicBezTo>
                  <a:cubicBezTo>
                    <a:pt x="177" y="8"/>
                    <a:pt x="179" y="8"/>
                    <a:pt x="181" y="11"/>
                  </a:cubicBezTo>
                  <a:cubicBezTo>
                    <a:pt x="183" y="14"/>
                    <a:pt x="183" y="14"/>
                    <a:pt x="185" y="16"/>
                  </a:cubicBezTo>
                  <a:cubicBezTo>
                    <a:pt x="186" y="17"/>
                    <a:pt x="189" y="17"/>
                    <a:pt x="190" y="19"/>
                  </a:cubicBezTo>
                  <a:cubicBezTo>
                    <a:pt x="190" y="21"/>
                    <a:pt x="191" y="22"/>
                    <a:pt x="192" y="21"/>
                  </a:cubicBezTo>
                  <a:cubicBezTo>
                    <a:pt x="192" y="21"/>
                    <a:pt x="197" y="21"/>
                    <a:pt x="200" y="21"/>
                  </a:cubicBezTo>
                  <a:cubicBezTo>
                    <a:pt x="202" y="22"/>
                    <a:pt x="202" y="27"/>
                    <a:pt x="203" y="32"/>
                  </a:cubicBezTo>
                  <a:cubicBezTo>
                    <a:pt x="205" y="36"/>
                    <a:pt x="212" y="28"/>
                    <a:pt x="214" y="26"/>
                  </a:cubicBezTo>
                  <a:cubicBezTo>
                    <a:pt x="216" y="24"/>
                    <a:pt x="216" y="30"/>
                    <a:pt x="216" y="35"/>
                  </a:cubicBezTo>
                  <a:cubicBezTo>
                    <a:pt x="216" y="40"/>
                    <a:pt x="227" y="41"/>
                    <a:pt x="230" y="43"/>
                  </a:cubicBezTo>
                  <a:cubicBezTo>
                    <a:pt x="232" y="45"/>
                    <a:pt x="235" y="44"/>
                    <a:pt x="239" y="43"/>
                  </a:cubicBezTo>
                  <a:cubicBezTo>
                    <a:pt x="239" y="43"/>
                    <a:pt x="240" y="43"/>
                    <a:pt x="241" y="43"/>
                  </a:cubicBezTo>
                  <a:cubicBezTo>
                    <a:pt x="244" y="43"/>
                    <a:pt x="246" y="44"/>
                    <a:pt x="248" y="46"/>
                  </a:cubicBezTo>
                  <a:cubicBezTo>
                    <a:pt x="249" y="46"/>
                    <a:pt x="250" y="47"/>
                    <a:pt x="251" y="47"/>
                  </a:cubicBezTo>
                  <a:cubicBezTo>
                    <a:pt x="255" y="49"/>
                    <a:pt x="256" y="53"/>
                    <a:pt x="258" y="53"/>
                  </a:cubicBezTo>
                  <a:cubicBezTo>
                    <a:pt x="261" y="53"/>
                    <a:pt x="271" y="54"/>
                    <a:pt x="275" y="55"/>
                  </a:cubicBezTo>
                  <a:cubicBezTo>
                    <a:pt x="280" y="55"/>
                    <a:pt x="283" y="58"/>
                    <a:pt x="288" y="58"/>
                  </a:cubicBezTo>
                  <a:cubicBezTo>
                    <a:pt x="293" y="58"/>
                    <a:pt x="285" y="63"/>
                    <a:pt x="283" y="66"/>
                  </a:cubicBezTo>
                  <a:close/>
                </a:path>
              </a:pathLst>
            </a:custGeom>
            <a:solidFill>
              <a:srgbClr val="FBBD23"/>
            </a:solidFill>
            <a:ln w="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775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20</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Widgets: Talking Heads / Floor Maps, Pie Charts, Timeline Charts, Word Cloud, ..</a:t>
            </a:r>
          </a:p>
        </p:txBody>
      </p:sp>
      <p:sp>
        <p:nvSpPr>
          <p:cNvPr id="6" name="Rounded Rectangle 21">
            <a:extLst>
              <a:ext uri="{FF2B5EF4-FFF2-40B4-BE49-F238E27FC236}">
                <a16:creationId xmlns:a16="http://schemas.microsoft.com/office/drawing/2014/main" id="{54DC30D9-3D0E-CB1A-EAB5-6204BF1FEA5B}"/>
              </a:ext>
            </a:extLst>
          </p:cNvPr>
          <p:cNvSpPr/>
          <p:nvPr/>
        </p:nvSpPr>
        <p:spPr>
          <a:xfrm>
            <a:off x="8266769" y="1794039"/>
            <a:ext cx="2362993" cy="1478528"/>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1">
            <a:extLst>
              <a:ext uri="{FF2B5EF4-FFF2-40B4-BE49-F238E27FC236}">
                <a16:creationId xmlns:a16="http://schemas.microsoft.com/office/drawing/2014/main" id="{ADA4E51E-0E94-2F1B-8705-F9C51EE1E98B}"/>
              </a:ext>
            </a:extLst>
          </p:cNvPr>
          <p:cNvSpPr/>
          <p:nvPr/>
        </p:nvSpPr>
        <p:spPr>
          <a:xfrm>
            <a:off x="6049620" y="1800344"/>
            <a:ext cx="2063310" cy="339921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1">
            <a:extLst>
              <a:ext uri="{FF2B5EF4-FFF2-40B4-BE49-F238E27FC236}">
                <a16:creationId xmlns:a16="http://schemas.microsoft.com/office/drawing/2014/main" id="{91396AFB-4449-5422-E258-8635A8A7F485}"/>
              </a:ext>
            </a:extLst>
          </p:cNvPr>
          <p:cNvSpPr/>
          <p:nvPr/>
        </p:nvSpPr>
        <p:spPr>
          <a:xfrm>
            <a:off x="4304911" y="3989467"/>
            <a:ext cx="1590870" cy="1228757"/>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1">
            <a:extLst>
              <a:ext uri="{FF2B5EF4-FFF2-40B4-BE49-F238E27FC236}">
                <a16:creationId xmlns:a16="http://schemas.microsoft.com/office/drawing/2014/main" id="{962C2AC7-8725-A765-63A6-CEED76EE191F}"/>
              </a:ext>
            </a:extLst>
          </p:cNvPr>
          <p:cNvSpPr/>
          <p:nvPr/>
        </p:nvSpPr>
        <p:spPr>
          <a:xfrm>
            <a:off x="4289530" y="1824425"/>
            <a:ext cx="1596345" cy="1228758"/>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1">
            <a:extLst>
              <a:ext uri="{FF2B5EF4-FFF2-40B4-BE49-F238E27FC236}">
                <a16:creationId xmlns:a16="http://schemas.microsoft.com/office/drawing/2014/main" id="{A38FC717-A1DE-77F5-B583-A74B1B0A51E4}"/>
              </a:ext>
            </a:extLst>
          </p:cNvPr>
          <p:cNvSpPr/>
          <p:nvPr/>
        </p:nvSpPr>
        <p:spPr>
          <a:xfrm>
            <a:off x="976297" y="1818120"/>
            <a:ext cx="3106819" cy="206289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9">
            <a:extLst>
              <a:ext uri="{FF2B5EF4-FFF2-40B4-BE49-F238E27FC236}">
                <a16:creationId xmlns:a16="http://schemas.microsoft.com/office/drawing/2014/main" id="{988F1675-75D2-0795-1745-2C488E56E5D4}"/>
              </a:ext>
            </a:extLst>
          </p:cNvPr>
          <p:cNvPicPr>
            <a:picLocks noChangeAspect="1"/>
          </p:cNvPicPr>
          <p:nvPr/>
        </p:nvPicPr>
        <p:blipFill>
          <a:blip r:embed="rId2"/>
          <a:stretch>
            <a:fillRect/>
          </a:stretch>
        </p:blipFill>
        <p:spPr>
          <a:xfrm>
            <a:off x="1097652" y="1937482"/>
            <a:ext cx="2830622" cy="1758630"/>
          </a:xfrm>
          <a:prstGeom prst="rect">
            <a:avLst/>
          </a:prstGeom>
        </p:spPr>
      </p:pic>
      <p:pic>
        <p:nvPicPr>
          <p:cNvPr id="12" name="Obrázok 11">
            <a:extLst>
              <a:ext uri="{FF2B5EF4-FFF2-40B4-BE49-F238E27FC236}">
                <a16:creationId xmlns:a16="http://schemas.microsoft.com/office/drawing/2014/main" id="{0A386E9B-ECA3-5473-B4F3-374052ADA383}"/>
              </a:ext>
            </a:extLst>
          </p:cNvPr>
          <p:cNvPicPr>
            <a:picLocks noChangeAspect="1"/>
          </p:cNvPicPr>
          <p:nvPr/>
        </p:nvPicPr>
        <p:blipFill>
          <a:blip r:embed="rId3"/>
          <a:stretch>
            <a:fillRect/>
          </a:stretch>
        </p:blipFill>
        <p:spPr>
          <a:xfrm>
            <a:off x="4438201" y="1936559"/>
            <a:ext cx="1276115" cy="966903"/>
          </a:xfrm>
          <a:prstGeom prst="rect">
            <a:avLst/>
          </a:prstGeom>
        </p:spPr>
      </p:pic>
      <p:pic>
        <p:nvPicPr>
          <p:cNvPr id="13" name="Obrázok 19">
            <a:extLst>
              <a:ext uri="{FF2B5EF4-FFF2-40B4-BE49-F238E27FC236}">
                <a16:creationId xmlns:a16="http://schemas.microsoft.com/office/drawing/2014/main" id="{59C23017-DE7E-F93B-AA71-F4CA58215715}"/>
              </a:ext>
            </a:extLst>
          </p:cNvPr>
          <p:cNvPicPr>
            <a:picLocks noChangeAspect="1"/>
          </p:cNvPicPr>
          <p:nvPr/>
        </p:nvPicPr>
        <p:blipFill>
          <a:blip r:embed="rId4"/>
          <a:stretch>
            <a:fillRect/>
          </a:stretch>
        </p:blipFill>
        <p:spPr>
          <a:xfrm>
            <a:off x="8425664" y="1965832"/>
            <a:ext cx="2045201" cy="1134942"/>
          </a:xfrm>
          <a:prstGeom prst="rect">
            <a:avLst/>
          </a:prstGeom>
        </p:spPr>
      </p:pic>
      <p:pic>
        <p:nvPicPr>
          <p:cNvPr id="14" name="Obrázok 23" descr="Obrázok, na ktorom je text, písmo, snímka obrazovky, grafika&#10;&#10;Automaticky generovaný popis">
            <a:extLst>
              <a:ext uri="{FF2B5EF4-FFF2-40B4-BE49-F238E27FC236}">
                <a16:creationId xmlns:a16="http://schemas.microsoft.com/office/drawing/2014/main" id="{96FFB530-8F95-6513-AC4D-C065DF54A9E6}"/>
              </a:ext>
            </a:extLst>
          </p:cNvPr>
          <p:cNvPicPr>
            <a:picLocks noChangeAspect="1"/>
          </p:cNvPicPr>
          <p:nvPr/>
        </p:nvPicPr>
        <p:blipFill>
          <a:blip r:embed="rId5"/>
          <a:stretch>
            <a:fillRect/>
          </a:stretch>
        </p:blipFill>
        <p:spPr>
          <a:xfrm>
            <a:off x="4461386" y="4165038"/>
            <a:ext cx="1285464" cy="929601"/>
          </a:xfrm>
          <a:prstGeom prst="rect">
            <a:avLst/>
          </a:prstGeom>
        </p:spPr>
      </p:pic>
      <p:pic>
        <p:nvPicPr>
          <p:cNvPr id="15" name="Obrázok 25" descr="Obrázok, na ktorom je text, snímka obrazovky, písmo, logo&#10;&#10;Automaticky generovaný popis">
            <a:extLst>
              <a:ext uri="{FF2B5EF4-FFF2-40B4-BE49-F238E27FC236}">
                <a16:creationId xmlns:a16="http://schemas.microsoft.com/office/drawing/2014/main" id="{26897E86-2EBC-AA76-253E-4353D57A0A70}"/>
              </a:ext>
            </a:extLst>
          </p:cNvPr>
          <p:cNvPicPr>
            <a:picLocks noChangeAspect="1"/>
          </p:cNvPicPr>
          <p:nvPr/>
        </p:nvPicPr>
        <p:blipFill>
          <a:blip r:embed="rId6"/>
          <a:stretch>
            <a:fillRect/>
          </a:stretch>
        </p:blipFill>
        <p:spPr>
          <a:xfrm>
            <a:off x="6169408" y="1921665"/>
            <a:ext cx="1782568" cy="3105567"/>
          </a:xfrm>
          <a:prstGeom prst="rect">
            <a:avLst/>
          </a:prstGeom>
        </p:spPr>
      </p:pic>
      <p:sp>
        <p:nvSpPr>
          <p:cNvPr id="16" name="Rounded Rectangle 21">
            <a:extLst>
              <a:ext uri="{FF2B5EF4-FFF2-40B4-BE49-F238E27FC236}">
                <a16:creationId xmlns:a16="http://schemas.microsoft.com/office/drawing/2014/main" id="{A4C88CC5-AC1B-4D02-CCC1-1345F1F698F1}"/>
              </a:ext>
            </a:extLst>
          </p:cNvPr>
          <p:cNvSpPr/>
          <p:nvPr/>
        </p:nvSpPr>
        <p:spPr>
          <a:xfrm>
            <a:off x="976297" y="4007632"/>
            <a:ext cx="3106818" cy="1210592"/>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ok 21" descr="Obrázok, na ktorom je text, ľudská tvár, osoba, snímka obrazovky&#10;&#10;Automaticky generovaný popis">
            <a:extLst>
              <a:ext uri="{FF2B5EF4-FFF2-40B4-BE49-F238E27FC236}">
                <a16:creationId xmlns:a16="http://schemas.microsoft.com/office/drawing/2014/main" id="{1A38ED3D-37FB-CF17-C008-923BA3C6FD09}"/>
              </a:ext>
            </a:extLst>
          </p:cNvPr>
          <p:cNvPicPr>
            <a:picLocks noChangeAspect="1"/>
          </p:cNvPicPr>
          <p:nvPr/>
        </p:nvPicPr>
        <p:blipFill>
          <a:blip r:embed="rId7"/>
          <a:stretch>
            <a:fillRect/>
          </a:stretch>
        </p:blipFill>
        <p:spPr>
          <a:xfrm>
            <a:off x="1097652" y="4121119"/>
            <a:ext cx="2830621" cy="924777"/>
          </a:xfrm>
          <a:prstGeom prst="rect">
            <a:avLst/>
          </a:prstGeom>
        </p:spPr>
      </p:pic>
      <p:sp>
        <p:nvSpPr>
          <p:cNvPr id="18" name="Rounded Rectangle 21">
            <a:extLst>
              <a:ext uri="{FF2B5EF4-FFF2-40B4-BE49-F238E27FC236}">
                <a16:creationId xmlns:a16="http://schemas.microsoft.com/office/drawing/2014/main" id="{8C8A855A-BA28-16C9-A638-49161A7D3650}"/>
              </a:ext>
            </a:extLst>
          </p:cNvPr>
          <p:cNvSpPr/>
          <p:nvPr/>
        </p:nvSpPr>
        <p:spPr>
          <a:xfrm>
            <a:off x="8280094" y="3541770"/>
            <a:ext cx="2387775" cy="1676454"/>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Obrázok 33">
            <a:extLst>
              <a:ext uri="{FF2B5EF4-FFF2-40B4-BE49-F238E27FC236}">
                <a16:creationId xmlns:a16="http://schemas.microsoft.com/office/drawing/2014/main" id="{626D8A7E-BF19-7BA1-E1BA-0E997EAF7666}"/>
              </a:ext>
            </a:extLst>
          </p:cNvPr>
          <p:cNvPicPr>
            <a:picLocks noChangeAspect="1"/>
          </p:cNvPicPr>
          <p:nvPr/>
        </p:nvPicPr>
        <p:blipFill>
          <a:blip r:embed="rId8"/>
          <a:stretch>
            <a:fillRect/>
          </a:stretch>
        </p:blipFill>
        <p:spPr>
          <a:xfrm>
            <a:off x="8450408" y="3705843"/>
            <a:ext cx="2070990" cy="1340053"/>
          </a:xfrm>
          <a:prstGeom prst="rect">
            <a:avLst/>
          </a:prstGeom>
        </p:spPr>
      </p:pic>
    </p:spTree>
    <p:extLst>
      <p:ext uri="{BB962C8B-B14F-4D97-AF65-F5344CB8AC3E}">
        <p14:creationId xmlns:p14="http://schemas.microsoft.com/office/powerpoint/2010/main" val="68991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21</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2Ring Cloud .. IP Filtering at BU Level</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2240280"/>
            <a:ext cx="5668963" cy="3662045"/>
          </a:xfrm>
        </p:spPr>
        <p:txBody>
          <a:bodyPr/>
          <a:lstStyle/>
          <a:p>
            <a:pPr lvl="0">
              <a:spcAft>
                <a:spcPts val="800"/>
              </a:spcAft>
              <a:tabLst>
                <a:tab pos="457200" algn="l"/>
              </a:tabLst>
            </a:pPr>
            <a:r>
              <a:rPr lang="en-US" sz="2400" kern="100">
                <a:effectLst/>
                <a:ea typeface="Calibri" panose="020F0502020204030204" pitchFamily="34" charset="0"/>
                <a:cs typeface="Times New Roman" panose="02020603050405020304" pitchFamily="18" charset="0"/>
              </a:rPr>
              <a:t>Anonymous Access</a:t>
            </a:r>
          </a:p>
          <a:p>
            <a:pPr marL="285750" lvl="0" indent="-285750">
              <a:spcAft>
                <a:spcPts val="800"/>
              </a:spcAft>
              <a:buFont typeface="Arial" panose="020B0604020202020204" pitchFamily="34" charset="0"/>
              <a:buChar char="•"/>
              <a:tabLst>
                <a:tab pos="457200" algn="l"/>
              </a:tabLst>
            </a:pPr>
            <a:r>
              <a:rPr lang="en-US" sz="2400" kern="100">
                <a:effectLst/>
                <a:ea typeface="Calibri" panose="020F0502020204030204" pitchFamily="34" charset="0"/>
                <a:cs typeface="Times New Roman" panose="02020603050405020304" pitchFamily="18" charset="0"/>
              </a:rPr>
              <a:t>Can be Enabled and limited to:</a:t>
            </a:r>
          </a:p>
          <a:p>
            <a:pPr marL="652463" lvl="1"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Specific Business Units</a:t>
            </a:r>
          </a:p>
          <a:p>
            <a:pPr marL="652463" lvl="1" indent="-285750">
              <a:spcAft>
                <a:spcPts val="800"/>
              </a:spcAft>
              <a:buFont typeface="Arial" panose="020B0604020202020204" pitchFamily="34" charset="0"/>
              <a:buChar char="•"/>
              <a:tabLst>
                <a:tab pos="457200" algn="l"/>
              </a:tabLst>
            </a:pPr>
            <a:r>
              <a:rPr lang="en-US" sz="1800" kern="100">
                <a:effectLst/>
                <a:ea typeface="Calibri" panose="020F0502020204030204" pitchFamily="34" charset="0"/>
                <a:cs typeface="Times New Roman" panose="02020603050405020304" pitchFamily="18" charset="0"/>
              </a:rPr>
              <a:t>IP addresses</a:t>
            </a:r>
          </a:p>
          <a:p>
            <a:endParaRPr lang="en-US" sz="1600"/>
          </a:p>
        </p:txBody>
      </p:sp>
      <p:sp>
        <p:nvSpPr>
          <p:cNvPr id="6" name="Rounded Rectangle 16">
            <a:extLst>
              <a:ext uri="{FF2B5EF4-FFF2-40B4-BE49-F238E27FC236}">
                <a16:creationId xmlns:a16="http://schemas.microsoft.com/office/drawing/2014/main" id="{1B3BCDDA-E9C5-D2AA-7698-A9163257FAED}"/>
              </a:ext>
            </a:extLst>
          </p:cNvPr>
          <p:cNvSpPr/>
          <p:nvPr/>
        </p:nvSpPr>
        <p:spPr>
          <a:xfrm>
            <a:off x="7071864" y="1155603"/>
            <a:ext cx="3259347" cy="4653761"/>
          </a:xfrm>
          <a:prstGeom prst="roundRect">
            <a:avLst>
              <a:gd name="adj" fmla="val 594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Obrázok 12">
            <a:extLst>
              <a:ext uri="{FF2B5EF4-FFF2-40B4-BE49-F238E27FC236}">
                <a16:creationId xmlns:a16="http://schemas.microsoft.com/office/drawing/2014/main" id="{583EA9D4-C454-F79B-C0D1-96BCCB8D52BA}"/>
              </a:ext>
            </a:extLst>
          </p:cNvPr>
          <p:cNvPicPr>
            <a:picLocks noChangeAspect="1"/>
          </p:cNvPicPr>
          <p:nvPr/>
        </p:nvPicPr>
        <p:blipFill>
          <a:blip r:embed="rId2"/>
          <a:stretch>
            <a:fillRect/>
          </a:stretch>
        </p:blipFill>
        <p:spPr>
          <a:xfrm>
            <a:off x="7265181" y="4085854"/>
            <a:ext cx="2872711" cy="1492245"/>
          </a:xfrm>
          <a:prstGeom prst="rect">
            <a:avLst/>
          </a:prstGeom>
        </p:spPr>
      </p:pic>
      <p:pic>
        <p:nvPicPr>
          <p:cNvPr id="8" name="Obrázok 14">
            <a:extLst>
              <a:ext uri="{FF2B5EF4-FFF2-40B4-BE49-F238E27FC236}">
                <a16:creationId xmlns:a16="http://schemas.microsoft.com/office/drawing/2014/main" id="{CA9CFBAD-C096-9C34-16AD-06DFE2966264}"/>
              </a:ext>
            </a:extLst>
          </p:cNvPr>
          <p:cNvPicPr>
            <a:picLocks noChangeAspect="1"/>
          </p:cNvPicPr>
          <p:nvPr/>
        </p:nvPicPr>
        <p:blipFill>
          <a:blip r:embed="rId3"/>
          <a:stretch>
            <a:fillRect/>
          </a:stretch>
        </p:blipFill>
        <p:spPr>
          <a:xfrm>
            <a:off x="7265181" y="1322694"/>
            <a:ext cx="2872711" cy="2635297"/>
          </a:xfrm>
          <a:prstGeom prst="rect">
            <a:avLst/>
          </a:prstGeom>
        </p:spPr>
      </p:pic>
    </p:spTree>
    <p:extLst>
      <p:ext uri="{BB962C8B-B14F-4D97-AF65-F5344CB8AC3E}">
        <p14:creationId xmlns:p14="http://schemas.microsoft.com/office/powerpoint/2010/main" val="100371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22</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Roboto Medium" panose="02000000000000000000" pitchFamily="2" charset="0"/>
                <a:ea typeface="Roboto Medium" panose="02000000000000000000" pitchFamily="2" charset="0"/>
                <a:cs typeface="Times New Roman" panose="02020603050405020304" pitchFamily="18" charset="0"/>
              </a:rPr>
              <a:t>Importing Custom Data from CSV ..</a:t>
            </a:r>
            <a:endParaRPr lang="en-US"/>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1" y="1803400"/>
            <a:ext cx="4927934" cy="4098926"/>
          </a:xfrm>
        </p:spPr>
        <p:txBody>
          <a:bodyPr/>
          <a:lstStyle/>
          <a:p>
            <a:pPr>
              <a:lnSpc>
                <a:spcPct val="107000"/>
              </a:lnSpc>
              <a:spcAft>
                <a:spcPts val="800"/>
              </a:spcAft>
              <a:tabLst>
                <a:tab pos="457200" algn="l"/>
              </a:tabLst>
            </a:pPr>
            <a:endParaRPr lang="en-US" sz="2000" kern="100">
              <a:latin typeface="+mn-lt"/>
              <a:ea typeface="Roboto" panose="02000000000000000000" pitchFamily="2" charset="0"/>
              <a:cs typeface="Times New Roman" panose="02020603050405020304" pitchFamily="18" charset="0"/>
            </a:endParaRPr>
          </a:p>
          <a:p>
            <a:pPr>
              <a:lnSpc>
                <a:spcPct val="107000"/>
              </a:lnSpc>
              <a:spcAft>
                <a:spcPts val="800"/>
              </a:spcAft>
              <a:tabLst>
                <a:tab pos="457200" algn="l"/>
              </a:tabLst>
            </a:pPr>
            <a:r>
              <a:rPr lang="en-US" sz="2000" kern="100">
                <a:latin typeface="+mn-lt"/>
                <a:ea typeface="Roboto" panose="02000000000000000000" pitchFamily="2" charset="0"/>
                <a:cs typeface="Times New Roman" panose="02020603050405020304" pitchFamily="18" charset="0"/>
              </a:rPr>
              <a:t>Import and combine custom data with computed  data provided by connectors</a:t>
            </a:r>
          </a:p>
          <a:p>
            <a:pPr>
              <a:lnSpc>
                <a:spcPct val="107000"/>
              </a:lnSpc>
              <a:spcAft>
                <a:spcPts val="800"/>
              </a:spcAft>
              <a:tabLst>
                <a:tab pos="457200" algn="l"/>
              </a:tabLst>
            </a:pPr>
            <a:endParaRPr lang="en-US" sz="2000" kern="100">
              <a:latin typeface="+mn-lt"/>
              <a:ea typeface="Roboto" panose="02000000000000000000" pitchFamily="2" charset="0"/>
              <a:cs typeface="Times New Roman" panose="02020603050405020304" pitchFamily="18" charset="0"/>
            </a:endParaRPr>
          </a:p>
          <a:p>
            <a:pPr>
              <a:lnSpc>
                <a:spcPct val="107000"/>
              </a:lnSpc>
              <a:spcAft>
                <a:spcPts val="800"/>
              </a:spcAft>
              <a:tabLst>
                <a:tab pos="457200" algn="l"/>
              </a:tabLst>
            </a:pPr>
            <a:r>
              <a:rPr lang="en-US" sz="2000" kern="100">
                <a:latin typeface="+mn-lt"/>
                <a:ea typeface="Roboto" panose="02000000000000000000" pitchFamily="2" charset="0"/>
                <a:cs typeface="Times New Roman" panose="02020603050405020304" pitchFamily="18" charset="0"/>
              </a:rPr>
              <a:t>Suitable for tracking fulfillment of personal or team targets</a:t>
            </a:r>
          </a:p>
          <a:p>
            <a:endParaRPr lang="en-US" sz="2000">
              <a:latin typeface="+mn-lt"/>
            </a:endParaRPr>
          </a:p>
        </p:txBody>
      </p:sp>
      <p:sp>
        <p:nvSpPr>
          <p:cNvPr id="6" name="Rounded Rectangle 16">
            <a:extLst>
              <a:ext uri="{FF2B5EF4-FFF2-40B4-BE49-F238E27FC236}">
                <a16:creationId xmlns:a16="http://schemas.microsoft.com/office/drawing/2014/main" id="{5CCAC9AA-A0D7-7642-7740-A4BE01BD6FA6}"/>
              </a:ext>
            </a:extLst>
          </p:cNvPr>
          <p:cNvSpPr/>
          <p:nvPr/>
        </p:nvSpPr>
        <p:spPr>
          <a:xfrm rot="16200000">
            <a:off x="6021189" y="1376212"/>
            <a:ext cx="3625434" cy="4972713"/>
          </a:xfrm>
          <a:prstGeom prst="roundRect">
            <a:avLst>
              <a:gd name="adj" fmla="val 594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46B6E28-335C-39ED-CCE4-AEEEE7E35861}"/>
              </a:ext>
            </a:extLst>
          </p:cNvPr>
          <p:cNvPicPr>
            <a:picLocks noChangeAspect="1"/>
          </p:cNvPicPr>
          <p:nvPr/>
        </p:nvPicPr>
        <p:blipFill rotWithShape="1">
          <a:blip r:embed="rId2"/>
          <a:srcRect b="10978"/>
          <a:stretch/>
        </p:blipFill>
        <p:spPr>
          <a:xfrm>
            <a:off x="5548769" y="2319035"/>
            <a:ext cx="4570273" cy="3087065"/>
          </a:xfrm>
          <a:prstGeom prst="rect">
            <a:avLst/>
          </a:prstGeom>
        </p:spPr>
      </p:pic>
      <p:sp>
        <p:nvSpPr>
          <p:cNvPr id="8" name="Rounded Rectangle 16">
            <a:extLst>
              <a:ext uri="{FF2B5EF4-FFF2-40B4-BE49-F238E27FC236}">
                <a16:creationId xmlns:a16="http://schemas.microsoft.com/office/drawing/2014/main" id="{6F2F0D9E-370D-922D-FC15-CAEA1CB0B332}"/>
              </a:ext>
            </a:extLst>
          </p:cNvPr>
          <p:cNvSpPr/>
          <p:nvPr/>
        </p:nvSpPr>
        <p:spPr>
          <a:xfrm rot="16200000">
            <a:off x="7747040" y="798196"/>
            <a:ext cx="3625432" cy="4591049"/>
          </a:xfrm>
          <a:prstGeom prst="roundRect">
            <a:avLst>
              <a:gd name="adj" fmla="val 594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7A86D2-A6B0-9D04-0A4C-03C68017F135}"/>
              </a:ext>
            </a:extLst>
          </p:cNvPr>
          <p:cNvPicPr>
            <a:picLocks noChangeAspect="1"/>
          </p:cNvPicPr>
          <p:nvPr/>
        </p:nvPicPr>
        <p:blipFill>
          <a:blip r:embed="rId3"/>
          <a:stretch>
            <a:fillRect/>
          </a:stretch>
        </p:blipFill>
        <p:spPr>
          <a:xfrm>
            <a:off x="7641457" y="1468119"/>
            <a:ext cx="3836597" cy="3251201"/>
          </a:xfrm>
          <a:prstGeom prst="rect">
            <a:avLst/>
          </a:prstGeom>
        </p:spPr>
      </p:pic>
    </p:spTree>
    <p:extLst>
      <p:ext uri="{BB962C8B-B14F-4D97-AF65-F5344CB8AC3E}">
        <p14:creationId xmlns:p14="http://schemas.microsoft.com/office/powerpoint/2010/main" val="108554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23</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effectLst/>
                <a:latin typeface="Roboto Medium" panose="02000000000000000000" pitchFamily="2" charset="0"/>
                <a:ea typeface="Roboto Medium" panose="02000000000000000000" pitchFamily="2" charset="0"/>
                <a:cs typeface="Times New Roman" panose="02020603050405020304" pitchFamily="18" charset="0"/>
              </a:rPr>
              <a:t>Historical Trending of Real Time Data ..</a:t>
            </a:r>
            <a:endParaRPr lang="en-US"/>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1546860"/>
            <a:ext cx="5668963" cy="4355465"/>
          </a:xfrm>
        </p:spPr>
        <p:txBody>
          <a:bodyPr/>
          <a:lstStyle/>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current and past periods in easy to grasp charts</a:t>
            </a:r>
          </a:p>
          <a:p>
            <a:pPr>
              <a:lnSpc>
                <a:spcPct val="107000"/>
              </a:lnSpc>
              <a:spcAft>
                <a:spcPts val="800"/>
              </a:spcAft>
            </a:pPr>
            <a:endPar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Average Wait Time This Month </a:t>
            </a:r>
            <a:b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vs Last Month</a:t>
            </a:r>
          </a:p>
          <a:p>
            <a:pPr>
              <a:lnSpc>
                <a:spcPct val="107000"/>
              </a:lnSpc>
              <a:spcAft>
                <a:spcPts val="800"/>
              </a:spcAft>
            </a:pPr>
            <a:endPar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Calendar Showing  performance on each day of the month (if threshold </a:t>
            </a:r>
            <a:b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for a team bonus was met that day)</a:t>
            </a:r>
          </a:p>
          <a:p>
            <a:endParaRPr lang="en-US"/>
          </a:p>
        </p:txBody>
      </p:sp>
      <p:sp>
        <p:nvSpPr>
          <p:cNvPr id="6" name="Rounded Rectangle 21">
            <a:extLst>
              <a:ext uri="{FF2B5EF4-FFF2-40B4-BE49-F238E27FC236}">
                <a16:creationId xmlns:a16="http://schemas.microsoft.com/office/drawing/2014/main" id="{E0F2CDD1-258B-3F91-BA0B-F5B80EDD49DE}"/>
              </a:ext>
            </a:extLst>
          </p:cNvPr>
          <p:cNvSpPr/>
          <p:nvPr/>
        </p:nvSpPr>
        <p:spPr>
          <a:xfrm>
            <a:off x="6010910" y="1796028"/>
            <a:ext cx="5411010" cy="3238858"/>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A4782F-0249-BEAD-9FEA-C6556DAD9104}"/>
              </a:ext>
            </a:extLst>
          </p:cNvPr>
          <p:cNvPicPr>
            <a:picLocks noChangeAspect="1"/>
          </p:cNvPicPr>
          <p:nvPr/>
        </p:nvPicPr>
        <p:blipFill>
          <a:blip r:embed="rId2"/>
          <a:stretch>
            <a:fillRect/>
          </a:stretch>
        </p:blipFill>
        <p:spPr>
          <a:xfrm>
            <a:off x="6159852" y="2003614"/>
            <a:ext cx="5113126" cy="2850771"/>
          </a:xfrm>
          <a:prstGeom prst="rect">
            <a:avLst/>
          </a:prstGeom>
        </p:spPr>
      </p:pic>
    </p:spTree>
    <p:extLst>
      <p:ext uri="{BB962C8B-B14F-4D97-AF65-F5344CB8AC3E}">
        <p14:creationId xmlns:p14="http://schemas.microsoft.com/office/powerpoint/2010/main" val="46572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24</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effectLst/>
                <a:latin typeface="Roboto Medium" panose="02000000000000000000" pitchFamily="2" charset="0"/>
                <a:ea typeface="Roboto Medium" panose="02000000000000000000" pitchFamily="2" charset="0"/>
                <a:cs typeface="Times New Roman" panose="02020603050405020304" pitchFamily="18" charset="0"/>
              </a:rPr>
              <a:t>Gamification: Highlight Personal Achievements ..</a:t>
            </a:r>
            <a:endParaRPr lang="en-US"/>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a:xfrm>
            <a:off x="241300" y="1775459"/>
            <a:ext cx="5668963" cy="3764281"/>
          </a:xfrm>
        </p:spPr>
        <p:txBody>
          <a:bodyPr/>
          <a:lstStyle/>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Engage you agents to perform better by providing gamification targets and real-time score evaluation</a:t>
            </a:r>
          </a:p>
          <a:p>
            <a:pPr>
              <a:lnSpc>
                <a:spcPct val="107000"/>
              </a:lnSpc>
              <a:spcAft>
                <a:spcPts val="800"/>
              </a:spcAft>
            </a:pPr>
            <a:endPar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dynamic layouts to position best performers on top of the podium </a:t>
            </a:r>
          </a:p>
          <a:p>
            <a:pPr>
              <a:lnSpc>
                <a:spcPct val="107000"/>
              </a:lnSpc>
              <a:spcAft>
                <a:spcPts val="800"/>
              </a:spcAft>
            </a:pPr>
            <a:endPar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nSpc>
                <a:spcPct val="107000"/>
              </a:lnSpc>
              <a:spcAft>
                <a:spcPts val="800"/>
              </a:spcAft>
            </a:pPr>
            <a:r>
              <a:rPr lang="en-US" sz="1800" kern="10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Combine data with visual elements to deliver any artistic outcome</a:t>
            </a:r>
          </a:p>
        </p:txBody>
      </p:sp>
      <p:sp>
        <p:nvSpPr>
          <p:cNvPr id="6" name="Rounded Rectangle 21">
            <a:extLst>
              <a:ext uri="{FF2B5EF4-FFF2-40B4-BE49-F238E27FC236}">
                <a16:creationId xmlns:a16="http://schemas.microsoft.com/office/drawing/2014/main" id="{3185C92C-C91C-0D7C-032D-8F50ABE493F5}"/>
              </a:ext>
            </a:extLst>
          </p:cNvPr>
          <p:cNvSpPr/>
          <p:nvPr/>
        </p:nvSpPr>
        <p:spPr>
          <a:xfrm>
            <a:off x="5910263" y="1642562"/>
            <a:ext cx="5711864" cy="359780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3">
            <a:extLst>
              <a:ext uri="{FF2B5EF4-FFF2-40B4-BE49-F238E27FC236}">
                <a16:creationId xmlns:a16="http://schemas.microsoft.com/office/drawing/2014/main" id="{CC31EB2E-E581-1A00-6A33-50DEE64DBEAB}"/>
              </a:ext>
            </a:extLst>
          </p:cNvPr>
          <p:cNvPicPr/>
          <p:nvPr/>
        </p:nvPicPr>
        <p:blipFill>
          <a:blip r:embed="rId2"/>
          <a:stretch>
            <a:fillRect/>
          </a:stretch>
        </p:blipFill>
        <p:spPr>
          <a:xfrm>
            <a:off x="6099767" y="1850672"/>
            <a:ext cx="5332856" cy="3181583"/>
          </a:xfrm>
          <a:prstGeom prst="rect">
            <a:avLst/>
          </a:prstGeom>
        </p:spPr>
      </p:pic>
    </p:spTree>
    <p:extLst>
      <p:ext uri="{BB962C8B-B14F-4D97-AF65-F5344CB8AC3E}">
        <p14:creationId xmlns:p14="http://schemas.microsoft.com/office/powerpoint/2010/main" val="3397181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EBD4-B2B7-A838-EB41-1ED2B9D9DFF0}"/>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2Ring Dashboards &amp; Wallboards: Technical Overview ..</a:t>
            </a:r>
          </a:p>
        </p:txBody>
      </p:sp>
      <p:sp>
        <p:nvSpPr>
          <p:cNvPr id="5" name="Slide Number Placeholder 4">
            <a:extLst>
              <a:ext uri="{FF2B5EF4-FFF2-40B4-BE49-F238E27FC236}">
                <a16:creationId xmlns:a16="http://schemas.microsoft.com/office/drawing/2014/main" id="{8B6460FA-0B38-11A0-28F8-E6FC57540660}"/>
              </a:ext>
            </a:extLst>
          </p:cNvPr>
          <p:cNvSpPr>
            <a:spLocks noGrp="1"/>
          </p:cNvSpPr>
          <p:nvPr>
            <p:ph type="sldNum" sz="quarter" idx="14"/>
          </p:nvPr>
        </p:nvSpPr>
        <p:spPr/>
        <p:txBody>
          <a:bodyPr/>
          <a:lstStyle/>
          <a:p>
            <a:fld id="{EB4B8DE2-A4E8-46E4-8BBF-D75455EFF32C}" type="slidenum">
              <a:rPr lang="en-US" smtClean="0"/>
              <a:pPr/>
              <a:t>25</a:t>
            </a:fld>
            <a:endParaRPr lang="en-US"/>
          </a:p>
        </p:txBody>
      </p:sp>
      <p:sp>
        <p:nvSpPr>
          <p:cNvPr id="6" name="Rectangle: Rounded Corners 5">
            <a:extLst>
              <a:ext uri="{FF2B5EF4-FFF2-40B4-BE49-F238E27FC236}">
                <a16:creationId xmlns:a16="http://schemas.microsoft.com/office/drawing/2014/main" id="{592BCC51-2D0E-9439-6B9C-9028A4E4C037}"/>
              </a:ext>
            </a:extLst>
          </p:cNvPr>
          <p:cNvSpPr/>
          <p:nvPr/>
        </p:nvSpPr>
        <p:spPr>
          <a:xfrm>
            <a:off x="381376" y="2053442"/>
            <a:ext cx="6784041" cy="397279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7" name="Rectangle 6">
            <a:extLst>
              <a:ext uri="{FF2B5EF4-FFF2-40B4-BE49-F238E27FC236}">
                <a16:creationId xmlns:a16="http://schemas.microsoft.com/office/drawing/2014/main" id="{BDEF1258-7023-3D7B-A0A6-5A7B7864E926}"/>
              </a:ext>
            </a:extLst>
          </p:cNvPr>
          <p:cNvSpPr/>
          <p:nvPr/>
        </p:nvSpPr>
        <p:spPr>
          <a:xfrm>
            <a:off x="791508" y="2370878"/>
            <a:ext cx="1113863" cy="3383055"/>
          </a:xfrm>
          <a:prstGeom prst="rect">
            <a:avLst/>
          </a:prstGeom>
          <a:solidFill>
            <a:srgbClr val="FFC0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a16="http://schemas.microsoft.com/office/drawing/2014/main" id="{32C51D1B-7CA5-1AC1-811B-419CF56971D7}"/>
              </a:ext>
            </a:extLst>
          </p:cNvPr>
          <p:cNvSpPr/>
          <p:nvPr/>
        </p:nvSpPr>
        <p:spPr>
          <a:xfrm>
            <a:off x="2210175" y="2370878"/>
            <a:ext cx="3126441" cy="3383055"/>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9" name="Rectangle: Rounded Corners 8">
            <a:extLst>
              <a:ext uri="{FF2B5EF4-FFF2-40B4-BE49-F238E27FC236}">
                <a16:creationId xmlns:a16="http://schemas.microsoft.com/office/drawing/2014/main" id="{93E9E44C-A191-0B58-0A0D-C41D64175795}"/>
              </a:ext>
            </a:extLst>
          </p:cNvPr>
          <p:cNvSpPr/>
          <p:nvPr/>
        </p:nvSpPr>
        <p:spPr>
          <a:xfrm>
            <a:off x="2425327" y="2754156"/>
            <a:ext cx="2736477" cy="1964329"/>
          </a:xfrm>
          <a:prstGeom prst="roundRect">
            <a:avLst/>
          </a:prstGeom>
          <a:solidFill>
            <a:schemeClr val="bg1"/>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584FB2B9-5CC6-98F0-4597-3467D5316175}"/>
              </a:ext>
            </a:extLst>
          </p:cNvPr>
          <p:cNvSpPr/>
          <p:nvPr/>
        </p:nvSpPr>
        <p:spPr>
          <a:xfrm>
            <a:off x="2405156" y="4912495"/>
            <a:ext cx="2736477" cy="742327"/>
          </a:xfrm>
          <a:prstGeom prst="roundRect">
            <a:avLst/>
          </a:prstGeom>
          <a:solidFill>
            <a:schemeClr val="bg1"/>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1" name="Rectangle: Rounded Corners 10">
            <a:extLst>
              <a:ext uri="{FF2B5EF4-FFF2-40B4-BE49-F238E27FC236}">
                <a16:creationId xmlns:a16="http://schemas.microsoft.com/office/drawing/2014/main" id="{2CAA4B1E-F7AF-E81E-18B5-9D8BC58389BF}"/>
              </a:ext>
            </a:extLst>
          </p:cNvPr>
          <p:cNvSpPr/>
          <p:nvPr/>
        </p:nvSpPr>
        <p:spPr>
          <a:xfrm>
            <a:off x="2315503" y="2614018"/>
            <a:ext cx="2736477" cy="1915199"/>
          </a:xfrm>
          <a:prstGeom prst="roundRect">
            <a:avLst/>
          </a:prstGeom>
          <a:solidFill>
            <a:schemeClr val="bg1"/>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2" name="Rectangle 11">
            <a:extLst>
              <a:ext uri="{FF2B5EF4-FFF2-40B4-BE49-F238E27FC236}">
                <a16:creationId xmlns:a16="http://schemas.microsoft.com/office/drawing/2014/main" id="{C9130327-A682-C566-4C9E-A3E8181F9682}"/>
              </a:ext>
            </a:extLst>
          </p:cNvPr>
          <p:cNvSpPr/>
          <p:nvPr/>
        </p:nvSpPr>
        <p:spPr>
          <a:xfrm>
            <a:off x="3585146" y="5004424"/>
            <a:ext cx="1174369" cy="591589"/>
          </a:xfrm>
          <a:prstGeom prst="rect">
            <a:avLst/>
          </a:prstGeom>
          <a:solidFill>
            <a:srgbClr val="F4D3D4"/>
          </a:soli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3" name="Rectangle 12">
            <a:extLst>
              <a:ext uri="{FF2B5EF4-FFF2-40B4-BE49-F238E27FC236}">
                <a16:creationId xmlns:a16="http://schemas.microsoft.com/office/drawing/2014/main" id="{3340D422-1994-4FC5-8F03-E510F304E65F}"/>
              </a:ext>
            </a:extLst>
          </p:cNvPr>
          <p:cNvSpPr/>
          <p:nvPr/>
        </p:nvSpPr>
        <p:spPr>
          <a:xfrm>
            <a:off x="3542569" y="2838599"/>
            <a:ext cx="1174369" cy="1414869"/>
          </a:xfrm>
          <a:prstGeom prst="rect">
            <a:avLst/>
          </a:prstGeom>
          <a:solidFill>
            <a:srgbClr val="F4D3D4"/>
          </a:soli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4" name="Rectangle 13">
            <a:extLst>
              <a:ext uri="{FF2B5EF4-FFF2-40B4-BE49-F238E27FC236}">
                <a16:creationId xmlns:a16="http://schemas.microsoft.com/office/drawing/2014/main" id="{0F29E1E8-D3FB-0416-EFBB-01D6E7A83BDB}"/>
              </a:ext>
            </a:extLst>
          </p:cNvPr>
          <p:cNvSpPr/>
          <p:nvPr/>
        </p:nvSpPr>
        <p:spPr>
          <a:xfrm>
            <a:off x="2405156" y="3875271"/>
            <a:ext cx="933457" cy="36307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5" name="Rectangle 14">
            <a:extLst>
              <a:ext uri="{FF2B5EF4-FFF2-40B4-BE49-F238E27FC236}">
                <a16:creationId xmlns:a16="http://schemas.microsoft.com/office/drawing/2014/main" id="{6282390D-BBA3-6E60-FF1B-530811C2F062}"/>
              </a:ext>
            </a:extLst>
          </p:cNvPr>
          <p:cNvSpPr/>
          <p:nvPr/>
        </p:nvSpPr>
        <p:spPr>
          <a:xfrm>
            <a:off x="3663024" y="3067886"/>
            <a:ext cx="933457" cy="36307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16" name="Flowchart: Magnetic Disk 15">
            <a:extLst>
              <a:ext uri="{FF2B5EF4-FFF2-40B4-BE49-F238E27FC236}">
                <a16:creationId xmlns:a16="http://schemas.microsoft.com/office/drawing/2014/main" id="{298EE47D-5AFF-2D52-2C2C-C8909351D4A1}"/>
              </a:ext>
            </a:extLst>
          </p:cNvPr>
          <p:cNvSpPr/>
          <p:nvPr/>
        </p:nvSpPr>
        <p:spPr>
          <a:xfrm>
            <a:off x="2564277" y="3218045"/>
            <a:ext cx="532295" cy="478343"/>
          </a:xfrm>
          <a:prstGeom prst="flowChartMagneticDisk">
            <a:avLst/>
          </a:prstGeom>
          <a:solidFill>
            <a:srgbClr val="FFFF00"/>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cxnSp>
        <p:nvCxnSpPr>
          <p:cNvPr id="17" name="Straight Connector 16">
            <a:extLst>
              <a:ext uri="{FF2B5EF4-FFF2-40B4-BE49-F238E27FC236}">
                <a16:creationId xmlns:a16="http://schemas.microsoft.com/office/drawing/2014/main" id="{07E5813D-7273-42A3-8604-A4BECA10E4C4}"/>
              </a:ext>
            </a:extLst>
          </p:cNvPr>
          <p:cNvCxnSpPr/>
          <p:nvPr/>
        </p:nvCxnSpPr>
        <p:spPr>
          <a:xfrm>
            <a:off x="381376" y="1995883"/>
            <a:ext cx="6891617" cy="0"/>
          </a:xfrm>
          <a:prstGeom prst="line">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ABDF4E-427F-48B5-C4F6-E61BF9A24821}"/>
              </a:ext>
            </a:extLst>
          </p:cNvPr>
          <p:cNvCxnSpPr>
            <a:cxnSpLocks/>
          </p:cNvCxnSpPr>
          <p:nvPr/>
        </p:nvCxnSpPr>
        <p:spPr>
          <a:xfrm>
            <a:off x="7930782" y="2076752"/>
            <a:ext cx="0" cy="3949483"/>
          </a:xfrm>
          <a:prstGeom prst="line">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CF930F0-A7E1-7475-92E1-4E557A7D48EF}"/>
              </a:ext>
            </a:extLst>
          </p:cNvPr>
          <p:cNvSpPr/>
          <p:nvPr/>
        </p:nvSpPr>
        <p:spPr>
          <a:xfrm>
            <a:off x="2928639" y="1239363"/>
            <a:ext cx="2947727" cy="6781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20" name="Rectangle: Rounded Corners 19">
            <a:extLst>
              <a:ext uri="{FF2B5EF4-FFF2-40B4-BE49-F238E27FC236}">
                <a16:creationId xmlns:a16="http://schemas.microsoft.com/office/drawing/2014/main" id="{7E551337-B947-79C2-0CEC-3E58B3FCB476}"/>
              </a:ext>
            </a:extLst>
          </p:cNvPr>
          <p:cNvSpPr/>
          <p:nvPr/>
        </p:nvSpPr>
        <p:spPr>
          <a:xfrm>
            <a:off x="8696148" y="1995883"/>
            <a:ext cx="2027139" cy="18945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21" name="Rectangle: Rounded Corners 20">
            <a:extLst>
              <a:ext uri="{FF2B5EF4-FFF2-40B4-BE49-F238E27FC236}">
                <a16:creationId xmlns:a16="http://schemas.microsoft.com/office/drawing/2014/main" id="{A47512EA-2D47-12FD-CC7A-B1F4D5BCA5F7}"/>
              </a:ext>
            </a:extLst>
          </p:cNvPr>
          <p:cNvSpPr/>
          <p:nvPr/>
        </p:nvSpPr>
        <p:spPr>
          <a:xfrm>
            <a:off x="8696147" y="4131724"/>
            <a:ext cx="2027139" cy="18945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22" name="Rectangle 21">
            <a:extLst>
              <a:ext uri="{FF2B5EF4-FFF2-40B4-BE49-F238E27FC236}">
                <a16:creationId xmlns:a16="http://schemas.microsoft.com/office/drawing/2014/main" id="{F6941766-FAEB-F55D-91F6-553BAA8DDB1D}"/>
              </a:ext>
            </a:extLst>
          </p:cNvPr>
          <p:cNvSpPr/>
          <p:nvPr/>
        </p:nvSpPr>
        <p:spPr>
          <a:xfrm>
            <a:off x="8464188" y="1120899"/>
            <a:ext cx="2739828" cy="665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pic>
        <p:nvPicPr>
          <p:cNvPr id="23" name="Graphic 22" descr="User with solid fill">
            <a:extLst>
              <a:ext uri="{FF2B5EF4-FFF2-40B4-BE49-F238E27FC236}">
                <a16:creationId xmlns:a16="http://schemas.microsoft.com/office/drawing/2014/main" id="{1EB8715A-7A36-A6E5-34AF-5BBBC40AFE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01252" y="4886092"/>
            <a:ext cx="829244" cy="829244"/>
          </a:xfrm>
          <a:prstGeom prst="rect">
            <a:avLst/>
          </a:prstGeom>
        </p:spPr>
      </p:pic>
      <p:pic>
        <p:nvPicPr>
          <p:cNvPr id="24" name="Graphic 23" descr="Users with solid fill">
            <a:extLst>
              <a:ext uri="{FF2B5EF4-FFF2-40B4-BE49-F238E27FC236}">
                <a16:creationId xmlns:a16="http://schemas.microsoft.com/office/drawing/2014/main" id="{5EE5B804-C6DA-E433-1CDD-8977E1EC1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6781" y="2653264"/>
            <a:ext cx="1071283" cy="1071283"/>
          </a:xfrm>
          <a:prstGeom prst="rect">
            <a:avLst/>
          </a:prstGeom>
        </p:spPr>
      </p:pic>
      <p:cxnSp>
        <p:nvCxnSpPr>
          <p:cNvPr id="25" name="Straight Arrow Connector 24">
            <a:extLst>
              <a:ext uri="{FF2B5EF4-FFF2-40B4-BE49-F238E27FC236}">
                <a16:creationId xmlns:a16="http://schemas.microsoft.com/office/drawing/2014/main" id="{0A769338-73B3-4D59-0A05-27708D5F2488}"/>
              </a:ext>
            </a:extLst>
          </p:cNvPr>
          <p:cNvCxnSpPr>
            <a:endCxn id="8" idx="1"/>
          </p:cNvCxnSpPr>
          <p:nvPr/>
        </p:nvCxnSpPr>
        <p:spPr>
          <a:xfrm>
            <a:off x="1905371" y="4042798"/>
            <a:ext cx="304804" cy="196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3E4F5FE9-0A79-CDF1-939E-6825F41F3DD3}"/>
              </a:ext>
            </a:extLst>
          </p:cNvPr>
          <p:cNvSpPr/>
          <p:nvPr/>
        </p:nvSpPr>
        <p:spPr>
          <a:xfrm rot="18380167">
            <a:off x="5058055" y="5040624"/>
            <a:ext cx="914400" cy="914400"/>
          </a:xfrm>
          <a:prstGeom prst="arc">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FFFFFF"/>
              </a:solidFill>
              <a:effectLst/>
              <a:uLnTx/>
              <a:uFillTx/>
              <a:latin typeface="CiscoSansTT Light"/>
              <a:ea typeface="+mn-ea"/>
              <a:cs typeface="+mn-cs"/>
            </a:endParaRPr>
          </a:p>
        </p:txBody>
      </p:sp>
      <p:cxnSp>
        <p:nvCxnSpPr>
          <p:cNvPr id="27" name="Connector: Curved 26">
            <a:extLst>
              <a:ext uri="{FF2B5EF4-FFF2-40B4-BE49-F238E27FC236}">
                <a16:creationId xmlns:a16="http://schemas.microsoft.com/office/drawing/2014/main" id="{8FCC2978-2420-A1B3-6E03-521E54719938}"/>
              </a:ext>
            </a:extLst>
          </p:cNvPr>
          <p:cNvCxnSpPr>
            <a:cxnSpLocks/>
          </p:cNvCxnSpPr>
          <p:nvPr/>
        </p:nvCxnSpPr>
        <p:spPr>
          <a:xfrm rot="16200000" flipV="1">
            <a:off x="4660623" y="3323225"/>
            <a:ext cx="1052797" cy="940171"/>
          </a:xfrm>
          <a:prstGeom prst="curvedConnector3">
            <a:avLst>
              <a:gd name="adj1" fmla="val 9917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643D974-9EEE-8576-1433-26C410FF7DA5}"/>
              </a:ext>
            </a:extLst>
          </p:cNvPr>
          <p:cNvSpPr/>
          <p:nvPr/>
        </p:nvSpPr>
        <p:spPr>
          <a:xfrm>
            <a:off x="5641420" y="2370878"/>
            <a:ext cx="1113864" cy="3383055"/>
          </a:xfrm>
          <a:prstGeom prst="rect">
            <a:avLst/>
          </a:prstGeom>
          <a:solidFill>
            <a:srgbClr val="ED7100"/>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sp>
        <p:nvSpPr>
          <p:cNvPr id="29" name="Rectangle 28">
            <a:extLst>
              <a:ext uri="{FF2B5EF4-FFF2-40B4-BE49-F238E27FC236}">
                <a16:creationId xmlns:a16="http://schemas.microsoft.com/office/drawing/2014/main" id="{D329A0CF-C947-4FA7-0058-341283DB4CD7}"/>
              </a:ext>
            </a:extLst>
          </p:cNvPr>
          <p:cNvSpPr/>
          <p:nvPr/>
        </p:nvSpPr>
        <p:spPr>
          <a:xfrm>
            <a:off x="5550099" y="2981603"/>
            <a:ext cx="754139" cy="364189"/>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cxnSp>
        <p:nvCxnSpPr>
          <p:cNvPr id="30" name="Connector: Curved 29">
            <a:extLst>
              <a:ext uri="{FF2B5EF4-FFF2-40B4-BE49-F238E27FC236}">
                <a16:creationId xmlns:a16="http://schemas.microsoft.com/office/drawing/2014/main" id="{87FFE8E0-48A0-C6D2-CB28-838A962BE903}"/>
              </a:ext>
            </a:extLst>
          </p:cNvPr>
          <p:cNvCxnSpPr>
            <a:endCxn id="28" idx="3"/>
          </p:cNvCxnSpPr>
          <p:nvPr/>
        </p:nvCxnSpPr>
        <p:spPr>
          <a:xfrm rot="10800000">
            <a:off x="6755285" y="4062406"/>
            <a:ext cx="1940863" cy="114642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8849B60E-6121-8E8B-ED42-1EEB841649B4}"/>
              </a:ext>
            </a:extLst>
          </p:cNvPr>
          <p:cNvCxnSpPr>
            <a:cxnSpLocks/>
          </p:cNvCxnSpPr>
          <p:nvPr/>
        </p:nvCxnSpPr>
        <p:spPr>
          <a:xfrm rot="10800000" flipV="1">
            <a:off x="6755285" y="2689959"/>
            <a:ext cx="1940863" cy="856074"/>
          </a:xfrm>
          <a:prstGeom prst="curvedConnector3">
            <a:avLst>
              <a:gd name="adj1" fmla="val 4792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BD2191D-6CBA-D8B8-579D-4266CE3EA025}"/>
              </a:ext>
            </a:extLst>
          </p:cNvPr>
          <p:cNvCxnSpPr>
            <a:cxnSpLocks/>
            <a:endCxn id="16" idx="4"/>
          </p:cNvCxnSpPr>
          <p:nvPr/>
        </p:nvCxnSpPr>
        <p:spPr>
          <a:xfrm rot="10800000">
            <a:off x="3096573" y="3457218"/>
            <a:ext cx="446003" cy="23917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6FE7B8-7C51-52B5-6731-AA7DFD9158EE}"/>
              </a:ext>
            </a:extLst>
          </p:cNvPr>
          <p:cNvCxnSpPr>
            <a:cxnSpLocks/>
            <a:endCxn id="13" idx="1"/>
          </p:cNvCxnSpPr>
          <p:nvPr/>
        </p:nvCxnSpPr>
        <p:spPr>
          <a:xfrm>
            <a:off x="3308355" y="3546033"/>
            <a:ext cx="234214" cy="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74B6F017-415B-4753-B88A-16DAFA9BA077}"/>
              </a:ext>
            </a:extLst>
          </p:cNvPr>
          <p:cNvSpPr/>
          <p:nvPr/>
        </p:nvSpPr>
        <p:spPr>
          <a:xfrm>
            <a:off x="3300528" y="3546033"/>
            <a:ext cx="242033" cy="189099"/>
          </a:xfrm>
          <a:prstGeom prst="arc">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824"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p:txBody>
      </p:sp>
      <p:cxnSp>
        <p:nvCxnSpPr>
          <p:cNvPr id="35" name="Connector: Curved 34">
            <a:extLst>
              <a:ext uri="{FF2B5EF4-FFF2-40B4-BE49-F238E27FC236}">
                <a16:creationId xmlns:a16="http://schemas.microsoft.com/office/drawing/2014/main" id="{E0E660AC-3439-092A-745D-B6FC8FF3A344}"/>
              </a:ext>
            </a:extLst>
          </p:cNvPr>
          <p:cNvCxnSpPr>
            <a:endCxn id="14" idx="3"/>
          </p:cNvCxnSpPr>
          <p:nvPr/>
        </p:nvCxnSpPr>
        <p:spPr>
          <a:xfrm rot="10800000" flipV="1">
            <a:off x="3338613" y="4014292"/>
            <a:ext cx="203948" cy="42514"/>
          </a:xfrm>
          <a:prstGeom prst="curvedConnector3">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27E7268-87DE-073F-32A7-B1A0EE05BC37}"/>
              </a:ext>
            </a:extLst>
          </p:cNvPr>
          <p:cNvSpPr txBox="1"/>
          <p:nvPr/>
        </p:nvSpPr>
        <p:spPr>
          <a:xfrm>
            <a:off x="3257207" y="1247478"/>
            <a:ext cx="2285720" cy="259763"/>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Amazon Web Services</a:t>
            </a:r>
          </a:p>
        </p:txBody>
      </p:sp>
      <p:sp>
        <p:nvSpPr>
          <p:cNvPr id="37" name="TextBox 36">
            <a:extLst>
              <a:ext uri="{FF2B5EF4-FFF2-40B4-BE49-F238E27FC236}">
                <a16:creationId xmlns:a16="http://schemas.microsoft.com/office/drawing/2014/main" id="{C439AC65-18BE-B911-6378-FE1176F74FB8}"/>
              </a:ext>
            </a:extLst>
          </p:cNvPr>
          <p:cNvSpPr txBox="1"/>
          <p:nvPr/>
        </p:nvSpPr>
        <p:spPr>
          <a:xfrm>
            <a:off x="8767859" y="2154719"/>
            <a:ext cx="1895244" cy="259763"/>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Customer Premises</a:t>
            </a:r>
          </a:p>
        </p:txBody>
      </p:sp>
      <p:sp>
        <p:nvSpPr>
          <p:cNvPr id="38" name="TextBox 37">
            <a:extLst>
              <a:ext uri="{FF2B5EF4-FFF2-40B4-BE49-F238E27FC236}">
                <a16:creationId xmlns:a16="http://schemas.microsoft.com/office/drawing/2014/main" id="{81126E67-C214-23F8-7BC1-D9E5C3C22775}"/>
              </a:ext>
            </a:extLst>
          </p:cNvPr>
          <p:cNvSpPr txBox="1"/>
          <p:nvPr/>
        </p:nvSpPr>
        <p:spPr>
          <a:xfrm>
            <a:off x="8767859" y="4385003"/>
            <a:ext cx="1895244" cy="259763"/>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Customer</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Work from Home User</a:t>
            </a:r>
          </a:p>
        </p:txBody>
      </p:sp>
      <p:sp>
        <p:nvSpPr>
          <p:cNvPr id="39" name="TextBox 38">
            <a:extLst>
              <a:ext uri="{FF2B5EF4-FFF2-40B4-BE49-F238E27FC236}">
                <a16:creationId xmlns:a16="http://schemas.microsoft.com/office/drawing/2014/main" id="{46C50714-3B5C-A026-1058-7BB39E38AEE5}"/>
              </a:ext>
            </a:extLst>
          </p:cNvPr>
          <p:cNvSpPr txBox="1"/>
          <p:nvPr/>
        </p:nvSpPr>
        <p:spPr>
          <a:xfrm>
            <a:off x="3029875" y="2096523"/>
            <a:ext cx="855761" cy="159661"/>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AWS SDK HTTPS RESPONSE</a:t>
            </a:r>
          </a:p>
        </p:txBody>
      </p:sp>
      <p:sp>
        <p:nvSpPr>
          <p:cNvPr id="40" name="TextBox 39">
            <a:extLst>
              <a:ext uri="{FF2B5EF4-FFF2-40B4-BE49-F238E27FC236}">
                <a16:creationId xmlns:a16="http://schemas.microsoft.com/office/drawing/2014/main" id="{8A1552D2-2908-43F8-F5B1-48BEE95EF8B9}"/>
              </a:ext>
            </a:extLst>
          </p:cNvPr>
          <p:cNvSpPr txBox="1"/>
          <p:nvPr/>
        </p:nvSpPr>
        <p:spPr>
          <a:xfrm>
            <a:off x="3702816" y="2082295"/>
            <a:ext cx="2052917" cy="254052"/>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2Ring Cloud (MS Azure Region)</a:t>
            </a:r>
          </a:p>
        </p:txBody>
      </p:sp>
      <p:sp>
        <p:nvSpPr>
          <p:cNvPr id="41" name="TextBox 40">
            <a:extLst>
              <a:ext uri="{FF2B5EF4-FFF2-40B4-BE49-F238E27FC236}">
                <a16:creationId xmlns:a16="http://schemas.microsoft.com/office/drawing/2014/main" id="{55203DA7-1FAA-0B89-2087-CF9DFA160E6F}"/>
              </a:ext>
            </a:extLst>
          </p:cNvPr>
          <p:cNvSpPr txBox="1"/>
          <p:nvPr/>
        </p:nvSpPr>
        <p:spPr>
          <a:xfrm>
            <a:off x="3338612" y="2399758"/>
            <a:ext cx="1488662" cy="229333"/>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Kubernetes Cluster</a:t>
            </a:r>
          </a:p>
        </p:txBody>
      </p:sp>
      <p:sp>
        <p:nvSpPr>
          <p:cNvPr id="42" name="TextBox 41">
            <a:extLst>
              <a:ext uri="{FF2B5EF4-FFF2-40B4-BE49-F238E27FC236}">
                <a16:creationId xmlns:a16="http://schemas.microsoft.com/office/drawing/2014/main" id="{499EDACD-5FEC-2480-0B2F-70893E4C2647}"/>
              </a:ext>
            </a:extLst>
          </p:cNvPr>
          <p:cNvSpPr txBox="1"/>
          <p:nvPr/>
        </p:nvSpPr>
        <p:spPr>
          <a:xfrm>
            <a:off x="2596460" y="3444763"/>
            <a:ext cx="466870" cy="189886"/>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Database</a:t>
            </a:r>
          </a:p>
        </p:txBody>
      </p:sp>
      <p:sp>
        <p:nvSpPr>
          <p:cNvPr id="43" name="TextBox 42">
            <a:extLst>
              <a:ext uri="{FF2B5EF4-FFF2-40B4-BE49-F238E27FC236}">
                <a16:creationId xmlns:a16="http://schemas.microsoft.com/office/drawing/2014/main" id="{A8BCC016-2621-3A1E-F012-41D432CDE80E}"/>
              </a:ext>
            </a:extLst>
          </p:cNvPr>
          <p:cNvSpPr txBox="1"/>
          <p:nvPr/>
        </p:nvSpPr>
        <p:spPr>
          <a:xfrm>
            <a:off x="2575880" y="3993790"/>
            <a:ext cx="673279" cy="256708"/>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File Storage</a:t>
            </a:r>
          </a:p>
        </p:txBody>
      </p:sp>
      <p:sp>
        <p:nvSpPr>
          <p:cNvPr id="44" name="TextBox 43">
            <a:extLst>
              <a:ext uri="{FF2B5EF4-FFF2-40B4-BE49-F238E27FC236}">
                <a16:creationId xmlns:a16="http://schemas.microsoft.com/office/drawing/2014/main" id="{1E35E904-DF4A-BDE9-E422-357E30FECF2D}"/>
              </a:ext>
            </a:extLst>
          </p:cNvPr>
          <p:cNvSpPr txBox="1"/>
          <p:nvPr/>
        </p:nvSpPr>
        <p:spPr>
          <a:xfrm>
            <a:off x="3716482" y="3110389"/>
            <a:ext cx="866126" cy="371352"/>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Amazon Connect Connector</a:t>
            </a:r>
          </a:p>
        </p:txBody>
      </p:sp>
      <p:sp>
        <p:nvSpPr>
          <p:cNvPr id="45" name="TextBox 44">
            <a:extLst>
              <a:ext uri="{FF2B5EF4-FFF2-40B4-BE49-F238E27FC236}">
                <a16:creationId xmlns:a16="http://schemas.microsoft.com/office/drawing/2014/main" id="{64DBD360-46F9-A4A3-F301-F341AA672E76}"/>
              </a:ext>
            </a:extLst>
          </p:cNvPr>
          <p:cNvSpPr txBox="1"/>
          <p:nvPr/>
        </p:nvSpPr>
        <p:spPr>
          <a:xfrm>
            <a:off x="3125788" y="2609153"/>
            <a:ext cx="2052917" cy="254052"/>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Tenant Namespaces</a:t>
            </a:r>
          </a:p>
        </p:txBody>
      </p:sp>
      <p:sp>
        <p:nvSpPr>
          <p:cNvPr id="46" name="TextBox 45">
            <a:extLst>
              <a:ext uri="{FF2B5EF4-FFF2-40B4-BE49-F238E27FC236}">
                <a16:creationId xmlns:a16="http://schemas.microsoft.com/office/drawing/2014/main" id="{E7FC73AB-CB6A-263B-DE5D-476C6CE95DF4}"/>
              </a:ext>
            </a:extLst>
          </p:cNvPr>
          <p:cNvSpPr txBox="1"/>
          <p:nvPr/>
        </p:nvSpPr>
        <p:spPr>
          <a:xfrm>
            <a:off x="3618759" y="3741904"/>
            <a:ext cx="1055545" cy="254052"/>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Tenant Services</a:t>
            </a:r>
          </a:p>
        </p:txBody>
      </p:sp>
      <p:sp>
        <p:nvSpPr>
          <p:cNvPr id="47" name="TextBox 46">
            <a:extLst>
              <a:ext uri="{FF2B5EF4-FFF2-40B4-BE49-F238E27FC236}">
                <a16:creationId xmlns:a16="http://schemas.microsoft.com/office/drawing/2014/main" id="{9BEA33FE-26E0-5C6A-D121-8432D09BBE02}"/>
              </a:ext>
            </a:extLst>
          </p:cNvPr>
          <p:cNvSpPr txBox="1"/>
          <p:nvPr/>
        </p:nvSpPr>
        <p:spPr>
          <a:xfrm>
            <a:off x="3673730" y="5214537"/>
            <a:ext cx="1055545" cy="254052"/>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Shared Services</a:t>
            </a:r>
          </a:p>
        </p:txBody>
      </p:sp>
      <p:sp>
        <p:nvSpPr>
          <p:cNvPr id="48" name="TextBox 47">
            <a:extLst>
              <a:ext uri="{FF2B5EF4-FFF2-40B4-BE49-F238E27FC236}">
                <a16:creationId xmlns:a16="http://schemas.microsoft.com/office/drawing/2014/main" id="{4C960764-8CB0-045C-74D5-C361A211F15D}"/>
              </a:ext>
            </a:extLst>
          </p:cNvPr>
          <p:cNvSpPr txBox="1"/>
          <p:nvPr/>
        </p:nvSpPr>
        <p:spPr>
          <a:xfrm>
            <a:off x="828510" y="3887266"/>
            <a:ext cx="1055545" cy="254052"/>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Configuration Management</a:t>
            </a:r>
          </a:p>
        </p:txBody>
      </p:sp>
      <p:sp>
        <p:nvSpPr>
          <p:cNvPr id="49" name="TextBox 48">
            <a:extLst>
              <a:ext uri="{FF2B5EF4-FFF2-40B4-BE49-F238E27FC236}">
                <a16:creationId xmlns:a16="http://schemas.microsoft.com/office/drawing/2014/main" id="{2D8D4D5C-34C0-06D3-1C61-EAF52C9AA5BC}"/>
              </a:ext>
            </a:extLst>
          </p:cNvPr>
          <p:cNvSpPr txBox="1"/>
          <p:nvPr/>
        </p:nvSpPr>
        <p:spPr>
          <a:xfrm>
            <a:off x="8021638" y="2943140"/>
            <a:ext cx="509972" cy="162905"/>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HTTPS</a:t>
            </a:r>
          </a:p>
        </p:txBody>
      </p:sp>
      <p:sp>
        <p:nvSpPr>
          <p:cNvPr id="50" name="TextBox 49">
            <a:extLst>
              <a:ext uri="{FF2B5EF4-FFF2-40B4-BE49-F238E27FC236}">
                <a16:creationId xmlns:a16="http://schemas.microsoft.com/office/drawing/2014/main" id="{3BF90CA0-151B-4077-CE55-3CF053C5746B}"/>
              </a:ext>
            </a:extLst>
          </p:cNvPr>
          <p:cNvSpPr txBox="1"/>
          <p:nvPr/>
        </p:nvSpPr>
        <p:spPr>
          <a:xfrm>
            <a:off x="8089119" y="5307237"/>
            <a:ext cx="509972" cy="162905"/>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HTTPS</a:t>
            </a:r>
          </a:p>
        </p:txBody>
      </p:sp>
      <p:sp>
        <p:nvSpPr>
          <p:cNvPr id="51" name="TextBox 50">
            <a:extLst>
              <a:ext uri="{FF2B5EF4-FFF2-40B4-BE49-F238E27FC236}">
                <a16:creationId xmlns:a16="http://schemas.microsoft.com/office/drawing/2014/main" id="{4465AEC8-73A5-C318-4CC4-51007102EE74}"/>
              </a:ext>
            </a:extLst>
          </p:cNvPr>
          <p:cNvSpPr txBox="1"/>
          <p:nvPr/>
        </p:nvSpPr>
        <p:spPr>
          <a:xfrm>
            <a:off x="5678423" y="3829491"/>
            <a:ext cx="1055545" cy="254052"/>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Web Application</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Gateway</a:t>
            </a:r>
          </a:p>
        </p:txBody>
      </p:sp>
      <p:sp>
        <p:nvSpPr>
          <p:cNvPr id="52" name="TextBox 51">
            <a:extLst>
              <a:ext uri="{FF2B5EF4-FFF2-40B4-BE49-F238E27FC236}">
                <a16:creationId xmlns:a16="http://schemas.microsoft.com/office/drawing/2014/main" id="{20A1FF9B-A959-1479-8AE8-10CCA9F60D61}"/>
              </a:ext>
            </a:extLst>
          </p:cNvPr>
          <p:cNvSpPr txBox="1"/>
          <p:nvPr/>
        </p:nvSpPr>
        <p:spPr>
          <a:xfrm>
            <a:off x="5678423" y="4319709"/>
            <a:ext cx="1055545" cy="893009"/>
          </a:xfrm>
          <a:prstGeom prst="rect">
            <a:avLst/>
          </a:prstGeom>
          <a:noFill/>
        </p:spPr>
        <p:txBody>
          <a:bodyPr wrap="square" lIns="0" tIns="0" rIns="0" bIns="0" rtlCol="0">
            <a:noAutofit/>
          </a:bodyPr>
          <a:lstStyle/>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L7 Firewall</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DDOS Protection</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Load Balancer</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Geo Fencing</a:t>
            </a:r>
          </a:p>
          <a:p>
            <a:pPr marL="0" marR="0" lvl="0" indent="0" algn="ctr" defTabSz="926372" rtl="0" eaLnBrk="1" fontAlgn="auto" latinLnBrk="0" hangingPunct="1">
              <a:lnSpc>
                <a:spcPct val="12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rPr>
              <a:t>OWASP 3.1 Filter</a:t>
            </a:r>
          </a:p>
        </p:txBody>
      </p:sp>
      <p:sp>
        <p:nvSpPr>
          <p:cNvPr id="53" name="TextBox 52">
            <a:extLst>
              <a:ext uri="{FF2B5EF4-FFF2-40B4-BE49-F238E27FC236}">
                <a16:creationId xmlns:a16="http://schemas.microsoft.com/office/drawing/2014/main" id="{F223FB57-C894-48DF-F511-BD4001CD5D66}"/>
              </a:ext>
            </a:extLst>
          </p:cNvPr>
          <p:cNvSpPr txBox="1"/>
          <p:nvPr/>
        </p:nvSpPr>
        <p:spPr>
          <a:xfrm>
            <a:off x="8637310" y="1211716"/>
            <a:ext cx="2052917" cy="254052"/>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rPr>
              <a:t>Possible Region Boundaries</a:t>
            </a:r>
          </a:p>
          <a:p>
            <a:pPr marL="0" marR="0" lvl="0" indent="0" algn="l" defTabSz="926372" rtl="0" eaLnBrk="1" fontAlgn="auto" latinLnBrk="0" hangingPunct="1">
              <a:lnSpc>
                <a:spcPct val="12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121212"/>
              </a:solidFill>
              <a:effectLst/>
              <a:uLnTx/>
              <a:uFillTx/>
              <a:latin typeface="Roboto" panose="02000000000000000000" pitchFamily="2" charset="0"/>
              <a:ea typeface="Roboto" panose="02000000000000000000" pitchFamily="2" charset="0"/>
              <a:cs typeface="+mn-cs"/>
            </a:endParaRPr>
          </a:p>
        </p:txBody>
      </p:sp>
      <p:cxnSp>
        <p:nvCxnSpPr>
          <p:cNvPr id="54" name="Straight Connector 53">
            <a:extLst>
              <a:ext uri="{FF2B5EF4-FFF2-40B4-BE49-F238E27FC236}">
                <a16:creationId xmlns:a16="http://schemas.microsoft.com/office/drawing/2014/main" id="{50E825A9-48B0-16A3-9FC1-432ED25F0E10}"/>
              </a:ext>
            </a:extLst>
          </p:cNvPr>
          <p:cNvCxnSpPr>
            <a:cxnSpLocks/>
          </p:cNvCxnSpPr>
          <p:nvPr/>
        </p:nvCxnSpPr>
        <p:spPr>
          <a:xfrm flipV="1">
            <a:off x="8579902" y="1556584"/>
            <a:ext cx="1982428" cy="1507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CBEAD4B-6B5B-E459-9A87-24922B2C99D2}"/>
              </a:ext>
            </a:extLst>
          </p:cNvPr>
          <p:cNvSpPr/>
          <p:nvPr/>
        </p:nvSpPr>
        <p:spPr>
          <a:xfrm>
            <a:off x="3246667" y="1446870"/>
            <a:ext cx="877845" cy="4215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3568CFA-3527-A42E-5646-7B5D4327826E}"/>
              </a:ext>
            </a:extLst>
          </p:cNvPr>
          <p:cNvSpPr txBox="1"/>
          <p:nvPr/>
        </p:nvSpPr>
        <p:spPr>
          <a:xfrm>
            <a:off x="3233353" y="1485335"/>
            <a:ext cx="877845" cy="338554"/>
          </a:xfrm>
          <a:prstGeom prst="rect">
            <a:avLst/>
          </a:prstGeom>
          <a:noFill/>
        </p:spPr>
        <p:txBody>
          <a:bodyPr wrap="square" rtlCol="0">
            <a:spAutoFit/>
          </a:bodyPr>
          <a:lstStyle/>
          <a:p>
            <a:pPr algn="ctr"/>
            <a:r>
              <a:rPr lang="en-US" sz="800">
                <a:latin typeface="Roboto" panose="02000000000000000000" pitchFamily="2" charset="0"/>
                <a:ea typeface="Roboto" panose="02000000000000000000" pitchFamily="2" charset="0"/>
              </a:rPr>
              <a:t>Amazon Connect</a:t>
            </a:r>
          </a:p>
        </p:txBody>
      </p:sp>
      <p:sp>
        <p:nvSpPr>
          <p:cNvPr id="57" name="Rectangle 56">
            <a:extLst>
              <a:ext uri="{FF2B5EF4-FFF2-40B4-BE49-F238E27FC236}">
                <a16:creationId xmlns:a16="http://schemas.microsoft.com/office/drawing/2014/main" id="{F7866FF5-1956-3D5B-DA55-65B746C99A52}"/>
              </a:ext>
            </a:extLst>
          </p:cNvPr>
          <p:cNvSpPr/>
          <p:nvPr/>
        </p:nvSpPr>
        <p:spPr>
          <a:xfrm>
            <a:off x="4693931" y="1446682"/>
            <a:ext cx="877845" cy="4215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99B2D72-9EEF-60DB-2797-A109067A46B9}"/>
              </a:ext>
            </a:extLst>
          </p:cNvPr>
          <p:cNvSpPr txBox="1"/>
          <p:nvPr/>
        </p:nvSpPr>
        <p:spPr>
          <a:xfrm>
            <a:off x="4680617" y="1485147"/>
            <a:ext cx="877845" cy="338554"/>
          </a:xfrm>
          <a:prstGeom prst="rect">
            <a:avLst/>
          </a:prstGeom>
          <a:noFill/>
        </p:spPr>
        <p:txBody>
          <a:bodyPr wrap="square" rtlCol="0">
            <a:spAutoFit/>
          </a:bodyPr>
          <a:lstStyle/>
          <a:p>
            <a:pPr algn="ctr"/>
            <a:r>
              <a:rPr lang="en-US" sz="800">
                <a:latin typeface="Roboto" panose="02000000000000000000" pitchFamily="2" charset="0"/>
                <a:ea typeface="Roboto" panose="02000000000000000000" pitchFamily="2" charset="0"/>
              </a:rPr>
              <a:t>Amazon Kinesis</a:t>
            </a:r>
          </a:p>
        </p:txBody>
      </p:sp>
      <p:cxnSp>
        <p:nvCxnSpPr>
          <p:cNvPr id="59" name="Connector: Curved 58">
            <a:extLst>
              <a:ext uri="{FF2B5EF4-FFF2-40B4-BE49-F238E27FC236}">
                <a16:creationId xmlns:a16="http://schemas.microsoft.com/office/drawing/2014/main" id="{7847AF20-0270-5664-3EBD-1ACB6678DC4A}"/>
              </a:ext>
            </a:extLst>
          </p:cNvPr>
          <p:cNvCxnSpPr>
            <a:cxnSpLocks/>
            <a:stCxn id="15" idx="1"/>
            <a:endCxn id="56" idx="1"/>
          </p:cNvCxnSpPr>
          <p:nvPr/>
        </p:nvCxnSpPr>
        <p:spPr>
          <a:xfrm rot="10800000">
            <a:off x="3233354" y="1654613"/>
            <a:ext cx="429671" cy="1594809"/>
          </a:xfrm>
          <a:prstGeom prst="curvedConnector3">
            <a:avLst>
              <a:gd name="adj1" fmla="val 198006"/>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67E67A04-7FA7-FBFC-9E99-62A66305236C}"/>
              </a:ext>
            </a:extLst>
          </p:cNvPr>
          <p:cNvCxnSpPr>
            <a:cxnSpLocks/>
          </p:cNvCxnSpPr>
          <p:nvPr/>
        </p:nvCxnSpPr>
        <p:spPr>
          <a:xfrm rot="10800000" flipH="1" flipV="1">
            <a:off x="3227336" y="1498199"/>
            <a:ext cx="501105" cy="1707606"/>
          </a:xfrm>
          <a:prstGeom prst="curvedConnector3">
            <a:avLst>
              <a:gd name="adj1" fmla="val -45619"/>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6E108F-8182-E539-4CCD-080500D87F4E}"/>
              </a:ext>
            </a:extLst>
          </p:cNvPr>
          <p:cNvSpPr txBox="1"/>
          <p:nvPr/>
        </p:nvSpPr>
        <p:spPr>
          <a:xfrm>
            <a:off x="2222226" y="2092491"/>
            <a:ext cx="855761" cy="159661"/>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AWS SDK HTTPS REQUEST</a:t>
            </a:r>
          </a:p>
        </p:txBody>
      </p:sp>
      <p:cxnSp>
        <p:nvCxnSpPr>
          <p:cNvPr id="62" name="Connector: Curved 61">
            <a:extLst>
              <a:ext uri="{FF2B5EF4-FFF2-40B4-BE49-F238E27FC236}">
                <a16:creationId xmlns:a16="http://schemas.microsoft.com/office/drawing/2014/main" id="{A87CBE86-4F15-98D2-E22B-CF1918B3D012}"/>
              </a:ext>
            </a:extLst>
          </p:cNvPr>
          <p:cNvCxnSpPr>
            <a:cxnSpLocks/>
            <a:endCxn id="57" idx="3"/>
          </p:cNvCxnSpPr>
          <p:nvPr/>
        </p:nvCxnSpPr>
        <p:spPr>
          <a:xfrm rot="5400000" flipH="1" flipV="1">
            <a:off x="4311864" y="1940759"/>
            <a:ext cx="1543193" cy="976631"/>
          </a:xfrm>
          <a:prstGeom prst="curvedConnector4">
            <a:avLst>
              <a:gd name="adj1" fmla="val 43170"/>
              <a:gd name="adj2" fmla="val 120327"/>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19B99D36-3FFC-C9C4-5FD4-7D76BC8B4F7C}"/>
              </a:ext>
            </a:extLst>
          </p:cNvPr>
          <p:cNvCxnSpPr>
            <a:cxnSpLocks/>
          </p:cNvCxnSpPr>
          <p:nvPr/>
        </p:nvCxnSpPr>
        <p:spPr>
          <a:xfrm flipH="1">
            <a:off x="4571080" y="1446918"/>
            <a:ext cx="982648" cy="1591944"/>
          </a:xfrm>
          <a:prstGeom prst="curvedConnector4">
            <a:avLst>
              <a:gd name="adj1" fmla="val -137134"/>
              <a:gd name="adj2" fmla="val 54355"/>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74B7BC9-E203-10D7-E7C1-76804AF46007}"/>
              </a:ext>
            </a:extLst>
          </p:cNvPr>
          <p:cNvSpPr txBox="1"/>
          <p:nvPr/>
        </p:nvSpPr>
        <p:spPr>
          <a:xfrm>
            <a:off x="5952512" y="1690020"/>
            <a:ext cx="855761" cy="159661"/>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AWS SDK HTTPS REQUEST</a:t>
            </a:r>
          </a:p>
        </p:txBody>
      </p:sp>
      <p:sp>
        <p:nvSpPr>
          <p:cNvPr id="65" name="TextBox 64">
            <a:extLst>
              <a:ext uri="{FF2B5EF4-FFF2-40B4-BE49-F238E27FC236}">
                <a16:creationId xmlns:a16="http://schemas.microsoft.com/office/drawing/2014/main" id="{25B7A17E-2E21-3DC1-09DC-3386F6122A94}"/>
              </a:ext>
            </a:extLst>
          </p:cNvPr>
          <p:cNvSpPr txBox="1"/>
          <p:nvPr/>
        </p:nvSpPr>
        <p:spPr>
          <a:xfrm>
            <a:off x="6530942" y="1364999"/>
            <a:ext cx="855761" cy="159661"/>
          </a:xfrm>
          <a:prstGeom prst="rect">
            <a:avLst/>
          </a:prstGeom>
          <a:noFill/>
        </p:spPr>
        <p:txBody>
          <a:bodyPr wrap="square" lIns="0" tIns="0" rIns="0" bIns="0" rtlCol="0">
            <a:noAutofit/>
          </a:bodyPr>
          <a:lstStyle/>
          <a:p>
            <a:pPr marL="0" marR="0" lvl="0" indent="0" algn="l" defTabSz="926372" rtl="0" eaLnBrk="1" fontAlgn="auto" latinLnBrk="0" hangingPunct="1">
              <a:lnSpc>
                <a:spcPct val="120000"/>
              </a:lnSpc>
              <a:spcBef>
                <a:spcPts val="0"/>
              </a:spcBef>
              <a:spcAft>
                <a:spcPts val="0"/>
              </a:spcAft>
              <a:buClrTx/>
              <a:buSzTx/>
              <a:buFontTx/>
              <a:buNone/>
              <a:tabLst/>
              <a:defRPr/>
            </a:pPr>
            <a:r>
              <a:rPr kumimoji="0" lang="en-US" sz="600" b="1" i="0" u="none" strike="noStrike" kern="1200" cap="none" spc="0" normalizeH="0" baseline="0" noProof="0">
                <a:ln>
                  <a:noFill/>
                </a:ln>
                <a:solidFill>
                  <a:schemeClr val="bg2"/>
                </a:solidFill>
                <a:effectLst/>
                <a:uLnTx/>
                <a:uFillTx/>
                <a:latin typeface="Roboto" panose="02000000000000000000" pitchFamily="2" charset="0"/>
                <a:ea typeface="Roboto" panose="02000000000000000000" pitchFamily="2" charset="0"/>
                <a:cs typeface="+mn-cs"/>
              </a:rPr>
              <a:t>AWS SDK HTTPS RESPONSE</a:t>
            </a:r>
          </a:p>
        </p:txBody>
      </p:sp>
    </p:spTree>
    <p:extLst>
      <p:ext uri="{BB962C8B-B14F-4D97-AF65-F5344CB8AC3E}">
        <p14:creationId xmlns:p14="http://schemas.microsoft.com/office/powerpoint/2010/main" val="92540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26E65-04FC-2BBB-30C9-25D8B1F87DFB}"/>
              </a:ext>
            </a:extLst>
          </p:cNvPr>
          <p:cNvSpPr>
            <a:spLocks noGrp="1"/>
          </p:cNvSpPr>
          <p:nvPr>
            <p:ph type="sldNum" sz="quarter" idx="14"/>
          </p:nvPr>
        </p:nvSpPr>
        <p:spPr/>
        <p:txBody>
          <a:bodyPr/>
          <a:lstStyle/>
          <a:p>
            <a:fld id="{EB4B8DE2-A4E8-46E4-8BBF-D75455EFF32C}" type="slidenum">
              <a:rPr lang="en-US" smtClean="0"/>
              <a:pPr/>
              <a:t>26</a:t>
            </a:fld>
            <a:endParaRPr lang="en-US"/>
          </a:p>
        </p:txBody>
      </p:sp>
      <p:sp>
        <p:nvSpPr>
          <p:cNvPr id="4" name="Title 3">
            <a:extLst>
              <a:ext uri="{FF2B5EF4-FFF2-40B4-BE49-F238E27FC236}">
                <a16:creationId xmlns:a16="http://schemas.microsoft.com/office/drawing/2014/main" id="{80D5DB69-DD4B-6447-1152-64EB87981B1F}"/>
              </a:ext>
            </a:extLst>
          </p:cNvPr>
          <p:cNvSpPr>
            <a:spLocks noGrp="1"/>
          </p:cNvSpPr>
          <p:nvPr>
            <p:ph type="title"/>
          </p:nvPr>
        </p:nvSpPr>
        <p:spPr/>
        <p:txBody>
          <a:bodyPr/>
          <a:lstStyle/>
          <a:p>
            <a:r>
              <a:rPr lang="en-US" kern="100">
                <a:latin typeface="+mj-lt"/>
                <a:ea typeface="Roboto Medium" panose="02000000000000000000" pitchFamily="2" charset="0"/>
                <a:cs typeface="Times New Roman" panose="02020603050405020304" pitchFamily="18" charset="0"/>
              </a:rPr>
              <a:t>Hardware .. (not provided by 2Ring)</a:t>
            </a:r>
          </a:p>
        </p:txBody>
      </p:sp>
      <p:sp>
        <p:nvSpPr>
          <p:cNvPr id="5" name="Text Placeholder 4">
            <a:extLst>
              <a:ext uri="{FF2B5EF4-FFF2-40B4-BE49-F238E27FC236}">
                <a16:creationId xmlns:a16="http://schemas.microsoft.com/office/drawing/2014/main" id="{037AD63E-5741-5CAD-BC2B-0487144E870C}"/>
              </a:ext>
            </a:extLst>
          </p:cNvPr>
          <p:cNvSpPr>
            <a:spLocks noGrp="1"/>
          </p:cNvSpPr>
          <p:nvPr>
            <p:ph type="body" sz="quarter" idx="11"/>
          </p:nvPr>
        </p:nvSpPr>
        <p:spPr/>
        <p:txBody>
          <a:bodyPr/>
          <a:lstStyle/>
          <a:p>
            <a:pPr>
              <a:lnSpc>
                <a:spcPct val="107000"/>
              </a:lnSpc>
              <a:spcAft>
                <a:spcPts val="800"/>
              </a:spcAft>
            </a:pPr>
            <a:r>
              <a:rPr lang="en-US" sz="1200" b="1" kern="100">
                <a:solidFill>
                  <a:schemeClr val="bg1"/>
                </a:solidFill>
                <a:effectLst/>
                <a:latin typeface="+mn-lt"/>
                <a:ea typeface="Roboto" panose="02000000000000000000" pitchFamily="2" charset="0"/>
                <a:cs typeface="Times New Roman" panose="02020603050405020304" pitchFamily="18" charset="0"/>
              </a:rPr>
              <a:t>Screens</a:t>
            </a:r>
          </a:p>
          <a:p>
            <a:pPr marL="342900" indent="-342900">
              <a:lnSpc>
                <a:spcPct val="107000"/>
              </a:lnSpc>
              <a:spcAft>
                <a:spcPts val="800"/>
              </a:spcAft>
              <a:buFont typeface="Arial" panose="020B0604020202020204" pitchFamily="34" charset="0"/>
              <a:buChar char="•"/>
            </a:pPr>
            <a:r>
              <a:rPr lang="en-US" sz="1200" kern="100">
                <a:solidFill>
                  <a:schemeClr val="bg1"/>
                </a:solidFill>
                <a:effectLst/>
                <a:latin typeface="+mn-lt"/>
                <a:ea typeface="Roboto" panose="02000000000000000000" pitchFamily="2" charset="0"/>
                <a:cs typeface="Times New Roman" panose="02020603050405020304" pitchFamily="18" charset="0"/>
              </a:rPr>
              <a:t>If you plan on using a smart TV, test it using www.2Ring.com/TryIt before purchase. E.g.  Samsung has multiple different generations of smart TVs on the market, and older ones come with unsupported browsers.</a:t>
            </a:r>
          </a:p>
          <a:p>
            <a:pPr>
              <a:lnSpc>
                <a:spcPct val="107000"/>
              </a:lnSpc>
              <a:spcAft>
                <a:spcPts val="800"/>
              </a:spcAft>
            </a:pPr>
            <a:r>
              <a:rPr lang="en-US" sz="1200" b="1" kern="100">
                <a:solidFill>
                  <a:schemeClr val="bg1"/>
                </a:solidFill>
                <a:effectLst/>
                <a:latin typeface="+mn-lt"/>
                <a:ea typeface="Roboto" panose="02000000000000000000" pitchFamily="2" charset="0"/>
                <a:cs typeface="Times New Roman" panose="02020603050405020304" pitchFamily="18" charset="0"/>
              </a:rPr>
              <a:t>PC / Mini-PC</a:t>
            </a:r>
          </a:p>
          <a:p>
            <a:pPr marL="342900" indent="-342900">
              <a:lnSpc>
                <a:spcPct val="107000"/>
              </a:lnSpc>
              <a:spcAft>
                <a:spcPts val="800"/>
              </a:spcAft>
              <a:buFont typeface="Arial" panose="020B0604020202020204" pitchFamily="34" charset="0"/>
              <a:buChar char="•"/>
            </a:pPr>
            <a:r>
              <a:rPr lang="en-US" sz="1200" kern="100">
                <a:solidFill>
                  <a:schemeClr val="bg1"/>
                </a:solidFill>
                <a:effectLst/>
                <a:latin typeface="+mn-lt"/>
                <a:ea typeface="Roboto" panose="02000000000000000000" pitchFamily="2" charset="0"/>
                <a:cs typeface="Times New Roman" panose="02020603050405020304" pitchFamily="18" charset="0"/>
              </a:rPr>
              <a:t>Usually connected to a large screen via HDMI, VGA, or other cable.</a:t>
            </a:r>
          </a:p>
          <a:p>
            <a:pPr>
              <a:lnSpc>
                <a:spcPct val="107000"/>
              </a:lnSpc>
              <a:spcAft>
                <a:spcPts val="800"/>
              </a:spcAft>
            </a:pPr>
            <a:r>
              <a:rPr lang="en-US" sz="1200" b="1" kern="100">
                <a:solidFill>
                  <a:schemeClr val="bg1"/>
                </a:solidFill>
                <a:effectLst/>
                <a:latin typeface="+mn-lt"/>
                <a:ea typeface="Roboto" panose="02000000000000000000" pitchFamily="2" charset="0"/>
                <a:cs typeface="Times New Roman" panose="02020603050405020304" pitchFamily="18" charset="0"/>
              </a:rPr>
              <a:t>Raspberry Pi</a:t>
            </a:r>
          </a:p>
          <a:p>
            <a:pPr marL="342900" indent="-342900">
              <a:lnSpc>
                <a:spcPct val="107000"/>
              </a:lnSpc>
              <a:spcAft>
                <a:spcPts val="800"/>
              </a:spcAft>
              <a:buFont typeface="Arial" panose="020B0604020202020204" pitchFamily="34" charset="0"/>
              <a:buChar char="•"/>
            </a:pPr>
            <a:r>
              <a:rPr lang="en-US" sz="1200" kern="100">
                <a:solidFill>
                  <a:schemeClr val="bg1"/>
                </a:solidFill>
                <a:effectLst/>
                <a:latin typeface="+mn-lt"/>
                <a:ea typeface="Roboto" panose="02000000000000000000" pitchFamily="2" charset="0"/>
                <a:cs typeface="Times New Roman" panose="02020603050405020304" pitchFamily="18" charset="0"/>
              </a:rPr>
              <a:t>Enthusiasts can use Raspberry Pi. Reach out to us for tips.</a:t>
            </a:r>
          </a:p>
          <a:p>
            <a:pPr>
              <a:lnSpc>
                <a:spcPct val="107000"/>
              </a:lnSpc>
              <a:spcAft>
                <a:spcPts val="800"/>
              </a:spcAft>
            </a:pPr>
            <a:r>
              <a:rPr lang="en-US" sz="1200" b="1" kern="100">
                <a:solidFill>
                  <a:schemeClr val="bg1"/>
                </a:solidFill>
                <a:effectLst/>
                <a:latin typeface="+mn-lt"/>
                <a:ea typeface="Roboto" panose="02000000000000000000" pitchFamily="2" charset="0"/>
                <a:cs typeface="Times New Roman" panose="02020603050405020304" pitchFamily="18" charset="0"/>
              </a:rPr>
              <a:t>PC Sticks</a:t>
            </a:r>
          </a:p>
          <a:p>
            <a:pPr marL="342900" indent="-342900">
              <a:lnSpc>
                <a:spcPct val="107000"/>
              </a:lnSpc>
              <a:spcAft>
                <a:spcPts val="800"/>
              </a:spcAft>
              <a:buFont typeface="Arial" panose="020B0604020202020204" pitchFamily="34" charset="0"/>
              <a:buChar char="•"/>
            </a:pPr>
            <a:r>
              <a:rPr lang="en-US" sz="1200" kern="100">
                <a:solidFill>
                  <a:schemeClr val="bg1"/>
                </a:solidFill>
                <a:effectLst/>
                <a:latin typeface="+mn-lt"/>
                <a:ea typeface="Roboto" panose="02000000000000000000" pitchFamily="2" charset="0"/>
                <a:cs typeface="Times New Roman" panose="02020603050405020304" pitchFamily="18" charset="0"/>
              </a:rPr>
              <a:t>This is essentially a mini-PC which connects to the TV and has a browser running on it. There is no need to use TV remote control, you use your phone instead.</a:t>
            </a:r>
          </a:p>
          <a:p>
            <a:pPr>
              <a:lnSpc>
                <a:spcPct val="107000"/>
              </a:lnSpc>
              <a:spcAft>
                <a:spcPts val="800"/>
              </a:spcAft>
            </a:pPr>
            <a:r>
              <a:rPr lang="en-US" sz="1200" b="1" kern="100">
                <a:solidFill>
                  <a:schemeClr val="bg1"/>
                </a:solidFill>
                <a:effectLst/>
                <a:latin typeface="+mn-lt"/>
                <a:ea typeface="Roboto" panose="02000000000000000000" pitchFamily="2" charset="0"/>
                <a:cs typeface="Times New Roman" panose="02020603050405020304" pitchFamily="18" charset="0"/>
              </a:rPr>
              <a:t>Digital Signage</a:t>
            </a:r>
          </a:p>
          <a:p>
            <a:pPr marL="342900" indent="-342900">
              <a:lnSpc>
                <a:spcPct val="107000"/>
              </a:lnSpc>
              <a:spcAft>
                <a:spcPts val="800"/>
              </a:spcAft>
              <a:buFont typeface="Arial" panose="020B0604020202020204" pitchFamily="34" charset="0"/>
              <a:buChar char="•"/>
            </a:pPr>
            <a:r>
              <a:rPr lang="en-US" sz="1200" kern="100">
                <a:solidFill>
                  <a:schemeClr val="bg1"/>
                </a:solidFill>
                <a:effectLst/>
                <a:latin typeface="+mn-lt"/>
                <a:ea typeface="Roboto" panose="02000000000000000000" pitchFamily="2" charset="0"/>
                <a:cs typeface="Times New Roman" panose="02020603050405020304" pitchFamily="18" charset="0"/>
              </a:rPr>
              <a:t>2Ring also supports and integrates with </a:t>
            </a:r>
            <a:r>
              <a:rPr lang="en-US" sz="1200" kern="100" err="1">
                <a:solidFill>
                  <a:schemeClr val="bg1"/>
                </a:solidFill>
                <a:effectLst/>
                <a:latin typeface="+mn-lt"/>
                <a:ea typeface="Roboto" panose="02000000000000000000" pitchFamily="2" charset="0"/>
                <a:cs typeface="Times New Roman" panose="02020603050405020304" pitchFamily="18" charset="0"/>
              </a:rPr>
              <a:t>AppSpace</a:t>
            </a:r>
            <a:r>
              <a:rPr lang="en-US" sz="1200" kern="100">
                <a:solidFill>
                  <a:schemeClr val="bg1"/>
                </a:solidFill>
                <a:effectLst/>
                <a:latin typeface="+mn-lt"/>
                <a:ea typeface="Roboto" panose="02000000000000000000" pitchFamily="2" charset="0"/>
                <a:cs typeface="Times New Roman" panose="02020603050405020304" pitchFamily="18" charset="0"/>
              </a:rPr>
              <a:t> and </a:t>
            </a:r>
            <a:r>
              <a:rPr lang="en-US" sz="1200" kern="100" err="1">
                <a:solidFill>
                  <a:schemeClr val="bg1"/>
                </a:solidFill>
                <a:effectLst/>
                <a:latin typeface="+mn-lt"/>
                <a:ea typeface="Roboto" panose="02000000000000000000" pitchFamily="2" charset="0"/>
                <a:cs typeface="Times New Roman" panose="02020603050405020304" pitchFamily="18" charset="0"/>
              </a:rPr>
              <a:t>Korbyt</a:t>
            </a:r>
            <a:r>
              <a:rPr lang="en-US" sz="1200" kern="100">
                <a:solidFill>
                  <a:schemeClr val="bg1"/>
                </a:solidFill>
                <a:effectLst/>
                <a:latin typeface="+mn-lt"/>
                <a:ea typeface="Roboto" panose="02000000000000000000" pitchFamily="2" charset="0"/>
                <a:cs typeface="Times New Roman" panose="02020603050405020304" pitchFamily="18" charset="0"/>
              </a:rPr>
              <a:t>.</a:t>
            </a:r>
          </a:p>
          <a:p>
            <a:endParaRPr lang="en-US" sz="1200">
              <a:latin typeface="+mn-lt"/>
            </a:endParaRPr>
          </a:p>
        </p:txBody>
      </p:sp>
      <p:sp>
        <p:nvSpPr>
          <p:cNvPr id="6" name="Rounded Rectangle 21">
            <a:extLst>
              <a:ext uri="{FF2B5EF4-FFF2-40B4-BE49-F238E27FC236}">
                <a16:creationId xmlns:a16="http://schemas.microsoft.com/office/drawing/2014/main" id="{B2556A4E-C4BD-8675-EFA8-746C8C7C63A6}"/>
              </a:ext>
            </a:extLst>
          </p:cNvPr>
          <p:cNvSpPr/>
          <p:nvPr/>
        </p:nvSpPr>
        <p:spPr>
          <a:xfrm>
            <a:off x="7176462" y="1254516"/>
            <a:ext cx="3226080" cy="4484397"/>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8" descr="Obrázok, na ktorom je snímka obrazovky, počítač, dizajn&#10;&#10;Automaticky generovaný popis">
            <a:extLst>
              <a:ext uri="{FF2B5EF4-FFF2-40B4-BE49-F238E27FC236}">
                <a16:creationId xmlns:a16="http://schemas.microsoft.com/office/drawing/2014/main" id="{6CC395D8-DD22-B30C-F480-DBF2640FE4EC}"/>
              </a:ext>
            </a:extLst>
          </p:cNvPr>
          <p:cNvPicPr>
            <a:picLocks noChangeAspect="1"/>
          </p:cNvPicPr>
          <p:nvPr/>
        </p:nvPicPr>
        <p:blipFill>
          <a:blip r:embed="rId2"/>
          <a:stretch>
            <a:fillRect/>
          </a:stretch>
        </p:blipFill>
        <p:spPr>
          <a:xfrm>
            <a:off x="7636815" y="1396825"/>
            <a:ext cx="2245249" cy="2245249"/>
          </a:xfrm>
          <a:prstGeom prst="rect">
            <a:avLst/>
          </a:prstGeom>
        </p:spPr>
      </p:pic>
      <p:pic>
        <p:nvPicPr>
          <p:cNvPr id="8" name="Obrázok 6" descr="Obrázok, na ktorom je domáci spotrebič, spotrebič, dizajn&#10;&#10;Automaticky generovaný popis">
            <a:extLst>
              <a:ext uri="{FF2B5EF4-FFF2-40B4-BE49-F238E27FC236}">
                <a16:creationId xmlns:a16="http://schemas.microsoft.com/office/drawing/2014/main" id="{010FCEA1-11C1-CE2D-6264-C1C60A2443D9}"/>
              </a:ext>
            </a:extLst>
          </p:cNvPr>
          <p:cNvPicPr>
            <a:picLocks noChangeAspect="1"/>
          </p:cNvPicPr>
          <p:nvPr/>
        </p:nvPicPr>
        <p:blipFill>
          <a:blip r:embed="rId3"/>
          <a:stretch>
            <a:fillRect/>
          </a:stretch>
        </p:blipFill>
        <p:spPr>
          <a:xfrm>
            <a:off x="7674771" y="3563272"/>
            <a:ext cx="2175641" cy="2175641"/>
          </a:xfrm>
          <a:prstGeom prst="rect">
            <a:avLst/>
          </a:prstGeom>
        </p:spPr>
      </p:pic>
    </p:spTree>
    <p:extLst>
      <p:ext uri="{BB962C8B-B14F-4D97-AF65-F5344CB8AC3E}">
        <p14:creationId xmlns:p14="http://schemas.microsoft.com/office/powerpoint/2010/main" val="165631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280978-303D-2824-3395-92A0D8BAA47E}"/>
              </a:ext>
            </a:extLst>
          </p:cNvPr>
          <p:cNvSpPr>
            <a:spLocks noGrp="1"/>
          </p:cNvSpPr>
          <p:nvPr>
            <p:ph type="sldNum" sz="quarter" idx="4"/>
          </p:nvPr>
        </p:nvSpPr>
        <p:spPr/>
        <p:txBody>
          <a:bodyPr/>
          <a:lstStyle/>
          <a:p>
            <a:fld id="{EB4B8DE2-A4E8-46E4-8BBF-D75455EFF32C}" type="slidenum">
              <a:rPr lang="en-US" smtClean="0"/>
              <a:pPr/>
              <a:t>27</a:t>
            </a:fld>
            <a:endParaRPr lang="en-US"/>
          </a:p>
        </p:txBody>
      </p:sp>
      <p:sp>
        <p:nvSpPr>
          <p:cNvPr id="6" name="Title 3">
            <a:extLst>
              <a:ext uri="{FF2B5EF4-FFF2-40B4-BE49-F238E27FC236}">
                <a16:creationId xmlns:a16="http://schemas.microsoft.com/office/drawing/2014/main" id="{761925AD-9893-40C5-317E-E73F0CD3E2C6}"/>
              </a:ext>
            </a:extLst>
          </p:cNvPr>
          <p:cNvSpPr txBox="1">
            <a:spLocks/>
          </p:cNvSpPr>
          <p:nvPr/>
        </p:nvSpPr>
        <p:spPr bwMode="auto">
          <a:xfrm>
            <a:off x="241300" y="529519"/>
            <a:ext cx="117094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54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rgbClr val="161E2D"/>
                </a:solidFill>
                <a:latin typeface="Arial" panose="020B0604020202020204" pitchFamily="34" charset="0"/>
                <a:cs typeface="Arial" panose="020B0604020202020204" pitchFamily="34" charset="0"/>
              </a:defRPr>
            </a:lvl9pPr>
          </a:lstStyle>
          <a:p>
            <a:r>
              <a:rPr lang="en-US" sz="2800" kern="100">
                <a:latin typeface="+mj-lt"/>
                <a:ea typeface="Roboto Medium" panose="02000000000000000000" pitchFamily="2" charset="0"/>
                <a:cs typeface="Times New Roman" panose="02020603050405020304" pitchFamily="18" charset="0"/>
              </a:rPr>
              <a:t>Contact Us ..</a:t>
            </a:r>
          </a:p>
        </p:txBody>
      </p:sp>
      <p:sp>
        <p:nvSpPr>
          <p:cNvPr id="27" name="TextBox 17">
            <a:extLst>
              <a:ext uri="{FF2B5EF4-FFF2-40B4-BE49-F238E27FC236}">
                <a16:creationId xmlns:a16="http://schemas.microsoft.com/office/drawing/2014/main" id="{0986B2F7-3F25-98F9-00B2-D6CC8E06D5E9}"/>
              </a:ext>
            </a:extLst>
          </p:cNvPr>
          <p:cNvSpPr txBox="1"/>
          <p:nvPr/>
        </p:nvSpPr>
        <p:spPr>
          <a:xfrm>
            <a:off x="2108582" y="1674215"/>
            <a:ext cx="3143691" cy="400110"/>
          </a:xfrm>
          <a:prstGeom prst="rect">
            <a:avLst/>
          </a:prstGeom>
          <a:noFill/>
        </p:spPr>
        <p:txBody>
          <a:bodyPr wrap="square" rtlCol="0">
            <a:spAutoFit/>
          </a:bodyPr>
          <a:lstStyle/>
          <a:p>
            <a:r>
              <a:rPr lang="en-US" sz="2000" b="0" i="0">
                <a:solidFill>
                  <a:schemeClr val="bg1"/>
                </a:solidFill>
                <a:latin typeface="+mn-lt"/>
                <a:ea typeface="Roboto Medium" charset="0"/>
                <a:cs typeface="Roboto Medium" charset="0"/>
              </a:rPr>
              <a:t>Questions</a:t>
            </a:r>
          </a:p>
        </p:txBody>
      </p:sp>
      <p:sp>
        <p:nvSpPr>
          <p:cNvPr id="28" name="TextBox 18">
            <a:extLst>
              <a:ext uri="{FF2B5EF4-FFF2-40B4-BE49-F238E27FC236}">
                <a16:creationId xmlns:a16="http://schemas.microsoft.com/office/drawing/2014/main" id="{AACC61F3-5369-EDCC-C89A-B8D252E28515}"/>
              </a:ext>
            </a:extLst>
          </p:cNvPr>
          <p:cNvSpPr txBox="1"/>
          <p:nvPr/>
        </p:nvSpPr>
        <p:spPr>
          <a:xfrm>
            <a:off x="2108582" y="2839876"/>
            <a:ext cx="3143691" cy="400110"/>
          </a:xfrm>
          <a:prstGeom prst="rect">
            <a:avLst/>
          </a:prstGeom>
          <a:noFill/>
        </p:spPr>
        <p:txBody>
          <a:bodyPr wrap="square" rtlCol="0">
            <a:spAutoFit/>
          </a:bodyPr>
          <a:lstStyle/>
          <a:p>
            <a:r>
              <a:rPr lang="en-US" sz="2000" b="0" i="0">
                <a:solidFill>
                  <a:schemeClr val="bg1"/>
                </a:solidFill>
                <a:latin typeface="+mn-lt"/>
                <a:ea typeface="Roboto Medium" charset="0"/>
                <a:cs typeface="Roboto Medium" charset="0"/>
              </a:rPr>
              <a:t>EMEA</a:t>
            </a:r>
          </a:p>
        </p:txBody>
      </p:sp>
      <p:sp>
        <p:nvSpPr>
          <p:cNvPr id="29" name="TextBox 19">
            <a:extLst>
              <a:ext uri="{FF2B5EF4-FFF2-40B4-BE49-F238E27FC236}">
                <a16:creationId xmlns:a16="http://schemas.microsoft.com/office/drawing/2014/main" id="{97D3C245-6434-0CEC-D4B7-FEC1A560D9E9}"/>
              </a:ext>
            </a:extLst>
          </p:cNvPr>
          <p:cNvSpPr txBox="1"/>
          <p:nvPr/>
        </p:nvSpPr>
        <p:spPr>
          <a:xfrm>
            <a:off x="2108582" y="3949604"/>
            <a:ext cx="3143691" cy="400110"/>
          </a:xfrm>
          <a:prstGeom prst="rect">
            <a:avLst/>
          </a:prstGeom>
          <a:noFill/>
        </p:spPr>
        <p:txBody>
          <a:bodyPr wrap="square" rtlCol="0">
            <a:spAutoFit/>
          </a:bodyPr>
          <a:lstStyle/>
          <a:p>
            <a:r>
              <a:rPr lang="en-US" sz="2000" b="0" i="0">
                <a:solidFill>
                  <a:schemeClr val="bg1"/>
                </a:solidFill>
                <a:latin typeface="+mn-lt"/>
                <a:ea typeface="Roboto Medium" charset="0"/>
                <a:cs typeface="Roboto Medium" charset="0"/>
              </a:rPr>
              <a:t>Americas &amp; APAC</a:t>
            </a:r>
          </a:p>
        </p:txBody>
      </p:sp>
      <p:sp>
        <p:nvSpPr>
          <p:cNvPr id="30" name="TextBox 20">
            <a:extLst>
              <a:ext uri="{FF2B5EF4-FFF2-40B4-BE49-F238E27FC236}">
                <a16:creationId xmlns:a16="http://schemas.microsoft.com/office/drawing/2014/main" id="{B4D34FE7-BB93-D9CE-1F8A-D7D1C6AD4231}"/>
              </a:ext>
            </a:extLst>
          </p:cNvPr>
          <p:cNvSpPr txBox="1"/>
          <p:nvPr/>
        </p:nvSpPr>
        <p:spPr>
          <a:xfrm>
            <a:off x="4542935" y="1437839"/>
            <a:ext cx="1116419" cy="861774"/>
          </a:xfrm>
          <a:prstGeom prst="rect">
            <a:avLst/>
          </a:prstGeom>
          <a:noFill/>
        </p:spPr>
        <p:txBody>
          <a:bodyPr wrap="square" rtlCol="0">
            <a:spAutoFit/>
          </a:bodyPr>
          <a:lstStyle/>
          <a:p>
            <a:endParaRPr lang="en-US" sz="1000">
              <a:solidFill>
                <a:schemeClr val="bg1"/>
              </a:solidFill>
              <a:latin typeface="+mn-lt"/>
              <a:ea typeface="Roboto" charset="0"/>
              <a:cs typeface="Roboto" charset="0"/>
            </a:endParaRPr>
          </a:p>
          <a:p>
            <a:endParaRPr lang="en-US" sz="1000">
              <a:solidFill>
                <a:schemeClr val="bg1"/>
              </a:solidFill>
              <a:latin typeface="+mn-lt"/>
              <a:ea typeface="Roboto" charset="0"/>
              <a:cs typeface="Roboto" charset="0"/>
            </a:endParaRPr>
          </a:p>
          <a:p>
            <a:endParaRPr lang="en-US" sz="1000">
              <a:solidFill>
                <a:schemeClr val="bg1"/>
              </a:solidFill>
              <a:latin typeface="+mn-lt"/>
              <a:ea typeface="Roboto" charset="0"/>
              <a:cs typeface="Roboto" charset="0"/>
            </a:endParaRPr>
          </a:p>
          <a:p>
            <a:r>
              <a:rPr lang="en-US" sz="1000">
                <a:solidFill>
                  <a:schemeClr val="bg1"/>
                </a:solidFill>
                <a:latin typeface="+mn-lt"/>
                <a:ea typeface="Roboto" charset="0"/>
                <a:cs typeface="Roboto" charset="0"/>
              </a:rPr>
              <a:t>MOBILE</a:t>
            </a:r>
          </a:p>
          <a:p>
            <a:r>
              <a:rPr lang="en-US" sz="1000">
                <a:solidFill>
                  <a:schemeClr val="bg1"/>
                </a:solidFill>
                <a:latin typeface="+mn-lt"/>
                <a:ea typeface="Roboto" charset="0"/>
                <a:cs typeface="Roboto" charset="0"/>
              </a:rPr>
              <a:t>EMAIL</a:t>
            </a:r>
          </a:p>
        </p:txBody>
      </p:sp>
      <p:sp>
        <p:nvSpPr>
          <p:cNvPr id="31" name="TextBox 21">
            <a:extLst>
              <a:ext uri="{FF2B5EF4-FFF2-40B4-BE49-F238E27FC236}">
                <a16:creationId xmlns:a16="http://schemas.microsoft.com/office/drawing/2014/main" id="{F613DA71-701B-99CB-976B-33A18817F1CA}"/>
              </a:ext>
            </a:extLst>
          </p:cNvPr>
          <p:cNvSpPr txBox="1"/>
          <p:nvPr/>
        </p:nvSpPr>
        <p:spPr>
          <a:xfrm>
            <a:off x="7814382" y="2577402"/>
            <a:ext cx="1681581" cy="861774"/>
          </a:xfrm>
          <a:prstGeom prst="rect">
            <a:avLst/>
          </a:prstGeom>
          <a:noFill/>
        </p:spPr>
        <p:txBody>
          <a:bodyPr wrap="square" rtlCol="0">
            <a:spAutoFit/>
          </a:bodyPr>
          <a:lstStyle/>
          <a:p>
            <a:pPr>
              <a:lnSpc>
                <a:spcPct val="100000"/>
              </a:lnSpc>
            </a:pPr>
            <a:r>
              <a:rPr lang="en-US" sz="1000" b="1" noProof="0">
                <a:solidFill>
                  <a:schemeClr val="bg1"/>
                </a:solidFill>
                <a:latin typeface="+mn-lt"/>
                <a:ea typeface="Roboto" charset="0"/>
                <a:cs typeface="Roboto" charset="0"/>
              </a:rPr>
              <a:t>Peter </a:t>
            </a:r>
            <a:r>
              <a:rPr lang="en-US" sz="1000" b="1" noProof="0" err="1">
                <a:solidFill>
                  <a:schemeClr val="bg1"/>
                </a:solidFill>
                <a:latin typeface="+mn-lt"/>
                <a:ea typeface="Roboto" charset="0"/>
                <a:cs typeface="Roboto" charset="0"/>
              </a:rPr>
              <a:t>Kolenič</a:t>
            </a:r>
            <a:endParaRPr lang="en-US" sz="1000" b="1" noProof="0">
              <a:solidFill>
                <a:schemeClr val="bg1"/>
              </a:solidFill>
              <a:latin typeface="+mn-lt"/>
              <a:ea typeface="Roboto" charset="0"/>
              <a:cs typeface="Roboto" charset="0"/>
            </a:endParaRPr>
          </a:p>
          <a:p>
            <a:pPr>
              <a:lnSpc>
                <a:spcPct val="100000"/>
              </a:lnSpc>
            </a:pPr>
            <a:r>
              <a:rPr lang="en-US" sz="1000" noProof="0">
                <a:solidFill>
                  <a:schemeClr val="bg1"/>
                </a:solidFill>
                <a:latin typeface="+mn-lt"/>
                <a:ea typeface="Roboto" charset="0"/>
                <a:cs typeface="Roboto" charset="0"/>
              </a:rPr>
              <a:t>Channel Director, EMEAR</a:t>
            </a:r>
          </a:p>
          <a:p>
            <a:pPr>
              <a:lnSpc>
                <a:spcPct val="100000"/>
              </a:lnSpc>
            </a:pPr>
            <a:r>
              <a:rPr lang="en-US" sz="1000" baseline="0" noProof="0">
                <a:solidFill>
                  <a:schemeClr val="bg1"/>
                </a:solidFill>
                <a:latin typeface="+mn-lt"/>
                <a:ea typeface="Roboto" charset="0"/>
                <a:cs typeface="Roboto" charset="0"/>
              </a:rPr>
              <a:t>+421-2-5822-4379</a:t>
            </a:r>
          </a:p>
          <a:p>
            <a:pPr>
              <a:lnSpc>
                <a:spcPct val="100000"/>
              </a:lnSpc>
            </a:pPr>
            <a:r>
              <a:rPr lang="en-US" sz="1000" baseline="0" noProof="0">
                <a:solidFill>
                  <a:schemeClr val="bg1"/>
                </a:solidFill>
                <a:latin typeface="+mn-lt"/>
                <a:ea typeface="Roboto" charset="0"/>
                <a:cs typeface="Roboto" charset="0"/>
              </a:rPr>
              <a:t>+421-903-500-494</a:t>
            </a:r>
          </a:p>
          <a:p>
            <a:pPr>
              <a:lnSpc>
                <a:spcPct val="100000"/>
              </a:lnSpc>
            </a:pPr>
            <a:r>
              <a:rPr lang="en-US" sz="1000" baseline="0" noProof="0">
                <a:solidFill>
                  <a:schemeClr val="bg1"/>
                </a:solidFill>
                <a:latin typeface="+mn-lt"/>
                <a:ea typeface="Roboto" charset="0"/>
                <a:cs typeface="Roboto" charset="0"/>
                <a:hlinkClick r:id="rId2">
                  <a:extLst>
                    <a:ext uri="{A12FA001-AC4F-418D-AE19-62706E023703}">
                      <ahyp:hlinkClr xmlns:ahyp="http://schemas.microsoft.com/office/drawing/2018/hyperlinkcolor" val="tx"/>
                    </a:ext>
                  </a:extLst>
                </a:hlinkClick>
              </a:rPr>
              <a:t>pkolenic@2Ring.com</a:t>
            </a:r>
            <a:r>
              <a:rPr lang="en-US" sz="1000" baseline="0" noProof="0">
                <a:solidFill>
                  <a:schemeClr val="bg1"/>
                </a:solidFill>
                <a:latin typeface="+mn-lt"/>
                <a:ea typeface="Roboto" charset="0"/>
                <a:cs typeface="Roboto" charset="0"/>
              </a:rPr>
              <a:t> </a:t>
            </a:r>
          </a:p>
        </p:txBody>
      </p:sp>
      <p:sp>
        <p:nvSpPr>
          <p:cNvPr id="32" name="TextBox 23">
            <a:extLst>
              <a:ext uri="{FF2B5EF4-FFF2-40B4-BE49-F238E27FC236}">
                <a16:creationId xmlns:a16="http://schemas.microsoft.com/office/drawing/2014/main" id="{34A01F35-F0C4-5EEE-4BEE-D79C94BEC455}"/>
              </a:ext>
            </a:extLst>
          </p:cNvPr>
          <p:cNvSpPr txBox="1"/>
          <p:nvPr/>
        </p:nvSpPr>
        <p:spPr>
          <a:xfrm>
            <a:off x="4542935" y="2571773"/>
            <a:ext cx="1116419" cy="861774"/>
          </a:xfrm>
          <a:prstGeom prst="rect">
            <a:avLst/>
          </a:prstGeom>
          <a:noFill/>
        </p:spPr>
        <p:txBody>
          <a:bodyPr wrap="square" rtlCol="0">
            <a:spAutoFit/>
          </a:bodyPr>
          <a:lstStyle/>
          <a:p>
            <a:r>
              <a:rPr lang="en-US" sz="1000">
                <a:solidFill>
                  <a:schemeClr val="bg1"/>
                </a:solidFill>
                <a:latin typeface="+mn-lt"/>
                <a:ea typeface="Roboto" charset="0"/>
                <a:cs typeface="Roboto" charset="0"/>
              </a:rPr>
              <a:t>ADDRESS</a:t>
            </a:r>
          </a:p>
          <a:p>
            <a:endParaRPr lang="en-US" sz="1000">
              <a:solidFill>
                <a:schemeClr val="bg1"/>
              </a:solidFill>
              <a:latin typeface="+mn-lt"/>
              <a:ea typeface="Roboto" charset="0"/>
              <a:cs typeface="Roboto" charset="0"/>
            </a:endParaRPr>
          </a:p>
          <a:p>
            <a:r>
              <a:rPr lang="en-US" sz="1000">
                <a:solidFill>
                  <a:schemeClr val="bg1"/>
                </a:solidFill>
                <a:latin typeface="+mn-lt"/>
                <a:ea typeface="Roboto" charset="0"/>
                <a:cs typeface="Roboto" charset="0"/>
              </a:rPr>
              <a:t>PHONE</a:t>
            </a:r>
          </a:p>
          <a:p>
            <a:r>
              <a:rPr lang="en-US" sz="1000">
                <a:solidFill>
                  <a:schemeClr val="bg1"/>
                </a:solidFill>
                <a:latin typeface="+mn-lt"/>
                <a:ea typeface="Roboto" charset="0"/>
                <a:cs typeface="Roboto" charset="0"/>
              </a:rPr>
              <a:t>EMAIL</a:t>
            </a:r>
          </a:p>
          <a:p>
            <a:r>
              <a:rPr lang="en-US" sz="1000">
                <a:solidFill>
                  <a:schemeClr val="bg1"/>
                </a:solidFill>
                <a:latin typeface="+mn-lt"/>
                <a:ea typeface="Roboto" charset="0"/>
                <a:cs typeface="Roboto" charset="0"/>
              </a:rPr>
              <a:t>WWW</a:t>
            </a:r>
          </a:p>
        </p:txBody>
      </p:sp>
      <p:sp>
        <p:nvSpPr>
          <p:cNvPr id="33" name="TextBox 24">
            <a:extLst>
              <a:ext uri="{FF2B5EF4-FFF2-40B4-BE49-F238E27FC236}">
                <a16:creationId xmlns:a16="http://schemas.microsoft.com/office/drawing/2014/main" id="{A5D72443-9F48-C58B-7507-A732FB45BA7A}"/>
              </a:ext>
            </a:extLst>
          </p:cNvPr>
          <p:cNvSpPr txBox="1"/>
          <p:nvPr/>
        </p:nvSpPr>
        <p:spPr>
          <a:xfrm>
            <a:off x="5433937" y="2560104"/>
            <a:ext cx="2261192" cy="861774"/>
          </a:xfrm>
          <a:prstGeom prst="rect">
            <a:avLst/>
          </a:prstGeom>
          <a:noFill/>
        </p:spPr>
        <p:txBody>
          <a:bodyPr wrap="square" rtlCol="0">
            <a:spAutoFit/>
          </a:bodyPr>
          <a:lstStyle/>
          <a:p>
            <a:pPr>
              <a:lnSpc>
                <a:spcPct val="100000"/>
              </a:lnSpc>
            </a:pPr>
            <a:r>
              <a:rPr lang="en-US" sz="1000" noProof="0" err="1">
                <a:solidFill>
                  <a:schemeClr val="bg1"/>
                </a:solidFill>
                <a:latin typeface="+mn-lt"/>
                <a:ea typeface="Roboto" charset="0"/>
                <a:cs typeface="Roboto" charset="0"/>
              </a:rPr>
              <a:t>Plynarenska</a:t>
            </a:r>
            <a:r>
              <a:rPr lang="en-US" sz="1000" noProof="0">
                <a:solidFill>
                  <a:schemeClr val="bg1"/>
                </a:solidFill>
                <a:latin typeface="+mn-lt"/>
                <a:ea typeface="Roboto" charset="0"/>
                <a:cs typeface="Roboto" charset="0"/>
              </a:rPr>
              <a:t> 7/B</a:t>
            </a:r>
          </a:p>
          <a:p>
            <a:pPr>
              <a:lnSpc>
                <a:spcPct val="100000"/>
              </a:lnSpc>
            </a:pPr>
            <a:r>
              <a:rPr lang="en-US" sz="1000" noProof="0">
                <a:solidFill>
                  <a:schemeClr val="bg1"/>
                </a:solidFill>
                <a:latin typeface="+mn-lt"/>
                <a:ea typeface="Roboto" charset="0"/>
                <a:cs typeface="Roboto" charset="0"/>
              </a:rPr>
              <a:t>821</a:t>
            </a:r>
            <a:r>
              <a:rPr lang="en-US" sz="1000" baseline="0" noProof="0">
                <a:solidFill>
                  <a:schemeClr val="bg1"/>
                </a:solidFill>
                <a:latin typeface="+mn-lt"/>
                <a:ea typeface="Roboto" charset="0"/>
                <a:cs typeface="Roboto" charset="0"/>
              </a:rPr>
              <a:t> 09, Bratislava, Slovak Republic</a:t>
            </a:r>
            <a:endParaRPr lang="en-US" sz="1000" noProof="0">
              <a:solidFill>
                <a:schemeClr val="bg1"/>
              </a:solidFill>
              <a:latin typeface="+mn-lt"/>
              <a:ea typeface="Roboto" charset="0"/>
              <a:cs typeface="Roboto" charset="0"/>
            </a:endParaRPr>
          </a:p>
          <a:p>
            <a:pPr>
              <a:lnSpc>
                <a:spcPct val="100000"/>
              </a:lnSpc>
            </a:pPr>
            <a:r>
              <a:rPr lang="en-US" sz="1000" noProof="0">
                <a:solidFill>
                  <a:schemeClr val="bg1"/>
                </a:solidFill>
                <a:latin typeface="+mn-lt"/>
                <a:ea typeface="Roboto" charset="0"/>
                <a:cs typeface="Roboto" charset="0"/>
              </a:rPr>
              <a:t>+421</a:t>
            </a:r>
            <a:r>
              <a:rPr lang="en-US" sz="1000">
                <a:solidFill>
                  <a:schemeClr val="bg1"/>
                </a:solidFill>
                <a:latin typeface="+mn-lt"/>
                <a:ea typeface="Roboto" charset="0"/>
                <a:cs typeface="Roboto" charset="0"/>
              </a:rPr>
              <a:t>-</a:t>
            </a:r>
            <a:r>
              <a:rPr lang="en-US" sz="1000" noProof="0">
                <a:solidFill>
                  <a:schemeClr val="bg1"/>
                </a:solidFill>
                <a:latin typeface="+mn-lt"/>
                <a:ea typeface="Roboto" charset="0"/>
                <a:cs typeface="Roboto" charset="0"/>
              </a:rPr>
              <a:t>2-5822-4550</a:t>
            </a:r>
            <a:endParaRPr lang="en-US" sz="1000" baseline="0" noProof="0">
              <a:solidFill>
                <a:schemeClr val="bg1"/>
              </a:solidFill>
              <a:latin typeface="+mn-lt"/>
              <a:ea typeface="Roboto" charset="0"/>
              <a:cs typeface="Roboto" charset="0"/>
            </a:endParaRPr>
          </a:p>
          <a:p>
            <a:pPr>
              <a:lnSpc>
                <a:spcPct val="100000"/>
              </a:lnSpc>
            </a:pPr>
            <a:r>
              <a:rPr lang="en-US" sz="1000" baseline="0" noProof="0">
                <a:solidFill>
                  <a:schemeClr val="bg1"/>
                </a:solidFill>
                <a:latin typeface="+mn-lt"/>
                <a:ea typeface="Roboto" charset="0"/>
                <a:cs typeface="Roboto" charset="0"/>
                <a:hlinkClick r:id="rId3">
                  <a:extLst>
                    <a:ext uri="{A12FA001-AC4F-418D-AE19-62706E023703}">
                      <ahyp:hlinkClr xmlns:ahyp="http://schemas.microsoft.com/office/drawing/2018/hyperlinkcolor" val="tx"/>
                    </a:ext>
                  </a:extLst>
                </a:hlinkClick>
              </a:rPr>
              <a:t>info@2Ring.com</a:t>
            </a:r>
            <a:r>
              <a:rPr lang="en-US" sz="1000" baseline="0" noProof="0">
                <a:solidFill>
                  <a:schemeClr val="bg1"/>
                </a:solidFill>
                <a:latin typeface="+mn-lt"/>
                <a:ea typeface="Roboto" charset="0"/>
                <a:cs typeface="Roboto" charset="0"/>
              </a:rPr>
              <a:t> </a:t>
            </a:r>
          </a:p>
          <a:p>
            <a:pPr>
              <a:lnSpc>
                <a:spcPct val="100000"/>
              </a:lnSpc>
            </a:pPr>
            <a:r>
              <a:rPr lang="en-US" sz="1000" baseline="0" noProof="0">
                <a:solidFill>
                  <a:schemeClr val="bg1"/>
                </a:solidFill>
                <a:latin typeface="+mn-lt"/>
                <a:ea typeface="Roboto" charset="0"/>
                <a:cs typeface="Roboto" charset="0"/>
                <a:hlinkClick r:id="rId4">
                  <a:extLst>
                    <a:ext uri="{A12FA001-AC4F-418D-AE19-62706E023703}">
                      <ahyp:hlinkClr xmlns:ahyp="http://schemas.microsoft.com/office/drawing/2018/hyperlinkcolor" val="tx"/>
                    </a:ext>
                  </a:extLst>
                </a:hlinkClick>
              </a:rPr>
              <a:t>www.2Ring.com</a:t>
            </a:r>
            <a:r>
              <a:rPr lang="en-US" sz="1000" baseline="0" noProof="0">
                <a:solidFill>
                  <a:schemeClr val="bg1"/>
                </a:solidFill>
                <a:latin typeface="+mn-lt"/>
                <a:ea typeface="Roboto" charset="0"/>
                <a:cs typeface="Roboto" charset="0"/>
              </a:rPr>
              <a:t> </a:t>
            </a:r>
          </a:p>
        </p:txBody>
      </p:sp>
      <p:sp>
        <p:nvSpPr>
          <p:cNvPr id="34" name="TextBox 25">
            <a:extLst>
              <a:ext uri="{FF2B5EF4-FFF2-40B4-BE49-F238E27FC236}">
                <a16:creationId xmlns:a16="http://schemas.microsoft.com/office/drawing/2014/main" id="{0E69D353-1A33-83C8-EBA4-33E3261A5A74}"/>
              </a:ext>
            </a:extLst>
          </p:cNvPr>
          <p:cNvSpPr txBox="1"/>
          <p:nvPr/>
        </p:nvSpPr>
        <p:spPr>
          <a:xfrm>
            <a:off x="4542935" y="3725558"/>
            <a:ext cx="1116419" cy="861774"/>
          </a:xfrm>
          <a:prstGeom prst="rect">
            <a:avLst/>
          </a:prstGeom>
          <a:noFill/>
        </p:spPr>
        <p:txBody>
          <a:bodyPr wrap="square" rtlCol="0">
            <a:spAutoFit/>
          </a:bodyPr>
          <a:lstStyle/>
          <a:p>
            <a:r>
              <a:rPr lang="en-US" sz="1000">
                <a:solidFill>
                  <a:schemeClr val="bg1"/>
                </a:solidFill>
                <a:latin typeface="+mn-lt"/>
                <a:ea typeface="Roboto" charset="0"/>
                <a:cs typeface="Roboto" charset="0"/>
              </a:rPr>
              <a:t>ADDRESS</a:t>
            </a:r>
          </a:p>
          <a:p>
            <a:endParaRPr lang="en-US" sz="1000">
              <a:solidFill>
                <a:schemeClr val="bg1"/>
              </a:solidFill>
              <a:latin typeface="+mn-lt"/>
              <a:ea typeface="Roboto" charset="0"/>
              <a:cs typeface="Roboto" charset="0"/>
            </a:endParaRPr>
          </a:p>
          <a:p>
            <a:r>
              <a:rPr lang="en-US" sz="1000">
                <a:solidFill>
                  <a:schemeClr val="bg1"/>
                </a:solidFill>
                <a:latin typeface="+mn-lt"/>
                <a:ea typeface="Roboto" charset="0"/>
                <a:cs typeface="Roboto" charset="0"/>
              </a:rPr>
              <a:t>PHONE</a:t>
            </a:r>
          </a:p>
          <a:p>
            <a:r>
              <a:rPr lang="en-US" sz="1000">
                <a:solidFill>
                  <a:schemeClr val="bg1"/>
                </a:solidFill>
                <a:latin typeface="+mn-lt"/>
                <a:ea typeface="Roboto" charset="0"/>
                <a:cs typeface="Roboto" charset="0"/>
              </a:rPr>
              <a:t>EMAIL</a:t>
            </a:r>
          </a:p>
          <a:p>
            <a:r>
              <a:rPr lang="en-US" sz="1000">
                <a:solidFill>
                  <a:schemeClr val="bg1"/>
                </a:solidFill>
                <a:latin typeface="+mn-lt"/>
                <a:ea typeface="Roboto" charset="0"/>
                <a:cs typeface="Roboto" charset="0"/>
              </a:rPr>
              <a:t>WWW</a:t>
            </a:r>
          </a:p>
        </p:txBody>
      </p:sp>
      <p:sp>
        <p:nvSpPr>
          <p:cNvPr id="35" name="TextBox 26">
            <a:extLst>
              <a:ext uri="{FF2B5EF4-FFF2-40B4-BE49-F238E27FC236}">
                <a16:creationId xmlns:a16="http://schemas.microsoft.com/office/drawing/2014/main" id="{23E14F89-D819-F405-E3F1-6C01202D34CA}"/>
              </a:ext>
            </a:extLst>
          </p:cNvPr>
          <p:cNvSpPr txBox="1"/>
          <p:nvPr/>
        </p:nvSpPr>
        <p:spPr>
          <a:xfrm>
            <a:off x="5433937" y="3718772"/>
            <a:ext cx="2261192" cy="861774"/>
          </a:xfrm>
          <a:prstGeom prst="rect">
            <a:avLst/>
          </a:prstGeom>
          <a:noFill/>
        </p:spPr>
        <p:txBody>
          <a:bodyPr wrap="square" rtlCol="0">
            <a:spAutoFit/>
          </a:bodyPr>
          <a:lstStyle/>
          <a:p>
            <a:r>
              <a:rPr lang="en-US" sz="1000" noProof="0">
                <a:solidFill>
                  <a:schemeClr val="bg1"/>
                </a:solidFill>
                <a:latin typeface="+mn-lt"/>
                <a:ea typeface="Roboto" charset="0"/>
                <a:cs typeface="Roboto" charset="0"/>
              </a:rPr>
              <a:t>3626 Fair Oaks Blvd. Suite 100</a:t>
            </a:r>
          </a:p>
          <a:p>
            <a:r>
              <a:rPr lang="en-US" sz="1000" noProof="0">
                <a:solidFill>
                  <a:schemeClr val="bg1"/>
                </a:solidFill>
                <a:latin typeface="+mn-lt"/>
                <a:ea typeface="Roboto" charset="0"/>
                <a:cs typeface="Roboto" charset="0"/>
              </a:rPr>
              <a:t>Sacramento, CA, 95864, USA</a:t>
            </a:r>
          </a:p>
          <a:p>
            <a:r>
              <a:rPr lang="en-US" sz="1000" noProof="0">
                <a:solidFill>
                  <a:schemeClr val="bg1"/>
                </a:solidFill>
                <a:latin typeface="+mn-lt"/>
                <a:ea typeface="Roboto" charset="0"/>
                <a:cs typeface="Roboto" charset="0"/>
              </a:rPr>
              <a:t>+1-916-426-3790</a:t>
            </a:r>
            <a:endParaRPr lang="en-US" sz="1000" baseline="0" noProof="0">
              <a:solidFill>
                <a:schemeClr val="bg1"/>
              </a:solidFill>
              <a:latin typeface="+mn-lt"/>
              <a:ea typeface="Roboto" charset="0"/>
              <a:cs typeface="Roboto" charset="0"/>
            </a:endParaRPr>
          </a:p>
          <a:p>
            <a:r>
              <a:rPr lang="en-US" sz="1000" baseline="0" noProof="0">
                <a:solidFill>
                  <a:schemeClr val="bg1"/>
                </a:solidFill>
                <a:latin typeface="+mn-lt"/>
                <a:ea typeface="Roboto" charset="0"/>
                <a:cs typeface="Roboto" charset="0"/>
                <a:hlinkClick r:id="rId5">
                  <a:extLst>
                    <a:ext uri="{A12FA001-AC4F-418D-AE19-62706E023703}">
                      <ahyp:hlinkClr xmlns:ahyp="http://schemas.microsoft.com/office/drawing/2018/hyperlinkcolor" val="tx"/>
                    </a:ext>
                  </a:extLst>
                </a:hlinkClick>
              </a:rPr>
              <a:t>Info-na@2Ring.com</a:t>
            </a:r>
            <a:r>
              <a:rPr lang="en-US" sz="1000" baseline="0" noProof="0">
                <a:solidFill>
                  <a:schemeClr val="bg1"/>
                </a:solidFill>
                <a:latin typeface="+mn-lt"/>
                <a:ea typeface="Roboto" charset="0"/>
                <a:cs typeface="Roboto" charset="0"/>
              </a:rPr>
              <a:t> </a:t>
            </a:r>
          </a:p>
          <a:p>
            <a:r>
              <a:rPr lang="en-US" sz="1000" baseline="0" noProof="0">
                <a:solidFill>
                  <a:schemeClr val="bg1"/>
                </a:solidFill>
                <a:latin typeface="+mn-lt"/>
                <a:ea typeface="Roboto" charset="0"/>
                <a:cs typeface="Roboto" charset="0"/>
                <a:hlinkClick r:id="rId4">
                  <a:extLst>
                    <a:ext uri="{A12FA001-AC4F-418D-AE19-62706E023703}">
                      <ahyp:hlinkClr xmlns:ahyp="http://schemas.microsoft.com/office/drawing/2018/hyperlinkcolor" val="tx"/>
                    </a:ext>
                  </a:extLst>
                </a:hlinkClick>
              </a:rPr>
              <a:t>www.2Ring.com</a:t>
            </a:r>
            <a:r>
              <a:rPr lang="en-US" sz="1000" baseline="0" noProof="0">
                <a:solidFill>
                  <a:schemeClr val="bg1"/>
                </a:solidFill>
                <a:latin typeface="+mn-lt"/>
                <a:ea typeface="Roboto" charset="0"/>
                <a:cs typeface="Roboto" charset="0"/>
              </a:rPr>
              <a:t> </a:t>
            </a:r>
          </a:p>
        </p:txBody>
      </p:sp>
      <p:sp>
        <p:nvSpPr>
          <p:cNvPr id="36" name="TextBox 36">
            <a:extLst>
              <a:ext uri="{FF2B5EF4-FFF2-40B4-BE49-F238E27FC236}">
                <a16:creationId xmlns:a16="http://schemas.microsoft.com/office/drawing/2014/main" id="{2FDEA768-C96D-1501-0FA1-087F9272690B}"/>
              </a:ext>
            </a:extLst>
          </p:cNvPr>
          <p:cNvSpPr txBox="1"/>
          <p:nvPr/>
        </p:nvSpPr>
        <p:spPr>
          <a:xfrm>
            <a:off x="7814382" y="1433175"/>
            <a:ext cx="1753932" cy="861774"/>
          </a:xfrm>
          <a:prstGeom prst="rect">
            <a:avLst/>
          </a:prstGeom>
          <a:noFill/>
        </p:spPr>
        <p:txBody>
          <a:bodyPr wrap="square" rtlCol="0">
            <a:spAutoFit/>
          </a:bodyPr>
          <a:lstStyle/>
          <a:p>
            <a:r>
              <a:rPr lang="en-US" sz="1000" b="1" noProof="0">
                <a:solidFill>
                  <a:schemeClr val="bg1"/>
                </a:solidFill>
                <a:latin typeface="+mn-lt"/>
                <a:ea typeface="Roboto" charset="0"/>
                <a:cs typeface="Roboto" charset="0"/>
              </a:rPr>
              <a:t>Brian Mazur</a:t>
            </a:r>
          </a:p>
          <a:p>
            <a:r>
              <a:rPr lang="en-US" sz="1000" noProof="0">
                <a:solidFill>
                  <a:schemeClr val="bg1"/>
                </a:solidFill>
                <a:latin typeface="+mn-lt"/>
                <a:ea typeface="Roboto" charset="0"/>
                <a:cs typeface="Roboto" charset="0"/>
              </a:rPr>
              <a:t>Director of Channel Sales</a:t>
            </a:r>
            <a:br>
              <a:rPr lang="en-US" sz="1000" noProof="0">
                <a:solidFill>
                  <a:schemeClr val="bg1"/>
                </a:solidFill>
                <a:latin typeface="+mn-lt"/>
                <a:ea typeface="Roboto" charset="0"/>
                <a:cs typeface="Roboto" charset="0"/>
              </a:rPr>
            </a:br>
            <a:endParaRPr lang="en-US" sz="1000" noProof="0">
              <a:solidFill>
                <a:schemeClr val="bg1"/>
              </a:solidFill>
              <a:latin typeface="+mn-lt"/>
              <a:ea typeface="Roboto" charset="0"/>
              <a:cs typeface="Roboto" charset="0"/>
            </a:endParaRPr>
          </a:p>
          <a:p>
            <a:r>
              <a:rPr lang="en-US" sz="1000" baseline="0">
                <a:solidFill>
                  <a:schemeClr val="bg1"/>
                </a:solidFill>
                <a:latin typeface="+mn-lt"/>
                <a:ea typeface="Roboto" charset="0"/>
                <a:cs typeface="Roboto" charset="0"/>
              </a:rPr>
              <a:t>+1-603-305-4128</a:t>
            </a:r>
          </a:p>
          <a:p>
            <a:r>
              <a:rPr lang="en-US" sz="1000" baseline="0">
                <a:solidFill>
                  <a:schemeClr val="bg1"/>
                </a:solidFill>
                <a:latin typeface="+mn-lt"/>
                <a:ea typeface="Roboto" charset="0"/>
                <a:cs typeface="Roboto" charset="0"/>
                <a:hlinkClick r:id="rId6">
                  <a:extLst>
                    <a:ext uri="{A12FA001-AC4F-418D-AE19-62706E023703}">
                      <ahyp:hlinkClr xmlns:ahyp="http://schemas.microsoft.com/office/drawing/2018/hyperlinkcolor" val="tx"/>
                    </a:ext>
                  </a:extLst>
                </a:hlinkClick>
              </a:rPr>
              <a:t>bmazur@2Ring.com</a:t>
            </a:r>
            <a:r>
              <a:rPr lang="en-US" sz="1000" baseline="0" noProof="0">
                <a:solidFill>
                  <a:schemeClr val="bg1"/>
                </a:solidFill>
                <a:latin typeface="+mn-lt"/>
                <a:ea typeface="Roboto" charset="0"/>
                <a:cs typeface="Roboto" charset="0"/>
              </a:rPr>
              <a:t> </a:t>
            </a:r>
            <a:endParaRPr lang="en-US" sz="1000" baseline="0">
              <a:solidFill>
                <a:schemeClr val="bg1"/>
              </a:solidFill>
              <a:latin typeface="+mn-lt"/>
              <a:ea typeface="Roboto" charset="0"/>
              <a:cs typeface="Roboto" charset="0"/>
            </a:endParaRPr>
          </a:p>
        </p:txBody>
      </p:sp>
      <p:sp>
        <p:nvSpPr>
          <p:cNvPr id="37" name="TextBox 38">
            <a:extLst>
              <a:ext uri="{FF2B5EF4-FFF2-40B4-BE49-F238E27FC236}">
                <a16:creationId xmlns:a16="http://schemas.microsoft.com/office/drawing/2014/main" id="{74E11ACA-BBD7-BC71-90C4-030230CB005B}"/>
              </a:ext>
            </a:extLst>
          </p:cNvPr>
          <p:cNvSpPr txBox="1"/>
          <p:nvPr/>
        </p:nvSpPr>
        <p:spPr>
          <a:xfrm>
            <a:off x="2096708" y="5138934"/>
            <a:ext cx="3143691" cy="400110"/>
          </a:xfrm>
          <a:prstGeom prst="rect">
            <a:avLst/>
          </a:prstGeom>
          <a:noFill/>
        </p:spPr>
        <p:txBody>
          <a:bodyPr wrap="square" rtlCol="0">
            <a:spAutoFit/>
          </a:bodyPr>
          <a:lstStyle/>
          <a:p>
            <a:r>
              <a:rPr lang="en-US" sz="2000" b="0" i="0">
                <a:solidFill>
                  <a:schemeClr val="bg1"/>
                </a:solidFill>
                <a:latin typeface="+mn-lt"/>
                <a:ea typeface="Roboto Medium" charset="0"/>
                <a:cs typeface="Roboto Medium" charset="0"/>
              </a:rPr>
              <a:t>Links to Remember</a:t>
            </a:r>
          </a:p>
        </p:txBody>
      </p:sp>
      <p:sp>
        <p:nvSpPr>
          <p:cNvPr id="38" name="TextBox 39">
            <a:extLst>
              <a:ext uri="{FF2B5EF4-FFF2-40B4-BE49-F238E27FC236}">
                <a16:creationId xmlns:a16="http://schemas.microsoft.com/office/drawing/2014/main" id="{FAF46139-DDFA-158D-67A9-83870D0E613C}"/>
              </a:ext>
            </a:extLst>
          </p:cNvPr>
          <p:cNvSpPr txBox="1"/>
          <p:nvPr/>
        </p:nvSpPr>
        <p:spPr>
          <a:xfrm>
            <a:off x="4542935" y="4939515"/>
            <a:ext cx="2674361" cy="707886"/>
          </a:xfrm>
          <a:prstGeom prst="rect">
            <a:avLst/>
          </a:prstGeom>
          <a:noFill/>
        </p:spPr>
        <p:txBody>
          <a:bodyPr wrap="square" rtlCol="0">
            <a:spAutoFit/>
          </a:bodyPr>
          <a:lstStyle/>
          <a:p>
            <a:r>
              <a:rPr lang="en-US" sz="1000" b="1">
                <a:solidFill>
                  <a:schemeClr val="bg1"/>
                </a:solidFill>
                <a:latin typeface="+mn-lt"/>
                <a:ea typeface="Roboto" charset="0"/>
                <a:cs typeface="Roboto" charset="0"/>
              </a:rPr>
              <a:t>DW Product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mn-lt"/>
                <a:ea typeface="Roboto" charset="0"/>
                <a:cs typeface="Roboto" charset="0"/>
              </a:rPr>
              <a:t>Request Instant Access to DW (Cloud)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mn-lt"/>
                <a:ea typeface="Roboto" charset="0"/>
                <a:cs typeface="Roboto" charset="0"/>
              </a:rPr>
              <a:t>Request a Live Demo</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mn-lt"/>
                <a:ea typeface="Roboto" charset="0"/>
                <a:cs typeface="Roboto" charset="0"/>
              </a:rPr>
              <a:t>View a Sample Wallboard Layout</a:t>
            </a:r>
          </a:p>
        </p:txBody>
      </p:sp>
      <p:sp>
        <p:nvSpPr>
          <p:cNvPr id="39" name="TextBox 40">
            <a:extLst>
              <a:ext uri="{FF2B5EF4-FFF2-40B4-BE49-F238E27FC236}">
                <a16:creationId xmlns:a16="http://schemas.microsoft.com/office/drawing/2014/main" id="{A73CA138-87AD-AB6D-27AF-BEA45BC16774}"/>
              </a:ext>
            </a:extLst>
          </p:cNvPr>
          <p:cNvSpPr txBox="1"/>
          <p:nvPr/>
        </p:nvSpPr>
        <p:spPr>
          <a:xfrm>
            <a:off x="7814382" y="4939515"/>
            <a:ext cx="233660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000" b="0">
                <a:solidFill>
                  <a:schemeClr val="bg1"/>
                </a:solidFill>
                <a:latin typeface="+mn-lt"/>
                <a:ea typeface="Roboto"/>
                <a:hlinkClick r:id="rId7">
                  <a:extLst>
                    <a:ext uri="{A12FA001-AC4F-418D-AE19-62706E023703}">
                      <ahyp:hlinkClr xmlns:ahyp="http://schemas.microsoft.com/office/drawing/2018/hyperlinkcolor" val="tx"/>
                    </a:ext>
                  </a:extLst>
                </a:hlinkClick>
              </a:rPr>
              <a:t>2Ring.com/</a:t>
            </a:r>
            <a:r>
              <a:rPr lang="en-US" sz="1000">
                <a:solidFill>
                  <a:schemeClr val="bg1"/>
                </a:solidFill>
                <a:latin typeface="+mn-lt"/>
                <a:ea typeface="Roboto"/>
                <a:hlinkClick r:id="rId7">
                  <a:extLst>
                    <a:ext uri="{A12FA001-AC4F-418D-AE19-62706E023703}">
                      <ahyp:hlinkClr xmlns:ahyp="http://schemas.microsoft.com/office/drawing/2018/hyperlinkcolor" val="tx"/>
                    </a:ext>
                  </a:extLst>
                </a:hlinkClick>
              </a:rPr>
              <a:t>AmazonConnect</a:t>
            </a:r>
            <a:endParaRPr lang="en-US" sz="1000" b="0">
              <a:solidFill>
                <a:schemeClr val="bg1"/>
              </a:solidFill>
              <a:latin typeface="+mn-lt"/>
              <a:ea typeface="Roboto" panose="02000000000000000000" pitchFamily="2" charset="0"/>
              <a:cs typeface="Roboto" charset="0"/>
            </a:endParaRPr>
          </a:p>
          <a:p>
            <a:pPr eaLnBrk="1" fontAlgn="auto" hangingPunct="1">
              <a:spcBef>
                <a:spcPts val="0"/>
              </a:spcBef>
              <a:spcAft>
                <a:spcPts val="0"/>
              </a:spcAft>
              <a:defRPr/>
            </a:pPr>
            <a:r>
              <a:rPr lang="sk-SK" sz="1000">
                <a:solidFill>
                  <a:schemeClr val="bg1"/>
                </a:solidFill>
                <a:latin typeface="+mn-lt"/>
                <a:ea typeface="Roboto"/>
                <a:hlinkClick r:id="rId8">
                  <a:extLst>
                    <a:ext uri="{A12FA001-AC4F-418D-AE19-62706E023703}">
                      <ahyp:hlinkClr xmlns:ahyp="http://schemas.microsoft.com/office/drawing/2018/hyperlinkcolor" val="tx"/>
                    </a:ext>
                  </a:extLst>
                </a:hlinkClick>
              </a:rPr>
              <a:t>2Ring.com/</a:t>
            </a:r>
            <a:r>
              <a:rPr lang="en-US" sz="1000">
                <a:solidFill>
                  <a:schemeClr val="bg1"/>
                </a:solidFill>
                <a:latin typeface="+mn-lt"/>
                <a:ea typeface="Roboto"/>
                <a:hlinkClick r:id="rId8">
                  <a:extLst>
                    <a:ext uri="{A12FA001-AC4F-418D-AE19-62706E023703}">
                      <ahyp:hlinkClr xmlns:ahyp="http://schemas.microsoft.com/office/drawing/2018/hyperlinkcolor" val="tx"/>
                    </a:ext>
                  </a:extLst>
                </a:hlinkClick>
              </a:rPr>
              <a:t>DWAmazonConnectTrial</a:t>
            </a:r>
            <a:endParaRPr lang="en-US" sz="1000">
              <a:solidFill>
                <a:schemeClr val="bg1"/>
              </a:solidFill>
              <a:latin typeface="+mn-lt"/>
              <a:ea typeface="Roboto" panose="02000000000000000000" pitchFamily="2"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000">
                <a:solidFill>
                  <a:schemeClr val="bg1"/>
                </a:solidFill>
                <a:latin typeface="+mn-lt"/>
                <a:ea typeface="Roboto"/>
                <a:hlinkClick r:id="rId9">
                  <a:extLst>
                    <a:ext uri="{A12FA001-AC4F-418D-AE19-62706E023703}">
                      <ahyp:hlinkClr xmlns:ahyp="http://schemas.microsoft.com/office/drawing/2018/hyperlinkcolor" val="tx"/>
                    </a:ext>
                  </a:extLst>
                </a:hlinkClick>
              </a:rPr>
              <a:t>2Ring.com/DWAmazonConnectDemo</a:t>
            </a:r>
            <a:endParaRPr lang="en-US" sz="1000">
              <a:solidFill>
                <a:schemeClr val="bg1"/>
              </a:solidFill>
              <a:latin typeface="+mn-lt"/>
              <a:ea typeface="Roboto" panose="02000000000000000000" pitchFamily="2"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000">
                <a:solidFill>
                  <a:schemeClr val="bg1"/>
                </a:solidFill>
                <a:latin typeface="+mn-lt"/>
                <a:ea typeface="Roboto"/>
                <a:hlinkClick r:id="rId10">
                  <a:extLst>
                    <a:ext uri="{A12FA001-AC4F-418D-AE19-62706E023703}">
                      <ahyp:hlinkClr xmlns:ahyp="http://schemas.microsoft.com/office/drawing/2018/hyperlinkcolor" val="tx"/>
                    </a:ext>
                  </a:extLst>
                </a:hlinkClick>
              </a:rPr>
              <a:t>2Ring.com/TryItAmazon</a:t>
            </a:r>
            <a:endParaRPr lang="en-US" sz="1000" err="1">
              <a:solidFill>
                <a:schemeClr val="bg1"/>
              </a:solidFill>
              <a:latin typeface="+mn-lt"/>
              <a:ea typeface="Roboto"/>
              <a:cs typeface="Roboto" charset="0"/>
            </a:endParaRPr>
          </a:p>
        </p:txBody>
      </p:sp>
      <p:sp>
        <p:nvSpPr>
          <p:cNvPr id="40" name="TextBox 36">
            <a:extLst>
              <a:ext uri="{FF2B5EF4-FFF2-40B4-BE49-F238E27FC236}">
                <a16:creationId xmlns:a16="http://schemas.microsoft.com/office/drawing/2014/main" id="{71CA6692-98B0-6CFC-D81B-3673410DB87F}"/>
              </a:ext>
            </a:extLst>
          </p:cNvPr>
          <p:cNvSpPr txBox="1"/>
          <p:nvPr/>
        </p:nvSpPr>
        <p:spPr>
          <a:xfrm>
            <a:off x="5433937" y="1431054"/>
            <a:ext cx="1753932" cy="861774"/>
          </a:xfrm>
          <a:prstGeom prst="rect">
            <a:avLst/>
          </a:prstGeom>
          <a:noFill/>
        </p:spPr>
        <p:txBody>
          <a:bodyPr wrap="square" rtlCol="0">
            <a:spAutoFit/>
          </a:bodyPr>
          <a:lstStyle/>
          <a:p>
            <a:r>
              <a:rPr lang="en-US" sz="1000" b="1" noProof="0">
                <a:solidFill>
                  <a:schemeClr val="bg1"/>
                </a:solidFill>
                <a:latin typeface="+mn-lt"/>
                <a:ea typeface="Roboto" charset="0"/>
                <a:cs typeface="Roboto" charset="0"/>
              </a:rPr>
              <a:t>Tom McCain</a:t>
            </a:r>
          </a:p>
          <a:p>
            <a:r>
              <a:rPr lang="en-US" sz="1000" noProof="0">
                <a:solidFill>
                  <a:schemeClr val="bg1"/>
                </a:solidFill>
                <a:latin typeface="+mn-lt"/>
                <a:ea typeface="Roboto" charset="0"/>
                <a:cs typeface="Roboto" charset="0"/>
              </a:rPr>
              <a:t>Vice President of Sales</a:t>
            </a:r>
            <a:br>
              <a:rPr lang="en-US" sz="1000" noProof="0">
                <a:solidFill>
                  <a:schemeClr val="bg1"/>
                </a:solidFill>
                <a:latin typeface="+mn-lt"/>
                <a:ea typeface="Roboto" charset="0"/>
                <a:cs typeface="Roboto" charset="0"/>
              </a:rPr>
            </a:br>
            <a:endParaRPr lang="en-US" sz="1000" noProof="0">
              <a:solidFill>
                <a:schemeClr val="bg1"/>
              </a:solidFill>
              <a:latin typeface="+mn-lt"/>
              <a:ea typeface="Roboto" charset="0"/>
              <a:cs typeface="Roboto" charset="0"/>
            </a:endParaRPr>
          </a:p>
          <a:p>
            <a:r>
              <a:rPr lang="en-US" sz="1000" baseline="0">
                <a:solidFill>
                  <a:schemeClr val="bg1"/>
                </a:solidFill>
                <a:latin typeface="+mn-lt"/>
                <a:ea typeface="Roboto" charset="0"/>
                <a:cs typeface="Roboto" charset="0"/>
              </a:rPr>
              <a:t>+1-480-255-7500 </a:t>
            </a:r>
            <a:r>
              <a:rPr lang="en-US" sz="1000" baseline="0">
                <a:solidFill>
                  <a:schemeClr val="bg1"/>
                </a:solidFill>
                <a:latin typeface="+mn-lt"/>
                <a:ea typeface="Roboto" charset="0"/>
                <a:cs typeface="Roboto" charset="0"/>
                <a:hlinkClick r:id="rId11">
                  <a:extLst>
                    <a:ext uri="{A12FA001-AC4F-418D-AE19-62706E023703}">
                      <ahyp:hlinkClr xmlns:ahyp="http://schemas.microsoft.com/office/drawing/2018/hyperlinkcolor" val="tx"/>
                    </a:ext>
                  </a:extLst>
                </a:hlinkClick>
              </a:rPr>
              <a:t>tmccain@2Ring.com</a:t>
            </a:r>
            <a:r>
              <a:rPr lang="en-US" sz="1000" baseline="0">
                <a:solidFill>
                  <a:schemeClr val="bg1"/>
                </a:solidFill>
                <a:latin typeface="+mn-lt"/>
                <a:ea typeface="Roboto" charset="0"/>
                <a:cs typeface="Roboto" charset="0"/>
              </a:rPr>
              <a:t> </a:t>
            </a:r>
          </a:p>
        </p:txBody>
      </p:sp>
      <p:cxnSp>
        <p:nvCxnSpPr>
          <p:cNvPr id="41" name="Straight Connector 40">
            <a:extLst>
              <a:ext uri="{FF2B5EF4-FFF2-40B4-BE49-F238E27FC236}">
                <a16:creationId xmlns:a16="http://schemas.microsoft.com/office/drawing/2014/main" id="{B1ED84FD-40B1-CBF2-939D-7D747007DF25}"/>
              </a:ext>
            </a:extLst>
          </p:cNvPr>
          <p:cNvCxnSpPr>
            <a:cxnSpLocks/>
          </p:cNvCxnSpPr>
          <p:nvPr/>
        </p:nvCxnSpPr>
        <p:spPr>
          <a:xfrm>
            <a:off x="2096708" y="2466454"/>
            <a:ext cx="787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6A0DFCC-F081-2858-881D-493B3E0C298E}"/>
              </a:ext>
            </a:extLst>
          </p:cNvPr>
          <p:cNvCxnSpPr>
            <a:cxnSpLocks/>
          </p:cNvCxnSpPr>
          <p:nvPr/>
        </p:nvCxnSpPr>
        <p:spPr>
          <a:xfrm>
            <a:off x="2108582" y="3622128"/>
            <a:ext cx="7867650" cy="2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B24E60-F527-095E-1FED-FCAD8000AD4C}"/>
              </a:ext>
            </a:extLst>
          </p:cNvPr>
          <p:cNvCxnSpPr>
            <a:cxnSpLocks/>
          </p:cNvCxnSpPr>
          <p:nvPr/>
        </p:nvCxnSpPr>
        <p:spPr>
          <a:xfrm>
            <a:off x="2108582" y="4767374"/>
            <a:ext cx="7867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8188C74-A4CD-4874-07ED-3C43C5AB223B}"/>
              </a:ext>
            </a:extLst>
          </p:cNvPr>
          <p:cNvCxnSpPr>
            <a:cxnSpLocks/>
          </p:cNvCxnSpPr>
          <p:nvPr/>
        </p:nvCxnSpPr>
        <p:spPr>
          <a:xfrm>
            <a:off x="2108582" y="5862407"/>
            <a:ext cx="7867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3804B-830D-3763-3A0C-4DADF8FBADA0}"/>
              </a:ext>
            </a:extLst>
          </p:cNvPr>
          <p:cNvCxnSpPr>
            <a:cxnSpLocks/>
          </p:cNvCxnSpPr>
          <p:nvPr/>
        </p:nvCxnSpPr>
        <p:spPr>
          <a:xfrm>
            <a:off x="2096708" y="1282423"/>
            <a:ext cx="787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36">
            <a:extLst>
              <a:ext uri="{FF2B5EF4-FFF2-40B4-BE49-F238E27FC236}">
                <a16:creationId xmlns:a16="http://schemas.microsoft.com/office/drawing/2014/main" id="{13B4FBB4-3A09-365A-DE36-7E8F9EE617B5}"/>
              </a:ext>
            </a:extLst>
          </p:cNvPr>
          <p:cNvSpPr txBox="1"/>
          <p:nvPr/>
        </p:nvSpPr>
        <p:spPr>
          <a:xfrm>
            <a:off x="7814382" y="3718772"/>
            <a:ext cx="2261192" cy="707886"/>
          </a:xfrm>
          <a:prstGeom prst="rect">
            <a:avLst/>
          </a:prstGeom>
          <a:noFill/>
        </p:spPr>
        <p:txBody>
          <a:bodyPr wrap="square" rtlCol="0">
            <a:spAutoFit/>
          </a:bodyPr>
          <a:lstStyle/>
          <a:p>
            <a:r>
              <a:rPr lang="en-US" sz="1000" b="1" noProof="0">
                <a:solidFill>
                  <a:schemeClr val="bg1"/>
                </a:solidFill>
                <a:latin typeface="+mn-lt"/>
                <a:ea typeface="Roboto" charset="0"/>
                <a:cs typeface="Roboto" charset="0"/>
              </a:rPr>
              <a:t>Michal Grebac</a:t>
            </a:r>
          </a:p>
          <a:p>
            <a:r>
              <a:rPr lang="en-US" sz="1000" noProof="0">
                <a:solidFill>
                  <a:schemeClr val="bg1"/>
                </a:solidFill>
                <a:latin typeface="+mn-lt"/>
                <a:ea typeface="Roboto" charset="0"/>
                <a:cs typeface="Roboto" charset="0"/>
              </a:rPr>
              <a:t>Strategic Sales &amp; Marketing Director</a:t>
            </a:r>
          </a:p>
          <a:p>
            <a:r>
              <a:rPr lang="en-US" sz="1000" baseline="0">
                <a:solidFill>
                  <a:schemeClr val="bg1"/>
                </a:solidFill>
                <a:latin typeface="+mn-lt"/>
                <a:ea typeface="Roboto" charset="0"/>
                <a:cs typeface="Roboto" charset="0"/>
              </a:rPr>
              <a:t>+1-916-514-3355</a:t>
            </a:r>
          </a:p>
          <a:p>
            <a:r>
              <a:rPr lang="en-US" sz="1000">
                <a:solidFill>
                  <a:schemeClr val="bg1"/>
                </a:solidFill>
                <a:latin typeface="+mn-lt"/>
                <a:ea typeface="Roboto" charset="0"/>
                <a:cs typeface="Roboto" charset="0"/>
                <a:hlinkClick r:id="rId12">
                  <a:extLst>
                    <a:ext uri="{A12FA001-AC4F-418D-AE19-62706E023703}">
                      <ahyp:hlinkClr xmlns:ahyp="http://schemas.microsoft.com/office/drawing/2018/hyperlinkcolor" val="tx"/>
                    </a:ext>
                  </a:extLst>
                </a:hlinkClick>
              </a:rPr>
              <a:t>mgrebac@2Ring.com</a:t>
            </a:r>
            <a:r>
              <a:rPr lang="en-US" sz="1000">
                <a:solidFill>
                  <a:schemeClr val="bg1"/>
                </a:solidFill>
                <a:latin typeface="+mn-lt"/>
                <a:ea typeface="Roboto" charset="0"/>
                <a:cs typeface="Roboto" charset="0"/>
              </a:rPr>
              <a:t> </a:t>
            </a:r>
            <a:endParaRPr lang="en-US" sz="1000" baseline="0">
              <a:solidFill>
                <a:schemeClr val="bg1"/>
              </a:solidFill>
              <a:latin typeface="+mn-lt"/>
              <a:ea typeface="Roboto" charset="0"/>
              <a:cs typeface="Roboto" charset="0"/>
            </a:endParaRPr>
          </a:p>
        </p:txBody>
      </p:sp>
    </p:spTree>
    <p:extLst>
      <p:ext uri="{BB962C8B-B14F-4D97-AF65-F5344CB8AC3E}">
        <p14:creationId xmlns:p14="http://schemas.microsoft.com/office/powerpoint/2010/main" val="42787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C059E-1B85-7974-D211-F8DE00DEAAF6}"/>
              </a:ext>
            </a:extLst>
          </p:cNvPr>
          <p:cNvSpPr>
            <a:spLocks noGrp="1"/>
          </p:cNvSpPr>
          <p:nvPr>
            <p:ph type="sldNum" sz="quarter" idx="14"/>
          </p:nvPr>
        </p:nvSpPr>
        <p:spPr/>
        <p:txBody>
          <a:bodyPr/>
          <a:lstStyle/>
          <a:p>
            <a:fld id="{EB4B8DE2-A4E8-46E4-8BBF-D75455EFF32C}" type="slidenum">
              <a:rPr lang="en-US" smtClean="0"/>
              <a:pPr/>
              <a:t>3</a:t>
            </a:fld>
            <a:endParaRPr lang="en-US"/>
          </a:p>
        </p:txBody>
      </p:sp>
      <p:sp>
        <p:nvSpPr>
          <p:cNvPr id="4" name="Title 3">
            <a:extLst>
              <a:ext uri="{FF2B5EF4-FFF2-40B4-BE49-F238E27FC236}">
                <a16:creationId xmlns:a16="http://schemas.microsoft.com/office/drawing/2014/main" id="{A57080A8-9711-D89F-C397-04F1211715B5}"/>
              </a:ext>
            </a:extLst>
          </p:cNvPr>
          <p:cNvSpPr>
            <a:spLocks noGrp="1"/>
          </p:cNvSpPr>
          <p:nvPr>
            <p:ph type="title"/>
          </p:nvPr>
        </p:nvSpPr>
        <p:spPr/>
        <p:txBody>
          <a:bodyPr/>
          <a:lstStyle/>
          <a:p>
            <a:r>
              <a:rPr lang="en-US"/>
              <a:t>Business Case for 2Ring Dashboards &amp; Wallboards ..</a:t>
            </a:r>
          </a:p>
        </p:txBody>
      </p:sp>
      <p:sp>
        <p:nvSpPr>
          <p:cNvPr id="5" name="Text Placeholder 4">
            <a:extLst>
              <a:ext uri="{FF2B5EF4-FFF2-40B4-BE49-F238E27FC236}">
                <a16:creationId xmlns:a16="http://schemas.microsoft.com/office/drawing/2014/main" id="{4A7DA499-31F5-A7C5-70ED-142BAB81431F}"/>
              </a:ext>
            </a:extLst>
          </p:cNvPr>
          <p:cNvSpPr>
            <a:spLocks noGrp="1"/>
          </p:cNvSpPr>
          <p:nvPr>
            <p:ph type="body" sz="quarter" idx="11"/>
          </p:nvPr>
        </p:nvSpPr>
        <p:spPr>
          <a:xfrm>
            <a:off x="241300" y="1066006"/>
            <a:ext cx="5668963" cy="4725987"/>
          </a:xfrm>
        </p:spPr>
        <p:txBody>
          <a:bodyPr/>
          <a:lstStyle/>
          <a:p>
            <a:pPr>
              <a:lnSpc>
                <a:spcPct val="107000"/>
              </a:lnSpc>
              <a:spcAft>
                <a:spcPts val="800"/>
              </a:spcAft>
              <a:tabLst>
                <a:tab pos="457200" algn="l"/>
              </a:tabLst>
            </a:pPr>
            <a:r>
              <a:rPr lang="en-US" sz="1400" b="1">
                <a:latin typeface="+mn-lt"/>
                <a:ea typeface="Roboto" panose="02000000000000000000" pitchFamily="2" charset="0"/>
              </a:rPr>
              <a:t>Deliver Data to Where your Users are</a:t>
            </a:r>
            <a:endParaRPr lang="sk-SK" sz="1400" b="1">
              <a:latin typeface="+mn-lt"/>
              <a:ea typeface="Roboto" panose="02000000000000000000" pitchFamily="2" charset="0"/>
            </a:endParaRPr>
          </a:p>
          <a:p>
            <a:pPr marL="457200" lvl="1" indent="-285750">
              <a:lnSpc>
                <a:spcPct val="107000"/>
              </a:lnSpc>
              <a:spcAft>
                <a:spcPts val="800"/>
              </a:spcAft>
              <a:buFont typeface="Arial" panose="020B0604020202020204" pitchFamily="34" charset="0"/>
              <a:buChar char="•"/>
              <a:tabLst>
                <a:tab pos="914400" algn="l"/>
              </a:tabLst>
            </a:pPr>
            <a:r>
              <a:rPr lang="en-US" sz="1400">
                <a:latin typeface="+mn-lt"/>
                <a:ea typeface="Roboto" panose="02000000000000000000" pitchFamily="2" charset="0"/>
              </a:rPr>
              <a:t>Compatible with all major browsers</a:t>
            </a:r>
          </a:p>
          <a:p>
            <a:pPr marL="457200" lvl="1" indent="-285750">
              <a:lnSpc>
                <a:spcPct val="107000"/>
              </a:lnSpc>
              <a:spcAft>
                <a:spcPts val="800"/>
              </a:spcAft>
              <a:buFont typeface="Arial" panose="020B0604020202020204" pitchFamily="34" charset="0"/>
              <a:buChar char="•"/>
              <a:tabLst>
                <a:tab pos="914400" algn="l"/>
              </a:tabLst>
            </a:pPr>
            <a:r>
              <a:rPr lang="en-US" sz="1400">
                <a:latin typeface="+mn-lt"/>
                <a:ea typeface="Roboto" panose="02000000000000000000" pitchFamily="2" charset="0"/>
              </a:rPr>
              <a:t>Keyboard less secure sign-in on TVs or signage devices</a:t>
            </a:r>
          </a:p>
          <a:p>
            <a:pPr marL="457200" lvl="1" indent="-285750">
              <a:lnSpc>
                <a:spcPct val="107000"/>
              </a:lnSpc>
              <a:spcAft>
                <a:spcPts val="800"/>
              </a:spcAft>
              <a:buFont typeface="Arial" panose="020B0604020202020204" pitchFamily="34" charset="0"/>
              <a:buChar char="•"/>
              <a:tabLst>
                <a:tab pos="914400" algn="l"/>
              </a:tabLst>
            </a:pPr>
            <a:r>
              <a:rPr lang="en-US" sz="1400">
                <a:latin typeface="+mn-lt"/>
                <a:ea typeface="Roboto" panose="02000000000000000000" pitchFamily="2" charset="0"/>
              </a:rPr>
              <a:t>Display a personalized layout next to Salesforce UI (split tab feature in MS Edge), or </a:t>
            </a:r>
            <a:r>
              <a:rPr lang="en-US" sz="1400" b="1">
                <a:latin typeface="+mn-lt"/>
                <a:ea typeface="Roboto" panose="02000000000000000000" pitchFamily="2" charset="0"/>
              </a:rPr>
              <a:t>make a layout float </a:t>
            </a:r>
            <a:r>
              <a:rPr lang="en-US" sz="1400">
                <a:latin typeface="+mn-lt"/>
                <a:ea typeface="Roboto" panose="02000000000000000000" pitchFamily="2" charset="0"/>
              </a:rPr>
              <a:t>on top of all the application windows (2Ring Power Tool)</a:t>
            </a:r>
          </a:p>
          <a:p>
            <a:pPr marL="457200" lvl="1" indent="-285750">
              <a:lnSpc>
                <a:spcPct val="107000"/>
              </a:lnSpc>
              <a:spcAft>
                <a:spcPts val="800"/>
              </a:spcAft>
              <a:buFont typeface="Arial" panose="020B0604020202020204" pitchFamily="34" charset="0"/>
              <a:buChar char="•"/>
              <a:tabLst>
                <a:tab pos="914400" algn="l"/>
              </a:tabLst>
            </a:pPr>
            <a:r>
              <a:rPr lang="en-US" sz="1400">
                <a:latin typeface="+mn-lt"/>
                <a:ea typeface="Roboto" panose="02000000000000000000" pitchFamily="2" charset="0"/>
              </a:rPr>
              <a:t>Embed layouts to a channel in </a:t>
            </a:r>
            <a:r>
              <a:rPr lang="en-US" sz="1400" b="1">
                <a:latin typeface="+mn-lt"/>
                <a:ea typeface="Roboto" panose="02000000000000000000" pitchFamily="2" charset="0"/>
              </a:rPr>
              <a:t>Microsoft Teams </a:t>
            </a:r>
            <a:r>
              <a:rPr lang="en-US" sz="1400">
                <a:latin typeface="+mn-lt"/>
                <a:ea typeface="Roboto" panose="02000000000000000000" pitchFamily="2" charset="0"/>
              </a:rPr>
              <a:t>or into a space in </a:t>
            </a:r>
            <a:r>
              <a:rPr lang="en-US" sz="1400" b="1">
                <a:latin typeface="+mn-lt"/>
                <a:ea typeface="Roboto" panose="02000000000000000000" pitchFamily="2" charset="0"/>
              </a:rPr>
              <a:t>Webex</a:t>
            </a:r>
            <a:r>
              <a:rPr lang="en-US" sz="1400">
                <a:latin typeface="+mn-lt"/>
                <a:ea typeface="Roboto" panose="02000000000000000000" pitchFamily="2" charset="0"/>
              </a:rPr>
              <a:t> (bring real-time visibility to users who are not part of the contact center)</a:t>
            </a:r>
          </a:p>
          <a:p>
            <a:pPr marL="457200" lvl="1" indent="-285750">
              <a:lnSpc>
                <a:spcPct val="107000"/>
              </a:lnSpc>
              <a:spcAft>
                <a:spcPts val="800"/>
              </a:spcAft>
              <a:buFont typeface="Arial" panose="020B0604020202020204" pitchFamily="34" charset="0"/>
              <a:buChar char="•"/>
              <a:tabLst>
                <a:tab pos="914400" algn="l"/>
              </a:tabLst>
            </a:pPr>
            <a:r>
              <a:rPr lang="en-US" sz="1400">
                <a:latin typeface="+mn-lt"/>
                <a:ea typeface="Roboto" panose="02000000000000000000" pitchFamily="2" charset="0"/>
              </a:rPr>
              <a:t>Include a link to a specific layout with any of </a:t>
            </a:r>
            <a:r>
              <a:rPr lang="en-US" sz="1400" b="1">
                <a:latin typeface="+mn-lt"/>
                <a:ea typeface="Roboto" panose="02000000000000000000" pitchFamily="2" charset="0"/>
              </a:rPr>
              <a:t>your real-time alerts</a:t>
            </a:r>
            <a:r>
              <a:rPr lang="en-US" sz="1400">
                <a:latin typeface="+mn-lt"/>
                <a:ea typeface="Roboto" panose="02000000000000000000" pitchFamily="2" charset="0"/>
              </a:rPr>
              <a:t> (delivered via email, text, or to your IM client)</a:t>
            </a:r>
            <a:br>
              <a:rPr lang="en-US" sz="1400">
                <a:latin typeface="+mn-lt"/>
                <a:ea typeface="Roboto" panose="02000000000000000000" pitchFamily="2" charset="0"/>
              </a:rPr>
            </a:br>
            <a:endParaRPr lang="en-US" sz="1400">
              <a:latin typeface="+mn-lt"/>
              <a:ea typeface="Roboto" panose="02000000000000000000" pitchFamily="2" charset="0"/>
            </a:endParaRPr>
          </a:p>
          <a:p>
            <a:pPr>
              <a:lnSpc>
                <a:spcPct val="107000"/>
              </a:lnSpc>
              <a:spcAft>
                <a:spcPts val="800"/>
              </a:spcAft>
              <a:tabLst>
                <a:tab pos="457200" algn="l"/>
              </a:tabLst>
            </a:pPr>
            <a:r>
              <a:rPr lang="en-US" sz="1400" b="1">
                <a:latin typeface="+mn-lt"/>
                <a:ea typeface="Roboto" panose="02000000000000000000" pitchFamily="2" charset="0"/>
              </a:rPr>
              <a:t>Merge Multiple Data Sources</a:t>
            </a:r>
          </a:p>
          <a:p>
            <a:pPr marL="457200" lvl="1" indent="-285750">
              <a:lnSpc>
                <a:spcPct val="107000"/>
              </a:lnSpc>
              <a:spcAft>
                <a:spcPts val="800"/>
              </a:spcAft>
              <a:tabLst>
                <a:tab pos="914400" algn="l"/>
              </a:tabLst>
            </a:pPr>
            <a:r>
              <a:rPr lang="en-US" sz="1400">
                <a:latin typeface="+mn-lt"/>
                <a:ea typeface="Roboto" panose="02000000000000000000" pitchFamily="2" charset="0"/>
              </a:rPr>
              <a:t>Show </a:t>
            </a:r>
            <a:r>
              <a:rPr lang="en-US" sz="1400" b="1">
                <a:latin typeface="+mn-lt"/>
                <a:ea typeface="Roboto" panose="02000000000000000000" pitchFamily="2" charset="0"/>
              </a:rPr>
              <a:t>ServiceNow Data next to Amazon Connect data</a:t>
            </a:r>
            <a:endParaRPr lang="sk-SK" sz="1400" b="1">
              <a:latin typeface="+mn-lt"/>
              <a:ea typeface="Roboto" panose="02000000000000000000" pitchFamily="2" charset="0"/>
            </a:endParaRPr>
          </a:p>
        </p:txBody>
      </p:sp>
      <p:sp>
        <p:nvSpPr>
          <p:cNvPr id="6" name="Text Placeholder 5">
            <a:extLst>
              <a:ext uri="{FF2B5EF4-FFF2-40B4-BE49-F238E27FC236}">
                <a16:creationId xmlns:a16="http://schemas.microsoft.com/office/drawing/2014/main" id="{F39FBDEC-B9D0-28C0-F48B-EDE927E660CB}"/>
              </a:ext>
            </a:extLst>
          </p:cNvPr>
          <p:cNvSpPr>
            <a:spLocks noGrp="1"/>
          </p:cNvSpPr>
          <p:nvPr>
            <p:ph type="body" sz="quarter" idx="12"/>
          </p:nvPr>
        </p:nvSpPr>
        <p:spPr>
          <a:xfrm>
            <a:off x="6277599" y="1066006"/>
            <a:ext cx="5668962" cy="4725987"/>
          </a:xfrm>
        </p:spPr>
        <p:txBody>
          <a:bodyPr/>
          <a:lstStyle/>
          <a:p>
            <a:pPr marL="0" marR="0" lvl="0" indent="0" algn="l" defTabSz="926372" rtl="0" eaLnBrk="1" fontAlgn="auto" latinLnBrk="0" hangingPunct="1">
              <a:lnSpc>
                <a:spcPct val="107000"/>
              </a:lnSpc>
              <a:spcBef>
                <a:spcPts val="0"/>
              </a:spcBef>
              <a:spcAft>
                <a:spcPts val="800"/>
              </a:spcAft>
              <a:buClrTx/>
              <a:buSzTx/>
              <a:buFontTx/>
              <a:buNone/>
              <a:tabLst/>
              <a:defRPr/>
            </a:pPr>
            <a:r>
              <a:rPr lang="en-US" sz="1400" b="1">
                <a:latin typeface="Roboto" panose="02000000000000000000" pitchFamily="2" charset="0"/>
                <a:ea typeface="Roboto" panose="02000000000000000000" pitchFamily="2" charset="0"/>
              </a:rPr>
              <a:t>Massage Data with Ease (slick &amp; easy to use)</a:t>
            </a:r>
          </a:p>
          <a:p>
            <a:pPr marL="457200" lvl="1" indent="-285750" defTabSz="926372">
              <a:lnSpc>
                <a:spcPct val="107000"/>
              </a:lnSpc>
              <a:spcAft>
                <a:spcPts val="800"/>
              </a:spcAft>
              <a:buFont typeface="Arial" panose="020B0604020202020204" pitchFamily="34" charset="0"/>
              <a:buChar char="•"/>
              <a:defRPr/>
            </a:pPr>
            <a:r>
              <a:rPr lang="en-US" sz="1400">
                <a:latin typeface="Roboto" panose="02000000000000000000" pitchFamily="2" charset="0"/>
                <a:ea typeface="Roboto" panose="02000000000000000000" pitchFamily="2" charset="0"/>
              </a:rPr>
              <a:t>Break-down stats for different skill-groups, sites,  .. </a:t>
            </a:r>
          </a:p>
          <a:p>
            <a:pPr marL="457200" lvl="1" indent="-285750" defTabSz="926372">
              <a:lnSpc>
                <a:spcPct val="107000"/>
              </a:lnSpc>
              <a:spcAft>
                <a:spcPts val="800"/>
              </a:spcAft>
              <a:buFont typeface="Arial" panose="020B0604020202020204" pitchFamily="34" charset="0"/>
              <a:buChar char="•"/>
              <a:defRPr/>
            </a:pPr>
            <a:r>
              <a:rPr lang="en-US" sz="1400" b="1">
                <a:latin typeface="Roboto" panose="02000000000000000000" pitchFamily="2" charset="0"/>
                <a:ea typeface="Roboto" panose="02000000000000000000" pitchFamily="2" charset="0"/>
              </a:rPr>
              <a:t>Merge data </a:t>
            </a:r>
            <a:r>
              <a:rPr lang="en-US" sz="1400">
                <a:latin typeface="Roboto" panose="02000000000000000000" pitchFamily="2" charset="0"/>
                <a:ea typeface="Roboto" panose="02000000000000000000" pitchFamily="2" charset="0"/>
              </a:rPr>
              <a:t>for multiple queues / skill groups into one row / KPI</a:t>
            </a:r>
          </a:p>
          <a:p>
            <a:pPr marL="457200" lvl="1" indent="-285750" defTabSz="926372">
              <a:lnSpc>
                <a:spcPct val="107000"/>
              </a:lnSpc>
              <a:spcAft>
                <a:spcPts val="800"/>
              </a:spcAft>
              <a:buFont typeface="Arial" panose="020B0604020202020204" pitchFamily="34" charset="0"/>
              <a:buChar char="•"/>
              <a:defRPr/>
            </a:pPr>
            <a:r>
              <a:rPr lang="en-US" sz="1400">
                <a:latin typeface="Roboto" panose="02000000000000000000" pitchFamily="2" charset="0"/>
                <a:ea typeface="Roboto" panose="02000000000000000000" pitchFamily="2" charset="0"/>
              </a:rPr>
              <a:t>Create your own </a:t>
            </a:r>
            <a:r>
              <a:rPr lang="en-US" sz="1400" b="1">
                <a:latin typeface="Roboto" panose="02000000000000000000" pitchFamily="2" charset="0"/>
                <a:ea typeface="Roboto" panose="02000000000000000000" pitchFamily="2" charset="0"/>
              </a:rPr>
              <a:t>CUSTOM calculations </a:t>
            </a:r>
            <a:r>
              <a:rPr lang="en-US" sz="1400">
                <a:latin typeface="Roboto" panose="02000000000000000000" pitchFamily="2" charset="0"/>
                <a:ea typeface="Roboto" panose="02000000000000000000" pitchFamily="2" charset="0"/>
              </a:rPr>
              <a:t>using derived metrics</a:t>
            </a:r>
          </a:p>
          <a:p>
            <a:pPr marL="457200" lvl="1" indent="-285750" defTabSz="926372">
              <a:lnSpc>
                <a:spcPct val="107000"/>
              </a:lnSpc>
              <a:spcAft>
                <a:spcPts val="800"/>
              </a:spcAft>
              <a:buFont typeface="Arial" panose="020B0604020202020204" pitchFamily="34" charset="0"/>
              <a:buChar char="•"/>
              <a:defRPr/>
            </a:pPr>
            <a:r>
              <a:rPr lang="en-US" sz="1400">
                <a:latin typeface="Roboto" panose="02000000000000000000" pitchFamily="2" charset="0"/>
                <a:ea typeface="Roboto" panose="02000000000000000000" pitchFamily="2" charset="0"/>
              </a:rPr>
              <a:t>Create floor plans by leveraging powerful widgets</a:t>
            </a:r>
          </a:p>
          <a:p>
            <a:pPr marL="0" marR="0" lvl="0" indent="0" algn="l" defTabSz="926372" rtl="0" eaLnBrk="1" fontAlgn="auto" latinLnBrk="0" hangingPunct="1">
              <a:lnSpc>
                <a:spcPct val="107000"/>
              </a:lnSpc>
              <a:spcBef>
                <a:spcPts val="0"/>
              </a:spcBef>
              <a:spcAft>
                <a:spcPts val="800"/>
              </a:spcAft>
              <a:buClrTx/>
              <a:buSzTx/>
              <a:buFontTx/>
              <a:buNone/>
              <a:tabLst>
                <a:tab pos="457200" algn="l"/>
              </a:tabLst>
              <a:defRPr/>
            </a:pPr>
            <a:endParaRPr lang="en-US" sz="1400">
              <a:latin typeface="Roboto" panose="02000000000000000000" pitchFamily="2" charset="0"/>
              <a:ea typeface="Roboto" panose="02000000000000000000" pitchFamily="2" charset="0"/>
            </a:endParaRPr>
          </a:p>
          <a:p>
            <a:pPr marL="0" marR="0" lvl="0" indent="0" algn="l" defTabSz="926372" rtl="0" eaLnBrk="1" fontAlgn="auto" latinLnBrk="0" hangingPunct="1">
              <a:lnSpc>
                <a:spcPct val="107000"/>
              </a:lnSpc>
              <a:spcBef>
                <a:spcPts val="0"/>
              </a:spcBef>
              <a:spcAft>
                <a:spcPts val="800"/>
              </a:spcAft>
              <a:buClrTx/>
              <a:buSzTx/>
              <a:buFontTx/>
              <a:buNone/>
              <a:tabLst>
                <a:tab pos="457200" algn="l"/>
              </a:tabLst>
              <a:defRPr/>
            </a:pPr>
            <a:r>
              <a:rPr lang="en-US" sz="1400" b="1">
                <a:latin typeface="Roboto" panose="02000000000000000000" pitchFamily="2" charset="0"/>
                <a:ea typeface="Roboto" panose="02000000000000000000" pitchFamily="2" charset="0"/>
              </a:rPr>
              <a:t>Encourage Competition Among Teams and Agents</a:t>
            </a:r>
            <a:endParaRPr lang="sk-SK" sz="1400" b="1">
              <a:latin typeface="Roboto" panose="02000000000000000000" pitchFamily="2" charset="0"/>
              <a:ea typeface="Roboto" panose="02000000000000000000" pitchFamily="2" charset="0"/>
            </a:endParaRPr>
          </a:p>
          <a:p>
            <a:pPr marL="457200" lvl="1" indent="-285750" defTabSz="926372">
              <a:lnSpc>
                <a:spcPct val="107000"/>
              </a:lnSpc>
              <a:spcAft>
                <a:spcPts val="800"/>
              </a:spcAft>
              <a:buFont typeface="Arial" panose="020B0604020202020204" pitchFamily="34" charset="0"/>
              <a:buChar char="•"/>
              <a:tabLst>
                <a:tab pos="457200" algn="l"/>
              </a:tabLst>
              <a:defRPr/>
            </a:pPr>
            <a:r>
              <a:rPr lang="en-US" sz="1400">
                <a:latin typeface="Roboto" panose="02000000000000000000" pitchFamily="2" charset="0"/>
                <a:ea typeface="Roboto" panose="02000000000000000000" pitchFamily="2" charset="0"/>
              </a:rPr>
              <a:t>Upload </a:t>
            </a:r>
            <a:r>
              <a:rPr lang="en-US" sz="1400" b="1">
                <a:latin typeface="Roboto" panose="02000000000000000000" pitchFamily="2" charset="0"/>
                <a:ea typeface="Roboto" panose="02000000000000000000" pitchFamily="2" charset="0"/>
              </a:rPr>
              <a:t>personalized targets </a:t>
            </a:r>
            <a:r>
              <a:rPr lang="en-US" sz="1400">
                <a:latin typeface="Roboto" panose="02000000000000000000" pitchFamily="2" charset="0"/>
                <a:ea typeface="Roboto" panose="02000000000000000000" pitchFamily="2" charset="0"/>
              </a:rPr>
              <a:t>for agents or teams (csv import)</a:t>
            </a:r>
          </a:p>
          <a:p>
            <a:pPr marL="457200" lvl="1" indent="-285750" defTabSz="926372">
              <a:lnSpc>
                <a:spcPct val="107000"/>
              </a:lnSpc>
              <a:spcAft>
                <a:spcPts val="800"/>
              </a:spcAft>
              <a:buFont typeface="Arial" panose="020B0604020202020204" pitchFamily="34" charset="0"/>
              <a:buChar char="•"/>
              <a:tabLst>
                <a:tab pos="457200" algn="l"/>
              </a:tabLst>
              <a:defRPr/>
            </a:pPr>
            <a:r>
              <a:rPr lang="en-US" sz="1400">
                <a:latin typeface="Roboto" panose="02000000000000000000" pitchFamily="2" charset="0"/>
                <a:ea typeface="Roboto" panose="02000000000000000000" pitchFamily="2" charset="0"/>
              </a:rPr>
              <a:t>Showcase </a:t>
            </a:r>
            <a:r>
              <a:rPr lang="en-US" sz="1400" b="1">
                <a:latin typeface="Roboto" panose="02000000000000000000" pitchFamily="2" charset="0"/>
                <a:ea typeface="Roboto" panose="02000000000000000000" pitchFamily="2" charset="0"/>
              </a:rPr>
              <a:t>best performers </a:t>
            </a:r>
            <a:r>
              <a:rPr lang="en-US" sz="1400">
                <a:latin typeface="Roboto" panose="02000000000000000000" pitchFamily="2" charset="0"/>
                <a:ea typeface="Roboto" panose="02000000000000000000" pitchFamily="2" charset="0"/>
              </a:rPr>
              <a:t>– e.g. top agents or teams</a:t>
            </a:r>
          </a:p>
          <a:p>
            <a:pPr marL="457200" lvl="1" indent="-285750" defTabSz="926372">
              <a:lnSpc>
                <a:spcPct val="107000"/>
              </a:lnSpc>
              <a:spcAft>
                <a:spcPts val="800"/>
              </a:spcAft>
              <a:buFont typeface="Arial" panose="020B0604020202020204" pitchFamily="34" charset="0"/>
              <a:buChar char="•"/>
              <a:tabLst>
                <a:tab pos="457200" algn="l"/>
              </a:tabLst>
              <a:defRPr/>
            </a:pPr>
            <a:r>
              <a:rPr lang="en-US" sz="1400">
                <a:latin typeface="Roboto" panose="02000000000000000000" pitchFamily="2" charset="0"/>
                <a:ea typeface="Roboto" panose="02000000000000000000" pitchFamily="2" charset="0"/>
              </a:rPr>
              <a:t>Use calendars to visualize how well, or how often a goal was met</a:t>
            </a:r>
          </a:p>
          <a:p>
            <a:pPr marL="457200" lvl="1" indent="-285750" defTabSz="926372">
              <a:lnSpc>
                <a:spcPct val="107000"/>
              </a:lnSpc>
              <a:spcAft>
                <a:spcPts val="800"/>
              </a:spcAft>
              <a:buFont typeface="Arial" panose="020B0604020202020204" pitchFamily="34" charset="0"/>
              <a:buChar char="•"/>
              <a:tabLst>
                <a:tab pos="457200" algn="l"/>
              </a:tabLst>
              <a:defRPr/>
            </a:pPr>
            <a:r>
              <a:rPr lang="en-US" sz="1400" b="1">
                <a:latin typeface="Roboto" panose="02000000000000000000" pitchFamily="2" charset="0"/>
                <a:ea typeface="Roboto" panose="02000000000000000000" pitchFamily="2" charset="0"/>
              </a:rPr>
              <a:t>Show trends </a:t>
            </a:r>
            <a:r>
              <a:rPr lang="en-US" sz="1400">
                <a:latin typeface="Roboto" panose="02000000000000000000" pitchFamily="2" charset="0"/>
                <a:ea typeface="Roboto" panose="02000000000000000000" pitchFamily="2" charset="0"/>
              </a:rPr>
              <a:t>– e.g. # of calls handled over the last 4 weeks</a:t>
            </a:r>
          </a:p>
          <a:p>
            <a:pPr marL="457200" lvl="1" indent="-285750" defTabSz="926372">
              <a:lnSpc>
                <a:spcPct val="107000"/>
              </a:lnSpc>
              <a:spcAft>
                <a:spcPts val="800"/>
              </a:spcAft>
              <a:buFont typeface="Arial" panose="020B0604020202020204" pitchFamily="34" charset="0"/>
              <a:buChar char="•"/>
              <a:tabLst>
                <a:tab pos="457200" algn="l"/>
              </a:tabLst>
              <a:defRPr/>
            </a:pPr>
            <a:r>
              <a:rPr lang="en-US" sz="1400">
                <a:latin typeface="Roboto" panose="02000000000000000000" pitchFamily="2" charset="0"/>
                <a:ea typeface="Roboto" panose="02000000000000000000" pitchFamily="2" charset="0"/>
              </a:rPr>
              <a:t>Send encouraging messages to a scrolling text </a:t>
            </a:r>
            <a:r>
              <a:rPr lang="en-US" sz="1400" b="1">
                <a:latin typeface="Roboto" panose="02000000000000000000" pitchFamily="2" charset="0"/>
                <a:ea typeface="Roboto" panose="02000000000000000000" pitchFamily="2" charset="0"/>
              </a:rPr>
              <a:t>marquee</a:t>
            </a:r>
            <a:endParaRPr lang="sk-SK" sz="1400" b="1">
              <a:latin typeface="Roboto" panose="02000000000000000000" pitchFamily="2" charset="0"/>
              <a:ea typeface="Roboto" panose="02000000000000000000" pitchFamily="2" charset="0"/>
            </a:endParaRPr>
          </a:p>
          <a:p>
            <a:endParaRPr lang="en-US" sz="1400"/>
          </a:p>
        </p:txBody>
      </p:sp>
    </p:spTree>
    <p:extLst>
      <p:ext uri="{BB962C8B-B14F-4D97-AF65-F5344CB8AC3E}">
        <p14:creationId xmlns:p14="http://schemas.microsoft.com/office/powerpoint/2010/main" val="290984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AAFC-3D3F-6CC3-48EB-42330E254CFC}"/>
              </a:ext>
            </a:extLst>
          </p:cNvPr>
          <p:cNvSpPr>
            <a:spLocks noGrp="1"/>
          </p:cNvSpPr>
          <p:nvPr>
            <p:ph type="title"/>
          </p:nvPr>
        </p:nvSpPr>
        <p:spPr/>
        <p:txBody>
          <a:bodyPr/>
          <a:lstStyle/>
          <a:p>
            <a:r>
              <a:rPr lang="en-US"/>
              <a:t>Procurement .. Purchasing 2Ring DW </a:t>
            </a:r>
          </a:p>
        </p:txBody>
      </p:sp>
      <p:sp>
        <p:nvSpPr>
          <p:cNvPr id="5" name="Slide Number Placeholder 4">
            <a:extLst>
              <a:ext uri="{FF2B5EF4-FFF2-40B4-BE49-F238E27FC236}">
                <a16:creationId xmlns:a16="http://schemas.microsoft.com/office/drawing/2014/main" id="{C60D044B-5C19-C4D3-30B1-F50F272930C7}"/>
              </a:ext>
            </a:extLst>
          </p:cNvPr>
          <p:cNvSpPr>
            <a:spLocks noGrp="1"/>
          </p:cNvSpPr>
          <p:nvPr>
            <p:ph type="sldNum" sz="quarter" idx="14"/>
          </p:nvPr>
        </p:nvSpPr>
        <p:spPr/>
        <p:txBody>
          <a:bodyPr/>
          <a:lstStyle/>
          <a:p>
            <a:fld id="{EB4B8DE2-A4E8-46E4-8BBF-D75455EFF32C}" type="slidenum">
              <a:rPr lang="en-US" smtClean="0">
                <a:latin typeface="+mn-lt"/>
              </a:rPr>
              <a:pPr/>
              <a:t>4</a:t>
            </a:fld>
            <a:endParaRPr lang="en-US">
              <a:latin typeface="+mn-lt"/>
            </a:endParaRPr>
          </a:p>
        </p:txBody>
      </p:sp>
      <p:sp>
        <p:nvSpPr>
          <p:cNvPr id="6" name="Freeform 5">
            <a:extLst>
              <a:ext uri="{FF2B5EF4-FFF2-40B4-BE49-F238E27FC236}">
                <a16:creationId xmlns:a16="http://schemas.microsoft.com/office/drawing/2014/main" id="{E9CA1C52-5A3C-3EE0-415D-C2F5D89ABC3C}"/>
              </a:ext>
            </a:extLst>
          </p:cNvPr>
          <p:cNvSpPr>
            <a:spLocks/>
          </p:cNvSpPr>
          <p:nvPr/>
        </p:nvSpPr>
        <p:spPr bwMode="auto">
          <a:xfrm>
            <a:off x="1879538" y="1551597"/>
            <a:ext cx="1616970" cy="384334"/>
          </a:xfrm>
          <a:prstGeom prst="rect">
            <a:avLst/>
          </a:pr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mn-ea"/>
              <a:cs typeface="+mn-cs"/>
            </a:endParaRPr>
          </a:p>
        </p:txBody>
      </p:sp>
      <p:sp>
        <p:nvSpPr>
          <p:cNvPr id="7" name="Freeform 5">
            <a:extLst>
              <a:ext uri="{FF2B5EF4-FFF2-40B4-BE49-F238E27FC236}">
                <a16:creationId xmlns:a16="http://schemas.microsoft.com/office/drawing/2014/main" id="{D1725389-2565-E693-0BF7-09447ACBC6BA}"/>
              </a:ext>
            </a:extLst>
          </p:cNvPr>
          <p:cNvSpPr>
            <a:spLocks/>
          </p:cNvSpPr>
          <p:nvPr/>
        </p:nvSpPr>
        <p:spPr bwMode="auto">
          <a:xfrm>
            <a:off x="420914" y="1551597"/>
            <a:ext cx="1464470" cy="256032"/>
          </a:xfrm>
          <a:prstGeom prst="rect">
            <a:avLst/>
          </a:prstGeom>
          <a:solidFill>
            <a:schemeClr val="accent5">
              <a:lumMod val="40000"/>
              <a:lumOff val="60000"/>
            </a:schemeClr>
          </a:solidFill>
          <a:ln>
            <a:noFill/>
          </a:ln>
        </p:spPr>
        <p:txBody>
          <a:bodyPr vert="horz" wrap="square" lIns="121920" tIns="60960" rIns="121920" bIns="60960" numCol="1" anchor="t"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mn-ea"/>
              <a:cs typeface="+mn-cs"/>
            </a:endParaRPr>
          </a:p>
        </p:txBody>
      </p:sp>
      <p:grpSp>
        <p:nvGrpSpPr>
          <p:cNvPr id="8" name="Group 7">
            <a:extLst>
              <a:ext uri="{FF2B5EF4-FFF2-40B4-BE49-F238E27FC236}">
                <a16:creationId xmlns:a16="http://schemas.microsoft.com/office/drawing/2014/main" id="{CC73E797-0B15-FE2C-2A5D-CC06C78B7B20}"/>
              </a:ext>
            </a:extLst>
          </p:cNvPr>
          <p:cNvGrpSpPr/>
          <p:nvPr/>
        </p:nvGrpSpPr>
        <p:grpSpPr>
          <a:xfrm>
            <a:off x="316804" y="1550080"/>
            <a:ext cx="4862317" cy="2342167"/>
            <a:chOff x="571500" y="2613464"/>
            <a:chExt cx="6387649" cy="3685037"/>
          </a:xfrm>
        </p:grpSpPr>
        <p:sp>
          <p:nvSpPr>
            <p:cNvPr id="9" name="Text Box 56" descr="© INSCALE GmbH, 26.05.2010&#10;http://www.presentationload.com/">
              <a:extLst>
                <a:ext uri="{FF2B5EF4-FFF2-40B4-BE49-F238E27FC236}">
                  <a16:creationId xmlns:a16="http://schemas.microsoft.com/office/drawing/2014/main" id="{623A9086-0424-7EF5-5054-AED012B927EE}"/>
                </a:ext>
              </a:extLst>
            </p:cNvPr>
            <p:cNvSpPr txBox="1">
              <a:spLocks noChangeArrowheads="1"/>
            </p:cNvSpPr>
            <p:nvPr/>
          </p:nvSpPr>
          <p:spPr bwMode="gray">
            <a:xfrm>
              <a:off x="705491" y="2844398"/>
              <a:ext cx="2034623" cy="1336498"/>
            </a:xfrm>
            <a:prstGeom prst="rect">
              <a:avLst/>
            </a:prstGeom>
            <a:noFill/>
            <a:ln w="9525">
              <a:noFill/>
              <a:miter lim="800000"/>
              <a:headEnd/>
              <a:tailEnd/>
            </a:ln>
            <a:effectLst/>
          </p:spPr>
          <p:txBody>
            <a:bodyPr wrap="square" lIns="182880" tIns="146304" rIns="182880" bIns="146304">
              <a:spAutoFit/>
            </a:bodyPr>
            <a:lstStyle/>
            <a:p>
              <a:pPr indent="-177436"/>
              <a:endParaRPr lang="en-US" sz="1200">
                <a:solidFill>
                  <a:srgbClr val="121212"/>
                </a:solidFill>
                <a:latin typeface="+mn-lt"/>
                <a:cs typeface="Calibri" pitchFamily="34" charset="0"/>
              </a:endParaRPr>
            </a:p>
            <a:p>
              <a:pPr indent="-177436"/>
              <a:r>
                <a:rPr lang="en-US" sz="1200">
                  <a:solidFill>
                    <a:schemeClr val="bg1"/>
                  </a:solidFill>
                  <a:latin typeface="+mn-lt"/>
                  <a:cs typeface="Calibri" pitchFamily="34" charset="0"/>
                </a:rPr>
                <a:t>2Ring Cloud (2Ring-SaaS) </a:t>
              </a:r>
            </a:p>
          </p:txBody>
        </p:sp>
        <p:sp>
          <p:nvSpPr>
            <p:cNvPr id="10" name="Text Box 57" descr="© INSCALE GmbH, 26.05.2010&#10;http://www.presentationload.com/">
              <a:extLst>
                <a:ext uri="{FF2B5EF4-FFF2-40B4-BE49-F238E27FC236}">
                  <a16:creationId xmlns:a16="http://schemas.microsoft.com/office/drawing/2014/main" id="{8DA0AFD7-B7A2-90E7-4E20-327BFAE6A1E7}"/>
                </a:ext>
              </a:extLst>
            </p:cNvPr>
            <p:cNvSpPr txBox="1">
              <a:spLocks noChangeArrowheads="1"/>
            </p:cNvSpPr>
            <p:nvPr/>
          </p:nvSpPr>
          <p:spPr bwMode="gray">
            <a:xfrm>
              <a:off x="5039187" y="3185547"/>
              <a:ext cx="1919962" cy="2789218"/>
            </a:xfrm>
            <a:prstGeom prst="rect">
              <a:avLst/>
            </a:prstGeom>
            <a:noFill/>
            <a:ln w="9525">
              <a:noFill/>
              <a:miter lim="800000"/>
              <a:headEnd/>
              <a:tailEnd/>
            </a:ln>
            <a:effectLst/>
          </p:spPr>
          <p:txBody>
            <a:bodyPr wrap="square" lIns="182880" tIns="146304" rIns="182880" bIns="146304">
              <a:spAutoFit/>
            </a:bodyPr>
            <a:lstStyle/>
            <a:p>
              <a:pPr marL="0" lvl="1"/>
              <a:endParaRPr lang="en-US" sz="1200">
                <a:solidFill>
                  <a:schemeClr val="bg1"/>
                </a:solidFill>
                <a:latin typeface="+mn-lt"/>
                <a:cs typeface="Calibri" pitchFamily="34" charset="0"/>
              </a:endParaRPr>
            </a:p>
            <a:p>
              <a:pPr marL="0" lvl="1"/>
              <a:r>
                <a:rPr lang="en-US" sz="1200">
                  <a:solidFill>
                    <a:schemeClr val="bg1"/>
                  </a:solidFill>
                  <a:latin typeface="+mn-lt"/>
                  <a:cs typeface="Calibri" pitchFamily="34" charset="0"/>
                </a:rPr>
                <a:t>Identify </a:t>
              </a:r>
            </a:p>
            <a:p>
              <a:pPr marL="0" lvl="1"/>
              <a:r>
                <a:rPr lang="en-US" sz="1200">
                  <a:solidFill>
                    <a:schemeClr val="bg1"/>
                  </a:solidFill>
                  <a:latin typeface="+mn-lt"/>
                  <a:cs typeface="Calibri" pitchFamily="34" charset="0"/>
                </a:rPr>
                <a:t>Number of Concurrent Agents (min 10) and initial term (min 12-months)</a:t>
              </a:r>
            </a:p>
          </p:txBody>
        </p:sp>
        <p:sp>
          <p:nvSpPr>
            <p:cNvPr id="11" name="Text Box 56" descr="© INSCALE GmbH, 26.05.2010&#10;http://www.presentationload.com/">
              <a:extLst>
                <a:ext uri="{FF2B5EF4-FFF2-40B4-BE49-F238E27FC236}">
                  <a16:creationId xmlns:a16="http://schemas.microsoft.com/office/drawing/2014/main" id="{227A17FC-E2D2-8E21-EEBA-338853557FF6}"/>
                </a:ext>
              </a:extLst>
            </p:cNvPr>
            <p:cNvSpPr txBox="1">
              <a:spLocks noChangeArrowheads="1"/>
            </p:cNvSpPr>
            <p:nvPr/>
          </p:nvSpPr>
          <p:spPr bwMode="gray">
            <a:xfrm>
              <a:off x="2732967" y="2928199"/>
              <a:ext cx="1937039" cy="3370302"/>
            </a:xfrm>
            <a:prstGeom prst="rect">
              <a:avLst/>
            </a:prstGeom>
            <a:noFill/>
            <a:ln w="9525">
              <a:noFill/>
              <a:miter lim="800000"/>
              <a:headEnd/>
              <a:tailEnd/>
            </a:ln>
            <a:effectLst/>
          </p:spPr>
          <p:txBody>
            <a:bodyPr wrap="square" lIns="182880" tIns="146304" rIns="182880" bIns="146304">
              <a:spAutoFit/>
            </a:bodyPr>
            <a:lstStyle/>
            <a:p>
              <a:pPr marL="0" lvl="1"/>
              <a:endParaRPr lang="en-US" sz="1200">
                <a:solidFill>
                  <a:schemeClr val="bg1"/>
                </a:solidFill>
                <a:latin typeface="+mn-lt"/>
                <a:cs typeface="Calibri" pitchFamily="34" charset="0"/>
              </a:endParaRPr>
            </a:p>
            <a:p>
              <a:pPr indent="-177436"/>
              <a:r>
                <a:rPr lang="en-US" sz="1200">
                  <a:solidFill>
                    <a:schemeClr val="bg1"/>
                  </a:solidFill>
                  <a:latin typeface="+mn-lt"/>
                  <a:cs typeface="Calibri" pitchFamily="34" charset="0"/>
                </a:rPr>
                <a:t>New Customer </a:t>
              </a:r>
            </a:p>
            <a:p>
              <a:pPr indent="-177436"/>
              <a:endParaRPr lang="en-US" sz="1200">
                <a:solidFill>
                  <a:schemeClr val="bg1"/>
                </a:solidFill>
                <a:latin typeface="+mn-lt"/>
                <a:cs typeface="Calibri" pitchFamily="34" charset="0"/>
              </a:endParaRPr>
            </a:p>
            <a:p>
              <a:pPr indent="-177436"/>
              <a:r>
                <a:rPr lang="en-US" sz="1200">
                  <a:solidFill>
                    <a:schemeClr val="bg1"/>
                  </a:solidFill>
                  <a:latin typeface="+mn-lt"/>
                  <a:cs typeface="Calibri" pitchFamily="34" charset="0"/>
                </a:rPr>
                <a:t>or </a:t>
              </a:r>
            </a:p>
            <a:p>
              <a:pPr indent="-177436"/>
              <a:endParaRPr lang="en-US" sz="1200">
                <a:solidFill>
                  <a:schemeClr val="bg1"/>
                </a:solidFill>
                <a:latin typeface="+mn-lt"/>
                <a:cs typeface="Calibri" pitchFamily="34" charset="0"/>
              </a:endParaRPr>
            </a:p>
            <a:p>
              <a:pPr indent="-177436"/>
              <a:r>
                <a:rPr lang="en-US" sz="1200">
                  <a:solidFill>
                    <a:schemeClr val="bg1"/>
                  </a:solidFill>
                  <a:latin typeface="+mn-lt"/>
                  <a:cs typeface="Calibri" pitchFamily="34" charset="0"/>
                </a:rPr>
                <a:t>Existing 2Ring Customer moving to Amazon Connect</a:t>
              </a:r>
            </a:p>
          </p:txBody>
        </p:sp>
        <p:sp>
          <p:nvSpPr>
            <p:cNvPr id="12" name="Freeform 6">
              <a:extLst>
                <a:ext uri="{FF2B5EF4-FFF2-40B4-BE49-F238E27FC236}">
                  <a16:creationId xmlns:a16="http://schemas.microsoft.com/office/drawing/2014/main" id="{469E84AA-16DF-AABB-17E8-3DD4B0537826}"/>
                </a:ext>
              </a:extLst>
            </p:cNvPr>
            <p:cNvSpPr>
              <a:spLocks/>
            </p:cNvSpPr>
            <p:nvPr/>
          </p:nvSpPr>
          <p:spPr bwMode="auto">
            <a:xfrm>
              <a:off x="580317" y="2618696"/>
              <a:ext cx="2114551" cy="302683"/>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marL="0" marR="0" lvl="0" indent="0" algn="ctr" defTabSz="926372"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mn-lt"/>
                <a:ea typeface="+mn-ea"/>
                <a:cs typeface="+mn-cs"/>
              </a:endParaRPr>
            </a:p>
          </p:txBody>
        </p:sp>
        <p:sp>
          <p:nvSpPr>
            <p:cNvPr id="13" name="Freeform 6">
              <a:extLst>
                <a:ext uri="{FF2B5EF4-FFF2-40B4-BE49-F238E27FC236}">
                  <a16:creationId xmlns:a16="http://schemas.microsoft.com/office/drawing/2014/main" id="{A8E25B52-F834-D12B-6A0C-1F7463BE3B8D}"/>
                </a:ext>
              </a:extLst>
            </p:cNvPr>
            <p:cNvSpPr>
              <a:spLocks/>
            </p:cNvSpPr>
            <p:nvPr/>
          </p:nvSpPr>
          <p:spPr bwMode="auto">
            <a:xfrm>
              <a:off x="571500" y="2613464"/>
              <a:ext cx="2114551" cy="387503"/>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marL="0" marR="0" lvl="0" indent="0" algn="ctr" defTabSz="926372"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effectLst/>
                  <a:uLnTx/>
                  <a:uFillTx/>
                  <a:latin typeface="+mn-lt"/>
                  <a:ea typeface="+mn-ea"/>
                  <a:cs typeface="+mn-cs"/>
                </a:rPr>
                <a:t>Step</a:t>
              </a:r>
              <a:r>
                <a:rPr kumimoji="0" lang="en-US" sz="1467" b="0" i="0" u="none" strike="noStrike" kern="1200" cap="none" spc="0" normalizeH="0" noProof="0">
                  <a:ln>
                    <a:noFill/>
                  </a:ln>
                  <a:effectLst/>
                  <a:uLnTx/>
                  <a:uFillTx/>
                  <a:latin typeface="+mn-lt"/>
                  <a:ea typeface="+mn-ea"/>
                  <a:cs typeface="+mn-cs"/>
                </a:rPr>
                <a:t> 1</a:t>
              </a:r>
              <a:endParaRPr kumimoji="0" lang="en-US" sz="1467" b="0" i="0" u="none" strike="noStrike" kern="1200" cap="none" spc="0" normalizeH="0" baseline="0" noProof="0">
                <a:ln>
                  <a:noFill/>
                </a:ln>
                <a:effectLst/>
                <a:uLnTx/>
                <a:uFillTx/>
                <a:latin typeface="+mn-lt"/>
                <a:ea typeface="+mn-ea"/>
                <a:cs typeface="+mn-cs"/>
              </a:endParaRPr>
            </a:p>
          </p:txBody>
        </p:sp>
        <p:sp>
          <p:nvSpPr>
            <p:cNvPr id="14" name="Freeform 7">
              <a:extLst>
                <a:ext uri="{FF2B5EF4-FFF2-40B4-BE49-F238E27FC236}">
                  <a16:creationId xmlns:a16="http://schemas.microsoft.com/office/drawing/2014/main" id="{25BF4D1E-5CFA-1383-9F2B-A2C7F9AC32C9}"/>
                </a:ext>
              </a:extLst>
            </p:cNvPr>
            <p:cNvSpPr>
              <a:spLocks/>
            </p:cNvSpPr>
            <p:nvPr/>
          </p:nvSpPr>
          <p:spPr bwMode="auto">
            <a:xfrm>
              <a:off x="2681467" y="2624822"/>
              <a:ext cx="1895153" cy="595718"/>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121920" tIns="60960" rIns="121920" bIns="60960" numCol="1" anchor="ctr" anchorCtr="0" compatLnSpc="1">
              <a:prstTxWarp prst="textNoShape">
                <a:avLst/>
              </a:prstTxWarp>
            </a:bodyPr>
            <a:lstStyle/>
            <a:p>
              <a:pPr marL="0" marR="0" lvl="0" indent="0" algn="ctr" defTabSz="926372"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effectLst/>
                  <a:uLnTx/>
                  <a:uFillTx/>
                  <a:latin typeface="+mn-lt"/>
                  <a:ea typeface="+mn-ea"/>
                  <a:cs typeface="+mn-cs"/>
                </a:rPr>
                <a:t>Step 2</a:t>
              </a:r>
            </a:p>
          </p:txBody>
        </p:sp>
      </p:grpSp>
      <p:sp>
        <p:nvSpPr>
          <p:cNvPr id="15" name="Freeform 5">
            <a:extLst>
              <a:ext uri="{FF2B5EF4-FFF2-40B4-BE49-F238E27FC236}">
                <a16:creationId xmlns:a16="http://schemas.microsoft.com/office/drawing/2014/main" id="{98B174EF-E5A6-6A29-9122-1B487802F10D}"/>
              </a:ext>
            </a:extLst>
          </p:cNvPr>
          <p:cNvSpPr>
            <a:spLocks/>
          </p:cNvSpPr>
          <p:nvPr/>
        </p:nvSpPr>
        <p:spPr bwMode="auto">
          <a:xfrm>
            <a:off x="3496508" y="1552460"/>
            <a:ext cx="1620603" cy="526079"/>
          </a:xfrm>
          <a:prstGeom prst="rect">
            <a:avLst/>
          </a:prstGeom>
          <a:solidFill>
            <a:srgbClr val="315F99"/>
          </a:solidFill>
          <a:ln>
            <a:noFill/>
          </a:ln>
        </p:spPr>
        <p:txBody>
          <a:bodyPr vert="horz" wrap="square" lIns="121920" tIns="60960" rIns="121920" bIns="60960" numCol="1" anchor="t"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mn-ea"/>
              <a:cs typeface="+mn-cs"/>
            </a:endParaRPr>
          </a:p>
        </p:txBody>
      </p:sp>
      <p:sp>
        <p:nvSpPr>
          <p:cNvPr id="16" name="Freeform 7">
            <a:extLst>
              <a:ext uri="{FF2B5EF4-FFF2-40B4-BE49-F238E27FC236}">
                <a16:creationId xmlns:a16="http://schemas.microsoft.com/office/drawing/2014/main" id="{79DF03D3-A293-56B4-F22D-044B48F35F1D}"/>
              </a:ext>
            </a:extLst>
          </p:cNvPr>
          <p:cNvSpPr>
            <a:spLocks/>
          </p:cNvSpPr>
          <p:nvPr/>
        </p:nvSpPr>
        <p:spPr bwMode="auto">
          <a:xfrm>
            <a:off x="3512382" y="1555487"/>
            <a:ext cx="1606386" cy="523051"/>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121920" tIns="60960" rIns="121920" bIns="60960" numCol="1" anchor="ctr" anchorCtr="0" compatLnSpc="1">
            <a:prstTxWarp prst="textNoShape">
              <a:avLst/>
            </a:prstTxWarp>
          </a:bodyPr>
          <a:lstStyle/>
          <a:p>
            <a:pPr marL="0" marR="0" lvl="0" indent="0" algn="ctr" defTabSz="926372"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solidFill>
                  <a:srgbClr val="FFFFFF"/>
                </a:solidFill>
                <a:effectLst/>
                <a:uLnTx/>
                <a:uFillTx/>
                <a:latin typeface="+mn-lt"/>
                <a:ea typeface="+mn-ea"/>
                <a:cs typeface="+mn-cs"/>
              </a:rPr>
              <a:t>Step 3</a:t>
            </a:r>
          </a:p>
        </p:txBody>
      </p:sp>
      <p:graphicFrame>
        <p:nvGraphicFramePr>
          <p:cNvPr id="17" name="Table 16">
            <a:extLst>
              <a:ext uri="{FF2B5EF4-FFF2-40B4-BE49-F238E27FC236}">
                <a16:creationId xmlns:a16="http://schemas.microsoft.com/office/drawing/2014/main" id="{EB1EC1D5-CADA-C88B-7826-00FC14422455}"/>
              </a:ext>
            </a:extLst>
          </p:cNvPr>
          <p:cNvGraphicFramePr>
            <a:graphicFrameLocks noGrp="1"/>
          </p:cNvGraphicFramePr>
          <p:nvPr>
            <p:extLst>
              <p:ext uri="{D42A27DB-BD31-4B8C-83A1-F6EECF244321}">
                <p14:modId xmlns:p14="http://schemas.microsoft.com/office/powerpoint/2010/main" val="302038064"/>
              </p:ext>
            </p:extLst>
          </p:nvPr>
        </p:nvGraphicFramePr>
        <p:xfrm>
          <a:off x="5895228" y="1574176"/>
          <a:ext cx="5531619" cy="2173148"/>
        </p:xfrm>
        <a:graphic>
          <a:graphicData uri="http://schemas.openxmlformats.org/drawingml/2006/table">
            <a:tbl>
              <a:tblPr/>
              <a:tblGrid>
                <a:gridCol w="1343879">
                  <a:extLst>
                    <a:ext uri="{9D8B030D-6E8A-4147-A177-3AD203B41FA5}">
                      <a16:colId xmlns:a16="http://schemas.microsoft.com/office/drawing/2014/main" val="3621780183"/>
                    </a:ext>
                  </a:extLst>
                </a:gridCol>
                <a:gridCol w="4187740">
                  <a:extLst>
                    <a:ext uri="{9D8B030D-6E8A-4147-A177-3AD203B41FA5}">
                      <a16:colId xmlns:a16="http://schemas.microsoft.com/office/drawing/2014/main" val="1261568934"/>
                    </a:ext>
                  </a:extLst>
                </a:gridCol>
              </a:tblGrid>
              <a:tr h="520318">
                <a:tc>
                  <a:txBody>
                    <a:bodyPr/>
                    <a:lstStyle/>
                    <a:p>
                      <a:pPr algn="ctr" fontAlgn="ctr"/>
                      <a:r>
                        <a:rPr lang="en-US" sz="900" b="1" i="0" u="none" strike="noStrike">
                          <a:solidFill>
                            <a:schemeClr val="bg1"/>
                          </a:solidFill>
                          <a:effectLst/>
                          <a:latin typeface="+mn-lt"/>
                        </a:rPr>
                        <a:t>PID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787A"/>
                    </a:solidFill>
                  </a:tcPr>
                </a:tc>
                <a:tc>
                  <a:txBody>
                    <a:bodyPr/>
                    <a:lstStyle/>
                    <a:p>
                      <a:pPr algn="ctr" fontAlgn="ctr"/>
                      <a:r>
                        <a:rPr lang="en-US" sz="900" b="1" i="0" u="none" strike="noStrike">
                          <a:solidFill>
                            <a:schemeClr val="bg1"/>
                          </a:solidFill>
                          <a:effectLst/>
                          <a:latin typeface="+mn-lt"/>
                        </a:rPr>
                        <a:t>Description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787A"/>
                    </a:solidFill>
                  </a:tcPr>
                </a:tc>
                <a:extLst>
                  <a:ext uri="{0D108BD9-81ED-4DB2-BD59-A6C34878D82A}">
                    <a16:rowId xmlns:a16="http://schemas.microsoft.com/office/drawing/2014/main" val="3829893489"/>
                  </a:ext>
                </a:extLst>
              </a:tr>
              <a:tr h="0">
                <a:tc>
                  <a:txBody>
                    <a:bodyPr/>
                    <a:lstStyle/>
                    <a:p>
                      <a:pPr algn="ctr" fontAlgn="b"/>
                      <a:r>
                        <a:rPr lang="en-US" sz="900" b="1" i="0" u="none" strike="noStrike">
                          <a:solidFill>
                            <a:schemeClr val="bg1"/>
                          </a:solidFill>
                          <a:effectLst/>
                          <a:latin typeface="+mn-lt"/>
                        </a:rPr>
                        <a:t>2RING-SAAS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D92C2"/>
                    </a:solidFill>
                  </a:tcPr>
                </a:tc>
                <a:tc>
                  <a:txBody>
                    <a:bodyPr/>
                    <a:lstStyle/>
                    <a:p>
                      <a:pPr algn="ctr" fontAlgn="b"/>
                      <a:r>
                        <a:rPr lang="en-US" sz="900" b="1" i="0" u="none" strike="noStrike">
                          <a:solidFill>
                            <a:schemeClr val="bg1"/>
                          </a:solidFill>
                          <a:effectLst/>
                          <a:latin typeface="+mn-lt"/>
                        </a:rPr>
                        <a:t>2Ring Cloud Subscription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D92C2"/>
                    </a:solidFill>
                  </a:tcPr>
                </a:tc>
                <a:extLst>
                  <a:ext uri="{0D108BD9-81ED-4DB2-BD59-A6C34878D82A}">
                    <a16:rowId xmlns:a16="http://schemas.microsoft.com/office/drawing/2014/main" val="697386975"/>
                  </a:ext>
                </a:extLst>
              </a:tr>
              <a:tr h="246642">
                <a:tc>
                  <a:txBody>
                    <a:bodyPr/>
                    <a:lstStyle/>
                    <a:p>
                      <a:pPr algn="l" fontAlgn="b"/>
                      <a:r>
                        <a:rPr lang="en-US" sz="900" b="0" i="0" u="none" strike="noStrike">
                          <a:solidFill>
                            <a:schemeClr val="bg1"/>
                          </a:solidFill>
                          <a:effectLst/>
                          <a:latin typeface="+mn-lt"/>
                        </a:rPr>
                        <a:t>2RC-DW-AMZ</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900" b="0" i="0" u="none" strike="noStrike">
                          <a:solidFill>
                            <a:schemeClr val="bg1"/>
                          </a:solidFill>
                          <a:effectLst/>
                          <a:latin typeface="+mn-lt"/>
                        </a:rPr>
                        <a:t>2Ring DW – Amazon Connect Connector – per concurrent agent/supervisor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6717931"/>
                  </a:ext>
                </a:extLst>
              </a:tr>
              <a:tr h="3085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kern="1200">
                          <a:solidFill>
                            <a:schemeClr val="bg1"/>
                          </a:solidFill>
                          <a:effectLst/>
                          <a:latin typeface="+mn-lt"/>
                          <a:ea typeface="+mn-ea"/>
                          <a:cs typeface="+mn-cs"/>
                        </a:rPr>
                        <a:t>2RC-DW-AMZ-3Y  </a:t>
                      </a:r>
                    </a:p>
                    <a:p>
                      <a:pPr algn="l" fontAlgn="b"/>
                      <a:endParaRPr lang="en-US" sz="900" b="0" i="0" u="none" strike="noStrike">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900" kern="1200">
                          <a:solidFill>
                            <a:schemeClr val="bg1"/>
                          </a:solidFill>
                          <a:effectLst/>
                          <a:latin typeface="+mn-lt"/>
                          <a:ea typeface="+mn-ea"/>
                          <a:cs typeface="+mn-cs"/>
                        </a:rPr>
                        <a:t>2Ring DW – Amazon Connect Connector – per concurrent agent/supervisor – </a:t>
                      </a:r>
                    </a:p>
                    <a:p>
                      <a:pPr algn="l" fontAlgn="b"/>
                      <a:r>
                        <a:rPr lang="en-US" sz="900" kern="1200">
                          <a:solidFill>
                            <a:schemeClr val="bg1"/>
                          </a:solidFill>
                          <a:effectLst/>
                          <a:latin typeface="+mn-lt"/>
                          <a:ea typeface="+mn-ea"/>
                          <a:cs typeface="+mn-cs"/>
                        </a:rPr>
                        <a:t>3-Year Prepaid Subscription</a:t>
                      </a:r>
                      <a:endParaRPr lang="en-US" sz="900" b="0" i="0" u="none" strike="noStrike">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7924714"/>
                  </a:ext>
                </a:extLst>
              </a:tr>
              <a:tr h="166529">
                <a:tc>
                  <a:txBody>
                    <a:bodyPr/>
                    <a:lstStyle/>
                    <a:p>
                      <a:r>
                        <a:rPr lang="en-US" sz="900" b="0" i="0" u="none" strike="noStrike">
                          <a:solidFill>
                            <a:schemeClr val="bg1"/>
                          </a:solidFill>
                          <a:effectLst/>
                          <a:latin typeface="+mn-lt"/>
                        </a:rPr>
                        <a:t>2RC-DW-AMZ-CRD</a:t>
                      </a:r>
                      <a:endParaRPr lang="en-US">
                        <a:solidFill>
                          <a:schemeClr val="bg1"/>
                        </a:solidFill>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882171" rtl="0" eaLnBrk="1" fontAlgn="b" latinLnBrk="0" hangingPunct="1">
                        <a:lnSpc>
                          <a:spcPct val="100000"/>
                        </a:lnSpc>
                        <a:spcBef>
                          <a:spcPts val="0"/>
                        </a:spcBef>
                        <a:spcAft>
                          <a:spcPts val="0"/>
                        </a:spcAft>
                        <a:buClrTx/>
                        <a:buSzTx/>
                        <a:buFontTx/>
                        <a:buNone/>
                        <a:tabLst/>
                        <a:defRPr/>
                      </a:pPr>
                      <a:r>
                        <a:rPr lang="en-US" sz="900" b="0" i="0" u="none" strike="noStrike">
                          <a:solidFill>
                            <a:schemeClr val="bg1"/>
                          </a:solidFill>
                          <a:effectLst/>
                          <a:latin typeface="+mn-lt"/>
                        </a:rPr>
                        <a:t>2Ring DW – Amazon Connect Connector - per conc agent/supervisor – migration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9820457"/>
                  </a:ext>
                </a:extLst>
              </a:tr>
              <a:tr h="0">
                <a:tc>
                  <a:txBody>
                    <a:bodyPr/>
                    <a:lstStyle/>
                    <a:p>
                      <a:r>
                        <a:rPr lang="en-US" sz="900">
                          <a:solidFill>
                            <a:schemeClr val="bg1"/>
                          </a:solidFill>
                          <a:latin typeface="+mn-lt"/>
                        </a:rPr>
                        <a:t>2RC-DW-AMZ-3Y-CRD</a:t>
                      </a:r>
                      <a:endParaRPr lang="en-US">
                        <a:solidFill>
                          <a:schemeClr val="bg1"/>
                        </a:solidFill>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882171" rtl="0" eaLnBrk="1" fontAlgn="b" latinLnBrk="0" hangingPunct="1">
                        <a:lnSpc>
                          <a:spcPct val="100000"/>
                        </a:lnSpc>
                        <a:spcBef>
                          <a:spcPts val="0"/>
                        </a:spcBef>
                        <a:spcAft>
                          <a:spcPts val="0"/>
                        </a:spcAft>
                        <a:buClrTx/>
                        <a:buSzTx/>
                        <a:buFontTx/>
                        <a:buNone/>
                        <a:tabLst/>
                        <a:defRPr/>
                      </a:pPr>
                      <a:r>
                        <a:rPr lang="en-US" sz="900" kern="1200">
                          <a:solidFill>
                            <a:schemeClr val="bg1"/>
                          </a:solidFill>
                          <a:effectLst/>
                          <a:latin typeface="+mn-lt"/>
                          <a:ea typeface="+mn-ea"/>
                          <a:cs typeface="+mn-cs"/>
                        </a:rPr>
                        <a:t>2Ring DW – Amazon Connect Connector – per concurrent agent/supervisor – </a:t>
                      </a:r>
                    </a:p>
                    <a:p>
                      <a:pPr marL="0" marR="0" lvl="0" indent="0" algn="l" defTabSz="882171" rtl="0" eaLnBrk="1" fontAlgn="b" latinLnBrk="0" hangingPunct="1">
                        <a:lnSpc>
                          <a:spcPct val="100000"/>
                        </a:lnSpc>
                        <a:spcBef>
                          <a:spcPts val="0"/>
                        </a:spcBef>
                        <a:spcAft>
                          <a:spcPts val="0"/>
                        </a:spcAft>
                        <a:buClrTx/>
                        <a:buSzTx/>
                        <a:buFontTx/>
                        <a:buNone/>
                        <a:tabLst/>
                        <a:defRPr/>
                      </a:pPr>
                      <a:r>
                        <a:rPr lang="en-US" sz="900" kern="1200">
                          <a:solidFill>
                            <a:schemeClr val="bg1"/>
                          </a:solidFill>
                          <a:effectLst/>
                          <a:latin typeface="+mn-lt"/>
                          <a:ea typeface="+mn-ea"/>
                          <a:cs typeface="+mn-cs"/>
                        </a:rPr>
                        <a:t>3-Year Prepaid Subscription - migration</a:t>
                      </a:r>
                    </a:p>
                    <a:p>
                      <a:pPr marL="0" marR="0" lvl="0" indent="0" algn="l" defTabSz="882171" rtl="0" eaLnBrk="1" fontAlgn="b" latinLnBrk="0" hangingPunct="1">
                        <a:lnSpc>
                          <a:spcPct val="100000"/>
                        </a:lnSpc>
                        <a:spcBef>
                          <a:spcPts val="0"/>
                        </a:spcBef>
                        <a:spcAft>
                          <a:spcPts val="0"/>
                        </a:spcAft>
                        <a:buClrTx/>
                        <a:buSzTx/>
                        <a:buFontTx/>
                        <a:buNone/>
                        <a:tabLst/>
                        <a:defRPr/>
                      </a:pPr>
                      <a:endParaRPr lang="en-US" sz="900" b="0" i="0" u="none" strike="noStrike">
                        <a:solidFill>
                          <a:schemeClr val="bg1"/>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7156161"/>
                  </a:ext>
                </a:extLst>
              </a:tr>
              <a:tr h="184863">
                <a:tc>
                  <a:txBody>
                    <a:bodyPr/>
                    <a:lstStyle/>
                    <a:p>
                      <a:pPr algn="ctr" fontAlgn="b"/>
                      <a:r>
                        <a:rPr lang="en-US" sz="900" b="1" i="0" u="none" strike="noStrike">
                          <a:solidFill>
                            <a:schemeClr val="bg1"/>
                          </a:solidFill>
                          <a:effectLst/>
                          <a:latin typeface="+mn-lt"/>
                        </a:rPr>
                        <a:t>2RING-1TF</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D92C2"/>
                    </a:solidFill>
                  </a:tcPr>
                </a:tc>
                <a:tc>
                  <a:txBody>
                    <a:bodyPr/>
                    <a:lstStyle/>
                    <a:p>
                      <a:pPr algn="ctr" fontAlgn="b"/>
                      <a:r>
                        <a:rPr lang="en-US" sz="900" b="1" i="0" u="none" strike="noStrike">
                          <a:solidFill>
                            <a:schemeClr val="bg1"/>
                          </a:solidFill>
                          <a:effectLst/>
                          <a:latin typeface="+mn-lt"/>
                        </a:rPr>
                        <a:t>One-Time Activation Fee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D92C2"/>
                    </a:solidFill>
                  </a:tcPr>
                </a:tc>
                <a:extLst>
                  <a:ext uri="{0D108BD9-81ED-4DB2-BD59-A6C34878D82A}">
                    <a16:rowId xmlns:a16="http://schemas.microsoft.com/office/drawing/2014/main" val="3290923616"/>
                  </a:ext>
                </a:extLst>
              </a:tr>
              <a:tr h="184863">
                <a:tc>
                  <a:txBody>
                    <a:bodyPr/>
                    <a:lstStyle/>
                    <a:p>
                      <a:pPr algn="l" fontAlgn="b"/>
                      <a:r>
                        <a:rPr lang="en-US" sz="900" b="0" i="0" u="none" strike="noStrike">
                          <a:solidFill>
                            <a:schemeClr val="bg1"/>
                          </a:solidFill>
                          <a:effectLst/>
                          <a:latin typeface="+mn-lt"/>
                        </a:rPr>
                        <a:t>2RC-AMZ-SERVICES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900" b="0" i="0" u="none" strike="noStrike">
                          <a:solidFill>
                            <a:schemeClr val="bg1"/>
                          </a:solidFill>
                          <a:effectLst/>
                          <a:latin typeface="+mn-lt"/>
                        </a:rPr>
                        <a:t>Setup, and training - CLOUD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6839652"/>
                  </a:ext>
                </a:extLst>
              </a:tr>
            </a:tbl>
          </a:graphicData>
        </a:graphic>
      </p:graphicFrame>
      <p:sp>
        <p:nvSpPr>
          <p:cNvPr id="18" name="TextBox 17">
            <a:extLst>
              <a:ext uri="{FF2B5EF4-FFF2-40B4-BE49-F238E27FC236}">
                <a16:creationId xmlns:a16="http://schemas.microsoft.com/office/drawing/2014/main" id="{DDEE6523-A969-96C6-F474-556A0921637C}"/>
              </a:ext>
            </a:extLst>
          </p:cNvPr>
          <p:cNvSpPr txBox="1"/>
          <p:nvPr/>
        </p:nvSpPr>
        <p:spPr>
          <a:xfrm>
            <a:off x="5895228" y="4259358"/>
            <a:ext cx="5725859" cy="2492990"/>
          </a:xfrm>
          <a:prstGeom prst="rect">
            <a:avLst/>
          </a:prstGeom>
          <a:noFill/>
        </p:spPr>
        <p:txBody>
          <a:bodyPr wrap="square">
            <a:spAutoFit/>
          </a:bodyPr>
          <a:lstStyle/>
          <a:p>
            <a:r>
              <a:rPr lang="en-US" sz="1200" b="1">
                <a:solidFill>
                  <a:schemeClr val="bg1"/>
                </a:solidFill>
                <a:latin typeface="+mn-lt"/>
                <a:ea typeface="Roboto" panose="02000000000000000000" pitchFamily="2" charset="0"/>
                <a:cs typeface="CiscoSansTT Light"/>
              </a:rPr>
              <a:t>How to Consume 2Ring Service</a:t>
            </a:r>
          </a:p>
          <a:p>
            <a:pPr marL="285750" indent="-285750">
              <a:buFont typeface="Arial" panose="020B0604020202020204" pitchFamily="34" charset="0"/>
              <a:buChar char="•"/>
            </a:pPr>
            <a:r>
              <a:rPr lang="en-US" sz="1200">
                <a:solidFill>
                  <a:schemeClr val="bg1"/>
                </a:solidFill>
                <a:latin typeface="+mn-lt"/>
                <a:ea typeface="Roboto" panose="02000000000000000000" pitchFamily="2" charset="0"/>
                <a:cs typeface="CiscoSansTT Light"/>
              </a:rPr>
              <a:t>2Ring Cloud Subscription (SaaS), terms are at </a:t>
            </a:r>
            <a:r>
              <a:rPr lang="en-US" sz="1200">
                <a:solidFill>
                  <a:schemeClr val="bg1"/>
                </a:solidFill>
                <a:latin typeface="+mn-lt"/>
                <a:ea typeface="Roboto" panose="02000000000000000000" pitchFamily="2" charset="0"/>
                <a:cs typeface="CiscoSansTT Light"/>
                <a:hlinkClick r:id="rId2">
                  <a:extLst>
                    <a:ext uri="{A12FA001-AC4F-418D-AE19-62706E023703}">
                      <ahyp:hlinkClr xmlns:ahyp="http://schemas.microsoft.com/office/drawing/2018/hyperlinkcolor" val="tx"/>
                    </a:ext>
                  </a:extLst>
                </a:hlinkClick>
              </a:rPr>
              <a:t>www.2Ring.com/LegalCloud</a:t>
            </a:r>
            <a:endParaRPr lang="en-US" sz="1200">
              <a:solidFill>
                <a:schemeClr val="bg1"/>
              </a:solidFill>
              <a:latin typeface="+mn-lt"/>
              <a:ea typeface="Roboto" panose="02000000000000000000" pitchFamily="2" charset="0"/>
              <a:cs typeface="CiscoSansTT Light"/>
            </a:endParaRPr>
          </a:p>
          <a:p>
            <a:pPr marL="285750" indent="-285750">
              <a:buFont typeface="Arial" panose="020B0604020202020204" pitchFamily="34" charset="0"/>
              <a:buChar char="•"/>
            </a:pPr>
            <a:endParaRPr lang="en-US" sz="1200">
              <a:solidFill>
                <a:schemeClr val="bg1"/>
              </a:solidFill>
              <a:latin typeface="+mn-lt"/>
              <a:ea typeface="Roboto" panose="02000000000000000000" pitchFamily="2" charset="0"/>
              <a:cs typeface="CiscoSansTT Light"/>
            </a:endParaRPr>
          </a:p>
          <a:p>
            <a:r>
              <a:rPr lang="en-US" sz="1200" b="1">
                <a:solidFill>
                  <a:schemeClr val="bg1"/>
                </a:solidFill>
                <a:latin typeface="+mn-lt"/>
                <a:ea typeface="Roboto" panose="02000000000000000000" pitchFamily="2" charset="0"/>
                <a:cs typeface="CiscoSansTT Light"/>
              </a:rPr>
              <a:t>Public Demo Cloud </a:t>
            </a:r>
          </a:p>
          <a:p>
            <a:pPr marL="285750" indent="-285750">
              <a:buFont typeface="Arial" panose="020B0604020202020204" pitchFamily="34" charset="0"/>
              <a:buChar char="•"/>
            </a:pPr>
            <a:r>
              <a:rPr lang="en-US" sz="1200">
                <a:solidFill>
                  <a:schemeClr val="bg1"/>
                </a:solidFill>
                <a:latin typeface="+mn-lt"/>
                <a:ea typeface="Roboto" panose="02000000000000000000" pitchFamily="2" charset="0"/>
                <a:cs typeface="CiscoSansTT Light"/>
              </a:rPr>
              <a:t>Request access at </a:t>
            </a:r>
            <a:r>
              <a:rPr lang="en-US" sz="1200">
                <a:solidFill>
                  <a:schemeClr val="bg1"/>
                </a:solidFill>
                <a:latin typeface="+mn-lt"/>
                <a:ea typeface="Roboto" panose="02000000000000000000" pitchFamily="2" charset="0"/>
                <a:cs typeface="CiscoSansTT Light"/>
                <a:hlinkClick r:id="rId3"/>
              </a:rPr>
              <a:t>2Ring.com/</a:t>
            </a:r>
            <a:r>
              <a:rPr lang="en-US" sz="1200" err="1">
                <a:solidFill>
                  <a:schemeClr val="bg1"/>
                </a:solidFill>
                <a:latin typeface="+mn-lt"/>
                <a:ea typeface="Roboto" panose="02000000000000000000" pitchFamily="2" charset="0"/>
                <a:cs typeface="CiscoSansTT Light"/>
                <a:hlinkClick r:id="rId3"/>
              </a:rPr>
              <a:t>DWAmazonConnectTrial</a:t>
            </a:r>
            <a:r>
              <a:rPr lang="en-US" sz="1200">
                <a:solidFill>
                  <a:schemeClr val="bg1"/>
                </a:solidFill>
                <a:latin typeface="+mn-lt"/>
                <a:ea typeface="Roboto" panose="02000000000000000000" pitchFamily="2" charset="0"/>
                <a:cs typeface="CiscoSansTT Light"/>
                <a:hlinkClick r:id="rId3"/>
              </a:rPr>
              <a:t>  </a:t>
            </a:r>
            <a:endParaRPr lang="en-US" sz="1200">
              <a:solidFill>
                <a:schemeClr val="bg1"/>
              </a:solidFill>
              <a:latin typeface="+mn-lt"/>
              <a:ea typeface="Roboto" panose="02000000000000000000" pitchFamily="2" charset="0"/>
              <a:cs typeface="CiscoSansTT Light"/>
            </a:endParaRPr>
          </a:p>
          <a:p>
            <a:pPr marL="285750" indent="-285750">
              <a:buFont typeface="Arial" panose="020B0604020202020204" pitchFamily="34" charset="0"/>
              <a:buChar char="•"/>
            </a:pPr>
            <a:r>
              <a:rPr lang="en-US" sz="1200">
                <a:solidFill>
                  <a:schemeClr val="bg1"/>
                </a:solidFill>
                <a:latin typeface="+mn-lt"/>
                <a:ea typeface="Roboto" panose="02000000000000000000" pitchFamily="2" charset="0"/>
                <a:cs typeface="CiscoSansTT Light"/>
              </a:rPr>
              <a:t>Resellers, to get your own Business Unit (so you could control who gets access to layouts that you create), please contact us.</a:t>
            </a:r>
          </a:p>
          <a:p>
            <a:endParaRPr lang="en-US" sz="1200">
              <a:solidFill>
                <a:schemeClr val="bg1"/>
              </a:solidFill>
              <a:latin typeface="+mn-lt"/>
              <a:ea typeface="Roboto" panose="02000000000000000000" pitchFamily="2" charset="0"/>
              <a:cs typeface="CiscoSansTT Light"/>
            </a:endParaRPr>
          </a:p>
          <a:p>
            <a:r>
              <a:rPr lang="en-US" sz="1200" b="1">
                <a:solidFill>
                  <a:schemeClr val="bg1"/>
                </a:solidFill>
                <a:latin typeface="+mn-lt"/>
                <a:ea typeface="Roboto" panose="02000000000000000000" pitchFamily="2" charset="0"/>
                <a:cs typeface="CiscoSansTT Light"/>
              </a:rPr>
              <a:t>Instant Sample Layout</a:t>
            </a:r>
          </a:p>
          <a:p>
            <a:pPr marL="285750" indent="-285750">
              <a:buFont typeface="Arial" panose="020B0604020202020204" pitchFamily="34" charset="0"/>
              <a:buChar char="•"/>
            </a:pPr>
            <a:r>
              <a:rPr lang="en-US" sz="1200">
                <a:solidFill>
                  <a:schemeClr val="bg1"/>
                </a:solidFill>
                <a:latin typeface="+mn-lt"/>
                <a:ea typeface="Roboto" panose="02000000000000000000" pitchFamily="2" charset="0"/>
                <a:cs typeface="CiscoSansTT Light"/>
              </a:rPr>
              <a:t>No login required </a:t>
            </a:r>
            <a:r>
              <a:rPr lang="en-US" sz="1200">
                <a:solidFill>
                  <a:schemeClr val="bg1"/>
                </a:solidFill>
                <a:latin typeface="+mn-lt"/>
                <a:ea typeface="Roboto" panose="02000000000000000000" pitchFamily="2" charset="0"/>
                <a:cs typeface="CiscoSansTT Light"/>
                <a:hlinkClick r:id="rId4"/>
              </a:rPr>
              <a:t>2Ring.com/</a:t>
            </a:r>
            <a:r>
              <a:rPr lang="en-US" sz="1200" err="1">
                <a:solidFill>
                  <a:schemeClr val="bg1"/>
                </a:solidFill>
                <a:latin typeface="+mn-lt"/>
                <a:ea typeface="Roboto" panose="02000000000000000000" pitchFamily="2" charset="0"/>
                <a:cs typeface="CiscoSansTT Light"/>
                <a:hlinkClick r:id="rId4"/>
              </a:rPr>
              <a:t>TryItAmazon</a:t>
            </a:r>
            <a:r>
              <a:rPr lang="en-US" sz="1200">
                <a:solidFill>
                  <a:schemeClr val="bg1"/>
                </a:solidFill>
                <a:latin typeface="+mn-lt"/>
                <a:ea typeface="Roboto" panose="02000000000000000000" pitchFamily="2" charset="0"/>
                <a:cs typeface="CiscoSansTT Light"/>
                <a:hlinkClick r:id="rId4"/>
              </a:rPr>
              <a:t> </a:t>
            </a:r>
            <a:endParaRPr lang="en-US" sz="1200">
              <a:solidFill>
                <a:schemeClr val="bg1"/>
              </a:solidFill>
              <a:latin typeface="+mn-lt"/>
              <a:ea typeface="Roboto" panose="02000000000000000000" pitchFamily="2" charset="0"/>
              <a:cs typeface="CiscoSansTT Light"/>
            </a:endParaRPr>
          </a:p>
          <a:p>
            <a:pPr marL="285750" indent="-285750">
              <a:buFont typeface="Arial" panose="020B0604020202020204" pitchFamily="34" charset="0"/>
              <a:buChar char="•"/>
            </a:pPr>
            <a:endParaRPr lang="en-US" sz="1200">
              <a:solidFill>
                <a:schemeClr val="bg1"/>
              </a:solidFill>
              <a:latin typeface="+mn-lt"/>
              <a:ea typeface="Roboto" panose="02000000000000000000" pitchFamily="2" charset="0"/>
              <a:cs typeface="CiscoSansTT Light"/>
            </a:endParaRPr>
          </a:p>
          <a:p>
            <a:pPr marL="285750" indent="-285750">
              <a:buFont typeface="Arial" panose="020B0604020202020204" pitchFamily="34" charset="0"/>
              <a:buChar char="•"/>
            </a:pPr>
            <a:endParaRPr lang="en-US" sz="1200">
              <a:solidFill>
                <a:schemeClr val="bg1"/>
              </a:solidFill>
              <a:latin typeface="+mn-lt"/>
              <a:ea typeface="Roboto" panose="02000000000000000000" pitchFamily="2" charset="0"/>
              <a:cs typeface="CiscoSansTT Light"/>
            </a:endParaRPr>
          </a:p>
          <a:p>
            <a:pPr marL="285750" indent="-285750">
              <a:buFont typeface="Arial" panose="020B0604020202020204" pitchFamily="34" charset="0"/>
              <a:buChar char="•"/>
            </a:pPr>
            <a:endParaRPr lang="en-US" sz="1200">
              <a:solidFill>
                <a:schemeClr val="bg1"/>
              </a:solidFill>
              <a:latin typeface="+mn-lt"/>
              <a:ea typeface="Roboto" panose="02000000000000000000" pitchFamily="2" charset="0"/>
              <a:cs typeface="CiscoSansTT Light"/>
            </a:endParaRPr>
          </a:p>
        </p:txBody>
      </p:sp>
      <p:sp>
        <p:nvSpPr>
          <p:cNvPr id="19" name="TextBox 18">
            <a:extLst>
              <a:ext uri="{FF2B5EF4-FFF2-40B4-BE49-F238E27FC236}">
                <a16:creationId xmlns:a16="http://schemas.microsoft.com/office/drawing/2014/main" id="{46E2E7D8-BB75-05C8-BB02-C5D8FE0D7DE1}"/>
              </a:ext>
            </a:extLst>
          </p:cNvPr>
          <p:cNvSpPr txBox="1"/>
          <p:nvPr/>
        </p:nvSpPr>
        <p:spPr>
          <a:xfrm>
            <a:off x="240941" y="1024615"/>
            <a:ext cx="11571816" cy="307777"/>
          </a:xfrm>
          <a:prstGeom prst="rect">
            <a:avLst/>
          </a:prstGeom>
          <a:noFill/>
        </p:spPr>
        <p:txBody>
          <a:bodyPr wrap="square">
            <a:spAutoFit/>
          </a:bodyPr>
          <a:lstStyle/>
          <a:p>
            <a:r>
              <a:rPr lang="en-US" sz="1400">
                <a:solidFill>
                  <a:schemeClr val="bg1"/>
                </a:solidFill>
                <a:latin typeface="+mn-lt"/>
                <a:ea typeface="Roboto" panose="02000000000000000000" pitchFamily="2" charset="0"/>
                <a:cs typeface="CiscoSansTT Light"/>
              </a:rPr>
              <a:t>2Ring Dashboards &amp; Wallboards (2Ring DW) is available via many major resellers worldwide.</a:t>
            </a:r>
          </a:p>
        </p:txBody>
      </p:sp>
    </p:spTree>
    <p:extLst>
      <p:ext uri="{BB962C8B-B14F-4D97-AF65-F5344CB8AC3E}">
        <p14:creationId xmlns:p14="http://schemas.microsoft.com/office/powerpoint/2010/main" val="7483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02C1-5DB6-1D0E-0132-81C1561F8BC8}"/>
              </a:ext>
            </a:extLst>
          </p:cNvPr>
          <p:cNvSpPr>
            <a:spLocks noGrp="1"/>
          </p:cNvSpPr>
          <p:nvPr>
            <p:ph type="title"/>
          </p:nvPr>
        </p:nvSpPr>
        <p:spPr/>
        <p:txBody>
          <a:bodyPr/>
          <a:lstStyle/>
          <a:p>
            <a:r>
              <a:rPr lang="en-US"/>
              <a:t>Support, Delivery, and Customer Success with 2Ring ..</a:t>
            </a:r>
          </a:p>
        </p:txBody>
      </p:sp>
      <p:sp>
        <p:nvSpPr>
          <p:cNvPr id="5" name="Slide Number Placeholder 4">
            <a:extLst>
              <a:ext uri="{FF2B5EF4-FFF2-40B4-BE49-F238E27FC236}">
                <a16:creationId xmlns:a16="http://schemas.microsoft.com/office/drawing/2014/main" id="{448C0FAD-92B9-5C97-2C7B-D03BA3E8DA04}"/>
              </a:ext>
            </a:extLst>
          </p:cNvPr>
          <p:cNvSpPr>
            <a:spLocks noGrp="1"/>
          </p:cNvSpPr>
          <p:nvPr>
            <p:ph type="sldNum" sz="quarter" idx="14"/>
          </p:nvPr>
        </p:nvSpPr>
        <p:spPr/>
        <p:txBody>
          <a:bodyPr/>
          <a:lstStyle/>
          <a:p>
            <a:fld id="{EB4B8DE2-A4E8-46E4-8BBF-D75455EFF32C}" type="slidenum">
              <a:rPr lang="en-US" smtClean="0">
                <a:latin typeface="+mn-lt"/>
              </a:rPr>
              <a:pPr/>
              <a:t>5</a:t>
            </a:fld>
            <a:endParaRPr lang="en-US">
              <a:latin typeface="+mn-lt"/>
            </a:endParaRPr>
          </a:p>
        </p:txBody>
      </p:sp>
      <p:sp>
        <p:nvSpPr>
          <p:cNvPr id="6" name="Arrow: Pentagon 5">
            <a:extLst>
              <a:ext uri="{FF2B5EF4-FFF2-40B4-BE49-F238E27FC236}">
                <a16:creationId xmlns:a16="http://schemas.microsoft.com/office/drawing/2014/main" id="{03D41DB0-FCF5-B29B-69B9-4C2E34332A0C}"/>
              </a:ext>
            </a:extLst>
          </p:cNvPr>
          <p:cNvSpPr/>
          <p:nvPr/>
        </p:nvSpPr>
        <p:spPr>
          <a:xfrm>
            <a:off x="2200647" y="4404560"/>
            <a:ext cx="438824" cy="304716"/>
          </a:xfrm>
          <a:prstGeom prst="homePlate">
            <a:avLst/>
          </a:prstGeom>
          <a:solidFill>
            <a:srgbClr val="315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7" name="Arrow: Pentagon 6">
            <a:extLst>
              <a:ext uri="{FF2B5EF4-FFF2-40B4-BE49-F238E27FC236}">
                <a16:creationId xmlns:a16="http://schemas.microsoft.com/office/drawing/2014/main" id="{747BDB88-BCFD-660B-77E8-71315323A4D0}"/>
              </a:ext>
            </a:extLst>
          </p:cNvPr>
          <p:cNvSpPr/>
          <p:nvPr/>
        </p:nvSpPr>
        <p:spPr>
          <a:xfrm>
            <a:off x="6200807" y="5094673"/>
            <a:ext cx="417467" cy="305822"/>
          </a:xfrm>
          <a:prstGeom prst="homePlate">
            <a:avLst/>
          </a:prstGeom>
          <a:solidFill>
            <a:srgbClr val="315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8" name="Arrow: Pentagon 7">
            <a:extLst>
              <a:ext uri="{FF2B5EF4-FFF2-40B4-BE49-F238E27FC236}">
                <a16:creationId xmlns:a16="http://schemas.microsoft.com/office/drawing/2014/main" id="{2CD79A36-E4FA-AF1D-4734-FF5DD9AD4468}"/>
              </a:ext>
            </a:extLst>
          </p:cNvPr>
          <p:cNvSpPr/>
          <p:nvPr/>
        </p:nvSpPr>
        <p:spPr>
          <a:xfrm>
            <a:off x="3862664" y="4763883"/>
            <a:ext cx="415108" cy="296768"/>
          </a:xfrm>
          <a:prstGeom prst="homePlate">
            <a:avLst/>
          </a:prstGeom>
          <a:solidFill>
            <a:srgbClr val="64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9" name="Arrow: Pentagon 8">
            <a:extLst>
              <a:ext uri="{FF2B5EF4-FFF2-40B4-BE49-F238E27FC236}">
                <a16:creationId xmlns:a16="http://schemas.microsoft.com/office/drawing/2014/main" id="{F0B675AC-345A-D80C-6CAD-1B3C2C7D7B40}"/>
              </a:ext>
            </a:extLst>
          </p:cNvPr>
          <p:cNvSpPr/>
          <p:nvPr/>
        </p:nvSpPr>
        <p:spPr>
          <a:xfrm>
            <a:off x="11010509" y="1533163"/>
            <a:ext cx="708992" cy="1960250"/>
          </a:xfrm>
          <a:prstGeom prst="homePlate">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10" name="Arrow: Pentagon 9">
            <a:extLst>
              <a:ext uri="{FF2B5EF4-FFF2-40B4-BE49-F238E27FC236}">
                <a16:creationId xmlns:a16="http://schemas.microsoft.com/office/drawing/2014/main" id="{F307E6A9-801B-FB4F-9882-132C1C79C1A7}"/>
              </a:ext>
            </a:extLst>
          </p:cNvPr>
          <p:cNvSpPr/>
          <p:nvPr/>
        </p:nvSpPr>
        <p:spPr>
          <a:xfrm>
            <a:off x="7270342" y="1531351"/>
            <a:ext cx="708992" cy="1966204"/>
          </a:xfrm>
          <a:prstGeom prst="homePlate">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11" name="Freeform 5">
            <a:extLst>
              <a:ext uri="{FF2B5EF4-FFF2-40B4-BE49-F238E27FC236}">
                <a16:creationId xmlns:a16="http://schemas.microsoft.com/office/drawing/2014/main" id="{E711ACE5-853C-4202-4DC8-3C30E525B941}"/>
              </a:ext>
            </a:extLst>
          </p:cNvPr>
          <p:cNvSpPr>
            <a:spLocks/>
          </p:cNvSpPr>
          <p:nvPr/>
        </p:nvSpPr>
        <p:spPr bwMode="auto">
          <a:xfrm>
            <a:off x="321366" y="4029372"/>
            <a:ext cx="11293442" cy="295836"/>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12" name="Freeform 6">
            <a:extLst>
              <a:ext uri="{FF2B5EF4-FFF2-40B4-BE49-F238E27FC236}">
                <a16:creationId xmlns:a16="http://schemas.microsoft.com/office/drawing/2014/main" id="{AFFC7C8F-97C4-4132-7C05-8B40CC9F9640}"/>
              </a:ext>
            </a:extLst>
          </p:cNvPr>
          <p:cNvSpPr>
            <a:spLocks/>
          </p:cNvSpPr>
          <p:nvPr/>
        </p:nvSpPr>
        <p:spPr bwMode="auto">
          <a:xfrm>
            <a:off x="297940" y="4050196"/>
            <a:ext cx="1957266" cy="266825"/>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450">
                <a:solidFill>
                  <a:srgbClr val="FFFFFF"/>
                </a:solidFill>
                <a:latin typeface="+mn-lt"/>
                <a:ea typeface="Roboto" panose="02000000000000000000" pitchFamily="2" charset="0"/>
                <a:cs typeface="CiscoSansTT"/>
              </a:rPr>
              <a:t>1</a:t>
            </a:r>
            <a:r>
              <a:rPr lang="en-US" sz="1450" baseline="30000">
                <a:solidFill>
                  <a:srgbClr val="FFFFFF"/>
                </a:solidFill>
                <a:latin typeface="+mn-lt"/>
                <a:ea typeface="Roboto" panose="02000000000000000000" pitchFamily="2" charset="0"/>
                <a:cs typeface="CiscoSansTT"/>
              </a:rPr>
              <a:t>st</a:t>
            </a:r>
            <a:r>
              <a:rPr lang="en-US" sz="1450">
                <a:solidFill>
                  <a:srgbClr val="FFFFFF"/>
                </a:solidFill>
                <a:latin typeface="+mn-lt"/>
                <a:ea typeface="Roboto" panose="02000000000000000000" pitchFamily="2" charset="0"/>
                <a:cs typeface="CiscoSansTT"/>
              </a:rPr>
              <a:t> Week</a:t>
            </a:r>
            <a:endParaRPr lang="en-US">
              <a:latin typeface="+mn-lt"/>
              <a:ea typeface="Roboto" panose="02000000000000000000" pitchFamily="2" charset="0"/>
            </a:endParaRPr>
          </a:p>
        </p:txBody>
      </p:sp>
      <p:sp>
        <p:nvSpPr>
          <p:cNvPr id="13" name="Freeform 7">
            <a:extLst>
              <a:ext uri="{FF2B5EF4-FFF2-40B4-BE49-F238E27FC236}">
                <a16:creationId xmlns:a16="http://schemas.microsoft.com/office/drawing/2014/main" id="{B6932F09-639C-7D91-D7C5-BB4623D1D051}"/>
              </a:ext>
            </a:extLst>
          </p:cNvPr>
          <p:cNvSpPr>
            <a:spLocks/>
          </p:cNvSpPr>
          <p:nvPr/>
        </p:nvSpPr>
        <p:spPr bwMode="auto">
          <a:xfrm>
            <a:off x="1908963" y="4036756"/>
            <a:ext cx="2114724" cy="302683"/>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450">
                <a:solidFill>
                  <a:srgbClr val="FFFFFF"/>
                </a:solidFill>
                <a:latin typeface="+mn-lt"/>
                <a:ea typeface="Roboto" panose="02000000000000000000" pitchFamily="2" charset="0"/>
                <a:cs typeface="CiscoSansTT"/>
              </a:rPr>
              <a:t>2</a:t>
            </a:r>
            <a:r>
              <a:rPr lang="en-US" sz="1450" baseline="30000">
                <a:solidFill>
                  <a:srgbClr val="FFFFFF"/>
                </a:solidFill>
                <a:latin typeface="+mn-lt"/>
                <a:ea typeface="Roboto" panose="02000000000000000000" pitchFamily="2" charset="0"/>
                <a:cs typeface="CiscoSansTT"/>
              </a:rPr>
              <a:t>nd</a:t>
            </a:r>
            <a:r>
              <a:rPr lang="en-US" sz="1450">
                <a:solidFill>
                  <a:srgbClr val="FFFFFF"/>
                </a:solidFill>
                <a:latin typeface="+mn-lt"/>
                <a:ea typeface="Roboto" panose="02000000000000000000" pitchFamily="2" charset="0"/>
                <a:cs typeface="CiscoSansTT"/>
              </a:rPr>
              <a:t> Week</a:t>
            </a:r>
            <a:endParaRPr lang="en-US">
              <a:latin typeface="+mn-lt"/>
              <a:ea typeface="Roboto" panose="02000000000000000000" pitchFamily="2" charset="0"/>
            </a:endParaRPr>
          </a:p>
        </p:txBody>
      </p:sp>
      <p:sp>
        <p:nvSpPr>
          <p:cNvPr id="14" name="Freeform 8">
            <a:extLst>
              <a:ext uri="{FF2B5EF4-FFF2-40B4-BE49-F238E27FC236}">
                <a16:creationId xmlns:a16="http://schemas.microsoft.com/office/drawing/2014/main" id="{D76295DF-F6B6-E9BE-9E75-AED18D86B316}"/>
              </a:ext>
            </a:extLst>
          </p:cNvPr>
          <p:cNvSpPr>
            <a:spLocks/>
          </p:cNvSpPr>
          <p:nvPr/>
        </p:nvSpPr>
        <p:spPr bwMode="auto">
          <a:xfrm>
            <a:off x="3836469" y="4035232"/>
            <a:ext cx="2116844" cy="302683"/>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450">
                <a:solidFill>
                  <a:srgbClr val="FFFFFF"/>
                </a:solidFill>
                <a:latin typeface="+mn-lt"/>
                <a:ea typeface="Roboto" panose="02000000000000000000" pitchFamily="2" charset="0"/>
                <a:cs typeface="CiscoSansTT"/>
              </a:rPr>
              <a:t>3</a:t>
            </a:r>
            <a:r>
              <a:rPr lang="en-US" sz="1450" baseline="30000">
                <a:solidFill>
                  <a:srgbClr val="FFFFFF"/>
                </a:solidFill>
                <a:latin typeface="+mn-lt"/>
                <a:ea typeface="Roboto" panose="02000000000000000000" pitchFamily="2" charset="0"/>
                <a:cs typeface="CiscoSansTT"/>
              </a:rPr>
              <a:t>rd</a:t>
            </a:r>
            <a:r>
              <a:rPr lang="en-US" sz="1450">
                <a:solidFill>
                  <a:srgbClr val="FFFFFF"/>
                </a:solidFill>
                <a:latin typeface="+mn-lt"/>
                <a:ea typeface="Roboto" panose="02000000000000000000" pitchFamily="2" charset="0"/>
                <a:cs typeface="CiscoSansTT"/>
              </a:rPr>
              <a:t> Week</a:t>
            </a:r>
            <a:endParaRPr lang="en-US" sz="1450" b="0" i="0" u="none" strike="noStrike" kern="1200" cap="none" spc="0" normalizeH="0" baseline="0" noProof="0">
              <a:ln>
                <a:noFill/>
              </a:ln>
              <a:solidFill>
                <a:srgbClr val="FFFFFF"/>
              </a:solidFill>
              <a:effectLst/>
              <a:uLnTx/>
              <a:uFillTx/>
              <a:latin typeface="+mn-lt"/>
              <a:ea typeface="Roboto" panose="02000000000000000000" pitchFamily="2" charset="0"/>
              <a:cs typeface="CiscoSansTT"/>
            </a:endParaRPr>
          </a:p>
        </p:txBody>
      </p:sp>
      <p:sp>
        <p:nvSpPr>
          <p:cNvPr id="15" name="Freeform 9">
            <a:extLst>
              <a:ext uri="{FF2B5EF4-FFF2-40B4-BE49-F238E27FC236}">
                <a16:creationId xmlns:a16="http://schemas.microsoft.com/office/drawing/2014/main" id="{50215BE5-ABA5-3C8C-0300-7BDAA3E9D3C5}"/>
              </a:ext>
            </a:extLst>
          </p:cNvPr>
          <p:cNvSpPr>
            <a:spLocks/>
          </p:cNvSpPr>
          <p:nvPr/>
        </p:nvSpPr>
        <p:spPr bwMode="auto">
          <a:xfrm>
            <a:off x="5794630" y="4036756"/>
            <a:ext cx="2118967" cy="302683"/>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kumimoji="0" lang="en-US" sz="1450" b="0" i="0" u="none" strike="noStrike" kern="1200" cap="none" spc="0" normalizeH="0" baseline="0" noProof="0">
                <a:ln>
                  <a:noFill/>
                </a:ln>
                <a:solidFill>
                  <a:srgbClr val="FFFFFF"/>
                </a:solidFill>
                <a:effectLst/>
                <a:uLnTx/>
                <a:uFillTx/>
                <a:latin typeface="+mn-lt"/>
                <a:ea typeface="Roboto" panose="02000000000000000000" pitchFamily="2" charset="0"/>
                <a:cs typeface="CiscoSansTT"/>
              </a:rPr>
              <a:t>4</a:t>
            </a:r>
            <a:r>
              <a:rPr kumimoji="0" lang="en-US" sz="1450" b="0" i="0" u="none" strike="noStrike" kern="1200" cap="none" spc="0" normalizeH="0" baseline="30000" noProof="0">
                <a:ln>
                  <a:noFill/>
                </a:ln>
                <a:solidFill>
                  <a:srgbClr val="FFFFFF"/>
                </a:solidFill>
                <a:effectLst/>
                <a:uLnTx/>
                <a:uFillTx/>
                <a:latin typeface="+mn-lt"/>
                <a:ea typeface="Roboto" panose="02000000000000000000" pitchFamily="2" charset="0"/>
                <a:cs typeface="CiscoSansTT"/>
              </a:rPr>
              <a:t>th</a:t>
            </a:r>
            <a:r>
              <a:rPr kumimoji="0" lang="en-US" sz="1450" b="0" i="0" u="none" strike="noStrike" kern="1200" cap="none" spc="0" normalizeH="0" baseline="0" noProof="0">
                <a:ln>
                  <a:noFill/>
                </a:ln>
                <a:solidFill>
                  <a:srgbClr val="FFFFFF"/>
                </a:solidFill>
                <a:effectLst/>
                <a:uLnTx/>
                <a:uFillTx/>
                <a:latin typeface="+mn-lt"/>
                <a:ea typeface="Roboto" panose="02000000000000000000" pitchFamily="2" charset="0"/>
                <a:cs typeface="CiscoSansTT"/>
              </a:rPr>
              <a:t> Week</a:t>
            </a:r>
            <a:endParaRPr kumimoji="0" lang="en-US" sz="1467"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16" name="Freeform 9">
            <a:extLst>
              <a:ext uri="{FF2B5EF4-FFF2-40B4-BE49-F238E27FC236}">
                <a16:creationId xmlns:a16="http://schemas.microsoft.com/office/drawing/2014/main" id="{48679CE3-5A08-07E2-93B4-0AE1402631A8}"/>
              </a:ext>
            </a:extLst>
          </p:cNvPr>
          <p:cNvSpPr>
            <a:spLocks/>
          </p:cNvSpPr>
          <p:nvPr/>
        </p:nvSpPr>
        <p:spPr bwMode="auto">
          <a:xfrm>
            <a:off x="7802846" y="4030234"/>
            <a:ext cx="2118967" cy="302683"/>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450">
                <a:solidFill>
                  <a:schemeClr val="bg1"/>
                </a:solidFill>
                <a:latin typeface="+mn-lt"/>
                <a:ea typeface="Roboto" panose="02000000000000000000" pitchFamily="2" charset="0"/>
                <a:cs typeface="CiscoSansTT"/>
              </a:rPr>
              <a:t>And beyond ..</a:t>
            </a:r>
          </a:p>
        </p:txBody>
      </p:sp>
      <p:sp>
        <p:nvSpPr>
          <p:cNvPr id="17" name="Freeform 6">
            <a:extLst>
              <a:ext uri="{FF2B5EF4-FFF2-40B4-BE49-F238E27FC236}">
                <a16:creationId xmlns:a16="http://schemas.microsoft.com/office/drawing/2014/main" id="{9ED10E81-DB33-F3DD-F456-1E83F4691ABB}"/>
              </a:ext>
            </a:extLst>
          </p:cNvPr>
          <p:cNvSpPr>
            <a:spLocks/>
          </p:cNvSpPr>
          <p:nvPr/>
        </p:nvSpPr>
        <p:spPr bwMode="auto">
          <a:xfrm>
            <a:off x="1807825" y="4762349"/>
            <a:ext cx="2054839" cy="298302"/>
          </a:xfrm>
          <a:prstGeom prst="rect">
            <a:avLst/>
          </a:prstGeom>
          <a:solidFill>
            <a:srgbClr val="64A2C7"/>
          </a:solidFill>
          <a:ln>
            <a:noFill/>
          </a:ln>
        </p:spPr>
        <p:txBody>
          <a:bodyPr vert="horz" wrap="square" lIns="121920" tIns="60960" rIns="121920" bIns="60960" numCol="1" anchor="ctr"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18" name="Freeform 6">
            <a:extLst>
              <a:ext uri="{FF2B5EF4-FFF2-40B4-BE49-F238E27FC236}">
                <a16:creationId xmlns:a16="http://schemas.microsoft.com/office/drawing/2014/main" id="{FD9D8D03-DBED-0B4D-7A14-0BE409ABBCBB}"/>
              </a:ext>
            </a:extLst>
          </p:cNvPr>
          <p:cNvSpPr>
            <a:spLocks/>
          </p:cNvSpPr>
          <p:nvPr/>
        </p:nvSpPr>
        <p:spPr bwMode="auto">
          <a:xfrm>
            <a:off x="3836469" y="5093149"/>
            <a:ext cx="2364338" cy="308516"/>
          </a:xfrm>
          <a:prstGeom prst="rect">
            <a:avLst/>
          </a:prstGeom>
          <a:solidFill>
            <a:srgbClr val="315F99"/>
          </a:solidFill>
          <a:ln>
            <a:noFill/>
          </a:ln>
        </p:spPr>
        <p:txBody>
          <a:bodyPr vert="horz" wrap="square" lIns="121920" tIns="60960" rIns="121920" bIns="60960" numCol="1" anchor="ctr"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19" name="Freeform 6">
            <a:extLst>
              <a:ext uri="{FF2B5EF4-FFF2-40B4-BE49-F238E27FC236}">
                <a16:creationId xmlns:a16="http://schemas.microsoft.com/office/drawing/2014/main" id="{14BF1032-255C-F8F3-DB2C-7556AACA9C4F}"/>
              </a:ext>
            </a:extLst>
          </p:cNvPr>
          <p:cNvSpPr>
            <a:spLocks/>
          </p:cNvSpPr>
          <p:nvPr/>
        </p:nvSpPr>
        <p:spPr bwMode="auto">
          <a:xfrm>
            <a:off x="3836470" y="5464410"/>
            <a:ext cx="1748608" cy="303126"/>
          </a:xfrm>
          <a:prstGeom prst="rect">
            <a:avLst/>
          </a:prstGeom>
          <a:solidFill>
            <a:srgbClr val="64A2C7"/>
          </a:solidFill>
          <a:ln>
            <a:noFill/>
          </a:ln>
        </p:spPr>
        <p:txBody>
          <a:bodyPr vert="horz" wrap="square" lIns="121920" tIns="60960" rIns="121920" bIns="60960" numCol="1" anchor="ctr"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20" name="Freeform 6">
            <a:extLst>
              <a:ext uri="{FF2B5EF4-FFF2-40B4-BE49-F238E27FC236}">
                <a16:creationId xmlns:a16="http://schemas.microsoft.com/office/drawing/2014/main" id="{9A40A50E-4B2D-73CF-C863-F793A71BCB97}"/>
              </a:ext>
            </a:extLst>
          </p:cNvPr>
          <p:cNvSpPr>
            <a:spLocks/>
          </p:cNvSpPr>
          <p:nvPr/>
        </p:nvSpPr>
        <p:spPr bwMode="auto">
          <a:xfrm>
            <a:off x="3763062" y="5101024"/>
            <a:ext cx="2679826" cy="296768"/>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200">
                <a:solidFill>
                  <a:srgbClr val="FFFFFF"/>
                </a:solidFill>
                <a:latin typeface="+mn-lt"/>
                <a:ea typeface="Roboto" panose="02000000000000000000" pitchFamily="2" charset="0"/>
                <a:cs typeface="CiscoSansTT"/>
              </a:rPr>
              <a:t>Finetune Layouts, Alerts, Themes</a:t>
            </a:r>
            <a:endParaRPr lang="en-US" sz="1200">
              <a:latin typeface="+mn-lt"/>
              <a:ea typeface="Roboto" panose="02000000000000000000" pitchFamily="2" charset="0"/>
            </a:endParaRPr>
          </a:p>
        </p:txBody>
      </p:sp>
      <p:sp>
        <p:nvSpPr>
          <p:cNvPr id="21" name="Freeform 6">
            <a:extLst>
              <a:ext uri="{FF2B5EF4-FFF2-40B4-BE49-F238E27FC236}">
                <a16:creationId xmlns:a16="http://schemas.microsoft.com/office/drawing/2014/main" id="{6E3CB503-4E47-F0C2-98E4-3D70FBC4E4CA}"/>
              </a:ext>
            </a:extLst>
          </p:cNvPr>
          <p:cNvSpPr>
            <a:spLocks/>
          </p:cNvSpPr>
          <p:nvPr/>
        </p:nvSpPr>
        <p:spPr bwMode="auto">
          <a:xfrm>
            <a:off x="1743823" y="4770620"/>
            <a:ext cx="2469941" cy="261865"/>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200">
                <a:solidFill>
                  <a:srgbClr val="FFFFFF"/>
                </a:solidFill>
                <a:latin typeface="+mn-lt"/>
                <a:ea typeface="Roboto" panose="02000000000000000000" pitchFamily="2" charset="0"/>
                <a:cs typeface="CiscoSansTT"/>
              </a:rPr>
              <a:t>Tenant Creation + User Access</a:t>
            </a:r>
            <a:endParaRPr lang="en-US" sz="1200">
              <a:latin typeface="+mn-lt"/>
              <a:ea typeface="Roboto" panose="02000000000000000000" pitchFamily="2" charset="0"/>
            </a:endParaRPr>
          </a:p>
        </p:txBody>
      </p:sp>
      <p:sp>
        <p:nvSpPr>
          <p:cNvPr id="22" name="Arrow: Pentagon 21">
            <a:extLst>
              <a:ext uri="{FF2B5EF4-FFF2-40B4-BE49-F238E27FC236}">
                <a16:creationId xmlns:a16="http://schemas.microsoft.com/office/drawing/2014/main" id="{9875A745-64D5-B7F3-680E-D260BF510952}"/>
              </a:ext>
            </a:extLst>
          </p:cNvPr>
          <p:cNvSpPr/>
          <p:nvPr/>
        </p:nvSpPr>
        <p:spPr>
          <a:xfrm>
            <a:off x="3032095" y="1539319"/>
            <a:ext cx="701045" cy="1973319"/>
          </a:xfrm>
          <a:prstGeom prst="homePlate">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grpSp>
        <p:nvGrpSpPr>
          <p:cNvPr id="23" name="Group 22">
            <a:extLst>
              <a:ext uri="{FF2B5EF4-FFF2-40B4-BE49-F238E27FC236}">
                <a16:creationId xmlns:a16="http://schemas.microsoft.com/office/drawing/2014/main" id="{7BB69D18-9FCF-6C9E-4191-526C7D3B4579}"/>
              </a:ext>
            </a:extLst>
          </p:cNvPr>
          <p:cNvGrpSpPr/>
          <p:nvPr/>
        </p:nvGrpSpPr>
        <p:grpSpPr>
          <a:xfrm>
            <a:off x="321366" y="1533163"/>
            <a:ext cx="11043639" cy="1973322"/>
            <a:chOff x="492232" y="4220979"/>
            <a:chExt cx="11043639" cy="2093312"/>
          </a:xfrm>
        </p:grpSpPr>
        <p:sp>
          <p:nvSpPr>
            <p:cNvPr id="24" name="Rectangle 23">
              <a:extLst>
                <a:ext uri="{FF2B5EF4-FFF2-40B4-BE49-F238E27FC236}">
                  <a16:creationId xmlns:a16="http://schemas.microsoft.com/office/drawing/2014/main" id="{843AEA5E-2D33-240B-4950-A730CEAD0BE7}"/>
                </a:ext>
              </a:extLst>
            </p:cNvPr>
            <p:cNvSpPr/>
            <p:nvPr/>
          </p:nvSpPr>
          <p:spPr>
            <a:xfrm>
              <a:off x="492232" y="4220980"/>
              <a:ext cx="2990783" cy="2093310"/>
            </a:xfrm>
            <a:prstGeom prst="rect">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defTabSz="914400">
                <a:defRPr/>
              </a:pPr>
              <a:r>
                <a:rPr lang="en-CA" sz="1400" b="1" kern="0">
                  <a:solidFill>
                    <a:prstClr val="white"/>
                  </a:solidFill>
                  <a:ea typeface="Roboto" panose="02000000000000000000" pitchFamily="2" charset="0"/>
                </a:rPr>
                <a:t>Delivery Timeline for 2Ring DW</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ea typeface="Roboto" panose="02000000000000000000" pitchFamily="2"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a typeface="Roboto" panose="02000000000000000000" pitchFamily="2" charset="0"/>
                </a:rPr>
                <a:t>Orders held released once basic information gets confirmed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a typeface="Roboto" panose="02000000000000000000" pitchFamily="2" charset="0"/>
                </a:rPr>
                <a:t>Tenant available in 2-3 business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a typeface="Roboto" panose="02000000000000000000" pitchFamily="2" charset="0"/>
                </a:rPr>
                <a:t>Custom layouts and credentials shared with Admin shortly thereafter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a typeface="Roboto" panose="02000000000000000000" pitchFamily="2" charset="0"/>
                </a:rPr>
                <a:t>Training videos on YouTube + a Webex Training Session with 2Ring Trainer available per request</a:t>
              </a:r>
            </a:p>
          </p:txBody>
        </p:sp>
        <p:sp>
          <p:nvSpPr>
            <p:cNvPr id="25" name="Rectangle 24">
              <a:extLst>
                <a:ext uri="{FF2B5EF4-FFF2-40B4-BE49-F238E27FC236}">
                  <a16:creationId xmlns:a16="http://schemas.microsoft.com/office/drawing/2014/main" id="{A9F49DD5-DD11-98C9-E0BA-134AFDE58EB7}"/>
                </a:ext>
              </a:extLst>
            </p:cNvPr>
            <p:cNvSpPr/>
            <p:nvPr/>
          </p:nvSpPr>
          <p:spPr>
            <a:xfrm>
              <a:off x="4341532" y="4220981"/>
              <a:ext cx="3402457" cy="2093310"/>
            </a:xfrm>
            <a:prstGeom prst="rect">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a:ln>
                    <a:noFill/>
                  </a:ln>
                  <a:solidFill>
                    <a:prstClr val="white"/>
                  </a:solidFill>
                  <a:effectLst/>
                  <a:uLnTx/>
                  <a:uFillTx/>
                  <a:ea typeface="Roboto" panose="02000000000000000000" pitchFamily="2" charset="0"/>
                </a:rPr>
                <a:t>2Ring Cloud SLA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a:ln>
                  <a:noFill/>
                </a:ln>
                <a:solidFill>
                  <a:prstClr val="white"/>
                </a:solidFill>
                <a:effectLst/>
                <a:uLnTx/>
                <a:uFillTx/>
                <a:ea typeface="Roboto" panose="02000000000000000000" pitchFamily="2" charset="0"/>
              </a:endParaRPr>
            </a:p>
            <a:p>
              <a:pPr marL="171450" indent="-171450" defTabSz="914400">
                <a:buFont typeface="Arial" panose="020B0604020202020204" pitchFamily="34" charset="0"/>
                <a:buChar char="•"/>
                <a:defRPr/>
              </a:pPr>
              <a:r>
                <a:rPr lang="en-CA" sz="1200">
                  <a:solidFill>
                    <a:schemeClr val="tx1"/>
                  </a:solidFill>
                  <a:ea typeface="Roboto" panose="02000000000000000000" pitchFamily="2" charset="0"/>
                </a:rPr>
                <a:t>24x7 Customer Support:</a:t>
              </a:r>
            </a:p>
            <a:p>
              <a:pPr marL="634636" lvl="1" indent="-171450" defTabSz="914400">
                <a:buFont typeface="Arial" panose="020B0604020202020204" pitchFamily="34" charset="0"/>
                <a:buChar char="•"/>
                <a:defRPr/>
              </a:pPr>
              <a:r>
                <a:rPr lang="en-CA" sz="1200">
                  <a:solidFill>
                    <a:schemeClr val="tx1"/>
                  </a:solidFill>
                  <a:ea typeface="Roboto" panose="02000000000000000000" pitchFamily="2" charset="0"/>
                </a:rPr>
                <a:t>Avg. response time &lt;1 hour</a:t>
              </a:r>
            </a:p>
            <a:p>
              <a:pPr defTabSz="914400">
                <a:defRPr/>
              </a:pPr>
              <a:endParaRPr lang="en-CA" sz="1200">
                <a:solidFill>
                  <a:schemeClr val="tx1"/>
                </a:solidFill>
                <a:ea typeface="Roboto" panose="02000000000000000000" pitchFamily="2" charset="0"/>
              </a:endParaRPr>
            </a:p>
            <a:p>
              <a:pPr marL="171450" indent="-171450" defTabSz="914400">
                <a:buFont typeface="Arial" panose="020B0604020202020204" pitchFamily="34" charset="0"/>
                <a:buChar char="•"/>
                <a:defRPr/>
              </a:pPr>
              <a:r>
                <a:rPr lang="en-CA" sz="1200">
                  <a:solidFill>
                    <a:schemeClr val="tx1"/>
                  </a:solidFill>
                  <a:ea typeface="Roboto" panose="02000000000000000000" pitchFamily="2" charset="0"/>
                </a:rPr>
                <a:t>Committed Initial Response:</a:t>
              </a:r>
            </a:p>
            <a:p>
              <a:pPr marL="628650" lvl="1" indent="-171450">
                <a:buFont typeface="Arial" panose="020B0604020202020204" pitchFamily="34" charset="0"/>
                <a:buChar char="•"/>
                <a:defRPr/>
              </a:pPr>
              <a:r>
                <a:rPr lang="en-CA" sz="1200">
                  <a:solidFill>
                    <a:schemeClr val="tx1"/>
                  </a:solidFill>
                  <a:ea typeface="Roboto" panose="02000000000000000000" pitchFamily="2" charset="0"/>
                </a:rPr>
                <a:t>Severity 1: less than 4 hours</a:t>
              </a:r>
            </a:p>
            <a:p>
              <a:pPr marL="628650" lvl="1" indent="-171450">
                <a:buFont typeface="Arial" panose="020B0604020202020204" pitchFamily="34" charset="0"/>
                <a:buChar char="•"/>
                <a:defRPr/>
              </a:pPr>
              <a:r>
                <a:rPr lang="en-CA" sz="1200">
                  <a:solidFill>
                    <a:schemeClr val="tx1"/>
                  </a:solidFill>
                  <a:ea typeface="Roboto" panose="02000000000000000000" pitchFamily="2" charset="0"/>
                </a:rPr>
                <a:t>Severity 2: less than 12 hours</a:t>
              </a:r>
            </a:p>
            <a:p>
              <a:pPr marL="628650" lvl="1" indent="-171450">
                <a:buFont typeface="Arial" panose="020B0604020202020204" pitchFamily="34" charset="0"/>
                <a:buChar char="•"/>
                <a:defRPr/>
              </a:pPr>
              <a:r>
                <a:rPr lang="en-CA" sz="1200">
                  <a:solidFill>
                    <a:schemeClr val="tx1"/>
                  </a:solidFill>
                  <a:ea typeface="Roboto" panose="02000000000000000000" pitchFamily="2" charset="0"/>
                </a:rPr>
                <a:t>Severity 3: less than 72 hours</a:t>
              </a:r>
            </a:p>
            <a:p>
              <a:pPr marL="628650" lvl="1" indent="-171450">
                <a:buFont typeface="Arial" panose="020B0604020202020204" pitchFamily="34" charset="0"/>
                <a:buChar char="•"/>
                <a:defRPr/>
              </a:pPr>
              <a:r>
                <a:rPr lang="en-CA" sz="1200">
                  <a:solidFill>
                    <a:schemeClr val="tx1"/>
                  </a:solidFill>
                  <a:ea typeface="Roboto" panose="02000000000000000000" pitchFamily="2" charset="0"/>
                </a:rPr>
                <a:t>Severity 4: less than 96 hours</a:t>
              </a:r>
            </a:p>
          </p:txBody>
        </p:sp>
        <p:sp>
          <p:nvSpPr>
            <p:cNvPr id="26" name="Rectangle 25">
              <a:extLst>
                <a:ext uri="{FF2B5EF4-FFF2-40B4-BE49-F238E27FC236}">
                  <a16:creationId xmlns:a16="http://schemas.microsoft.com/office/drawing/2014/main" id="{15EB1367-ACD9-F06A-DFAA-84E40B1EE90E}"/>
                </a:ext>
              </a:extLst>
            </p:cNvPr>
            <p:cNvSpPr/>
            <p:nvPr/>
          </p:nvSpPr>
          <p:spPr>
            <a:xfrm>
              <a:off x="8419631" y="4220979"/>
              <a:ext cx="3116240" cy="2093310"/>
            </a:xfrm>
            <a:prstGeom prst="rect">
              <a:avLst/>
            </a:prstGeom>
            <a:solidFill>
              <a:srgbClr val="F4777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R="0" lvl="0" indent="0" defTabSz="914400" fontAlgn="auto">
                <a:lnSpc>
                  <a:spcPct val="100000"/>
                </a:lnSpc>
                <a:spcBef>
                  <a:spcPts val="0"/>
                </a:spcBef>
                <a:spcAft>
                  <a:spcPts val="0"/>
                </a:spcAft>
                <a:buClrTx/>
                <a:buSzTx/>
                <a:buNone/>
                <a:tabLst/>
                <a:defRPr/>
              </a:pPr>
              <a:r>
                <a:rPr lang="en-CA" sz="1400" b="1" kern="0">
                  <a:solidFill>
                    <a:prstClr val="white"/>
                  </a:solidFill>
                  <a:ea typeface="Roboto" panose="02000000000000000000" pitchFamily="2" charset="0"/>
                </a:rPr>
                <a:t>Ensuring Customer Satisfaction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CA" sz="1200" b="0" i="0" u="none" strike="noStrike" kern="0" cap="none" spc="0" normalizeH="0" baseline="0" noProof="0">
                <a:ln>
                  <a:noFill/>
                </a:ln>
                <a:solidFill>
                  <a:prstClr val="white"/>
                </a:solidFill>
                <a:effectLst/>
                <a:uLnTx/>
                <a:uFillTx/>
                <a:ea typeface="Roboto" panose="02000000000000000000" pitchFamily="2" charset="0"/>
                <a:cs typeface="CiscoSansTT Light"/>
              </a:endParaRPr>
            </a:p>
            <a:p>
              <a:pPr marL="171450" indent="-171450" defTabSz="914400">
                <a:buFont typeface="Arial" panose="020B0604020202020204" pitchFamily="34" charset="0"/>
                <a:buChar char="•"/>
                <a:defRPr/>
              </a:pPr>
              <a:r>
                <a:rPr lang="en-CA" sz="1200">
                  <a:solidFill>
                    <a:schemeClr val="tx1"/>
                  </a:solidFill>
                  <a:ea typeface="Roboto" panose="02000000000000000000" pitchFamily="2" charset="0"/>
                </a:rPr>
                <a:t>We train and equip customers to confidently adjust layouts and alerts on their own</a:t>
              </a:r>
            </a:p>
            <a:p>
              <a:pPr marL="171450" indent="-171450" defTabSz="914400">
                <a:buFont typeface="Arial" panose="020B0604020202020204" pitchFamily="34" charset="0"/>
                <a:buChar char="•"/>
                <a:defRPr/>
              </a:pPr>
              <a:endParaRPr lang="en-CA" sz="1200">
                <a:solidFill>
                  <a:schemeClr val="tx1"/>
                </a:solidFill>
                <a:ea typeface="Roboto" panose="02000000000000000000" pitchFamily="2" charset="0"/>
              </a:endParaRPr>
            </a:p>
            <a:p>
              <a:pPr marL="171450" indent="-171450" defTabSz="914400">
                <a:buFont typeface="Arial" panose="020B0604020202020204" pitchFamily="34" charset="0"/>
                <a:buChar char="•"/>
                <a:defRPr/>
              </a:pPr>
              <a:r>
                <a:rPr lang="en-CA" sz="1200">
                  <a:solidFill>
                    <a:schemeClr val="tx1"/>
                  </a:solidFill>
                  <a:ea typeface="Roboto" panose="02000000000000000000" pitchFamily="2" charset="0"/>
                  <a:cs typeface="CiscoSansTT Light"/>
                </a:rPr>
                <a:t>Encourage feedback from customers and resellers to improve our offering</a:t>
              </a:r>
            </a:p>
            <a:p>
              <a:pPr marL="171450" indent="-171450" defTabSz="914400">
                <a:buFont typeface="Arial" panose="020B0604020202020204" pitchFamily="34" charset="0"/>
                <a:buChar char="•"/>
                <a:defRPr/>
              </a:pPr>
              <a:endParaRPr lang="en-CA" sz="1200">
                <a:solidFill>
                  <a:schemeClr val="tx1"/>
                </a:solidFill>
                <a:ea typeface="Roboto" panose="02000000000000000000" pitchFamily="2" charset="0"/>
                <a:cs typeface="CiscoSansTT Light"/>
              </a:endParaRPr>
            </a:p>
            <a:p>
              <a:pPr marL="171450" indent="-171450" defTabSz="914400">
                <a:buFont typeface="Arial" panose="020B0604020202020204" pitchFamily="34" charset="0"/>
                <a:buChar char="•"/>
                <a:defRPr/>
              </a:pPr>
              <a:r>
                <a:rPr lang="en-CA" sz="1200">
                  <a:solidFill>
                    <a:schemeClr val="tx1"/>
                  </a:solidFill>
                  <a:ea typeface="Roboto" panose="02000000000000000000" pitchFamily="2" charset="0"/>
                  <a:cs typeface="CiscoSansTT Light"/>
                </a:rPr>
                <a:t>Our NPS is continuously over 90</a:t>
              </a:r>
            </a:p>
            <a:p>
              <a:pPr marL="171450" indent="-171450" defTabSz="914400">
                <a:buFont typeface="Arial" panose="020B0604020202020204" pitchFamily="34" charset="0"/>
                <a:buChar char="•"/>
                <a:defRPr/>
              </a:pPr>
              <a:endParaRPr lang="en-CA" sz="1100">
                <a:solidFill>
                  <a:schemeClr val="tx1"/>
                </a:solidFill>
                <a:ea typeface="Roboto" panose="02000000000000000000" pitchFamily="2" charset="0"/>
                <a:cs typeface="CiscoSansTT Light"/>
              </a:endParaRPr>
            </a:p>
          </p:txBody>
        </p:sp>
      </p:grpSp>
      <p:sp>
        <p:nvSpPr>
          <p:cNvPr id="27" name="TextBox 26">
            <a:extLst>
              <a:ext uri="{FF2B5EF4-FFF2-40B4-BE49-F238E27FC236}">
                <a16:creationId xmlns:a16="http://schemas.microsoft.com/office/drawing/2014/main" id="{D5C8AFA0-D8B3-3269-9CB3-9694E3C0B652}"/>
              </a:ext>
            </a:extLst>
          </p:cNvPr>
          <p:cNvSpPr txBox="1"/>
          <p:nvPr/>
        </p:nvSpPr>
        <p:spPr>
          <a:xfrm>
            <a:off x="321366" y="3611466"/>
            <a:ext cx="6122504" cy="338554"/>
          </a:xfrm>
          <a:prstGeom prst="rect">
            <a:avLst/>
          </a:prstGeom>
          <a:noFill/>
        </p:spPr>
        <p:txBody>
          <a:bodyPr wrap="square">
            <a:spAutoFit/>
          </a:bodyPr>
          <a:lstStyle/>
          <a:p>
            <a:r>
              <a:rPr lang="en-US" sz="1600">
                <a:solidFill>
                  <a:schemeClr val="bg1"/>
                </a:solidFill>
                <a:latin typeface="+mn-lt"/>
                <a:ea typeface="Roboto" panose="02000000000000000000" pitchFamily="2" charset="0"/>
                <a:cs typeface="CiscoSansTT Medium" panose="020B0903020201020303" pitchFamily="34" charset="0"/>
              </a:rPr>
              <a:t>Delivery Timeline</a:t>
            </a:r>
          </a:p>
        </p:txBody>
      </p:sp>
      <p:sp>
        <p:nvSpPr>
          <p:cNvPr id="28" name="Freeform 6">
            <a:extLst>
              <a:ext uri="{FF2B5EF4-FFF2-40B4-BE49-F238E27FC236}">
                <a16:creationId xmlns:a16="http://schemas.microsoft.com/office/drawing/2014/main" id="{CEA5DBF4-AE56-FE25-6C56-8A807E60076C}"/>
              </a:ext>
            </a:extLst>
          </p:cNvPr>
          <p:cNvSpPr>
            <a:spLocks/>
          </p:cNvSpPr>
          <p:nvPr/>
        </p:nvSpPr>
        <p:spPr bwMode="auto">
          <a:xfrm>
            <a:off x="323210" y="4403826"/>
            <a:ext cx="2114724" cy="305450"/>
          </a:xfrm>
          <a:prstGeom prst="rect">
            <a:avLst/>
          </a:prstGeom>
          <a:solidFill>
            <a:srgbClr val="315F99"/>
          </a:solidFill>
          <a:ln>
            <a:noFill/>
          </a:ln>
        </p:spPr>
        <p:txBody>
          <a:bodyPr vert="horz" wrap="square" lIns="121920" tIns="60960" rIns="121920" bIns="60960" numCol="1" anchor="ctr"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29" name="Freeform 6">
            <a:extLst>
              <a:ext uri="{FF2B5EF4-FFF2-40B4-BE49-F238E27FC236}">
                <a16:creationId xmlns:a16="http://schemas.microsoft.com/office/drawing/2014/main" id="{0DAD49D6-F7EC-9F4B-7880-3F23260D436F}"/>
              </a:ext>
            </a:extLst>
          </p:cNvPr>
          <p:cNvSpPr>
            <a:spLocks/>
          </p:cNvSpPr>
          <p:nvPr/>
        </p:nvSpPr>
        <p:spPr bwMode="auto">
          <a:xfrm>
            <a:off x="239465" y="4424124"/>
            <a:ext cx="2198470" cy="266825"/>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lgn="ctr">
              <a:defRPr/>
            </a:pPr>
            <a:r>
              <a:rPr lang="en-US" sz="1200">
                <a:solidFill>
                  <a:srgbClr val="FFFFFF"/>
                </a:solidFill>
                <a:latin typeface="+mn-lt"/>
                <a:cs typeface="CiscoSansTT"/>
              </a:rPr>
              <a:t>Collect Initial Requirements</a:t>
            </a:r>
            <a:endParaRPr lang="en-US" sz="1600">
              <a:latin typeface="+mn-lt"/>
            </a:endParaRPr>
          </a:p>
        </p:txBody>
      </p:sp>
      <p:sp>
        <p:nvSpPr>
          <p:cNvPr id="30" name="Arrow: Pentagon 29">
            <a:extLst>
              <a:ext uri="{FF2B5EF4-FFF2-40B4-BE49-F238E27FC236}">
                <a16:creationId xmlns:a16="http://schemas.microsoft.com/office/drawing/2014/main" id="{35C737C7-BB70-6131-8C38-F2D1F7472426}"/>
              </a:ext>
            </a:extLst>
          </p:cNvPr>
          <p:cNvSpPr/>
          <p:nvPr/>
        </p:nvSpPr>
        <p:spPr>
          <a:xfrm>
            <a:off x="11346216" y="4029372"/>
            <a:ext cx="417467" cy="28765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extLst>
              <a:ext uri="{FF2B5EF4-FFF2-40B4-BE49-F238E27FC236}">
                <a16:creationId xmlns:a16="http://schemas.microsoft.com/office/drawing/2014/main" id="{2CA23547-96AE-D4A9-6D61-328EC412B454}"/>
              </a:ext>
            </a:extLst>
          </p:cNvPr>
          <p:cNvSpPr/>
          <p:nvPr/>
        </p:nvSpPr>
        <p:spPr>
          <a:xfrm>
            <a:off x="5585077" y="5463713"/>
            <a:ext cx="380999" cy="303126"/>
          </a:xfrm>
          <a:prstGeom prst="homePlate">
            <a:avLst/>
          </a:prstGeom>
          <a:solidFill>
            <a:srgbClr val="64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Roboto" panose="02000000000000000000" pitchFamily="2" charset="0"/>
            </a:endParaRPr>
          </a:p>
        </p:txBody>
      </p:sp>
      <p:sp>
        <p:nvSpPr>
          <p:cNvPr id="32" name="Arrow: Pentagon 31">
            <a:extLst>
              <a:ext uri="{FF2B5EF4-FFF2-40B4-BE49-F238E27FC236}">
                <a16:creationId xmlns:a16="http://schemas.microsoft.com/office/drawing/2014/main" id="{C8D3CEE5-85F4-73B6-EF1B-637078C875BA}"/>
              </a:ext>
            </a:extLst>
          </p:cNvPr>
          <p:cNvSpPr/>
          <p:nvPr/>
        </p:nvSpPr>
        <p:spPr>
          <a:xfrm>
            <a:off x="11268612" y="5674604"/>
            <a:ext cx="469615" cy="303126"/>
          </a:xfrm>
          <a:prstGeom prst="homePlate">
            <a:avLst/>
          </a:prstGeom>
          <a:solidFill>
            <a:srgbClr val="315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A48092F4-69A4-8BD1-4854-E1BCEC6E198B}"/>
              </a:ext>
            </a:extLst>
          </p:cNvPr>
          <p:cNvSpPr>
            <a:spLocks/>
          </p:cNvSpPr>
          <p:nvPr/>
        </p:nvSpPr>
        <p:spPr bwMode="auto">
          <a:xfrm>
            <a:off x="6618274" y="5669424"/>
            <a:ext cx="4650338" cy="303126"/>
          </a:xfrm>
          <a:prstGeom prst="rect">
            <a:avLst/>
          </a:prstGeom>
          <a:solidFill>
            <a:srgbClr val="315F99"/>
          </a:solidFill>
          <a:ln>
            <a:noFill/>
          </a:ln>
        </p:spPr>
        <p:txBody>
          <a:bodyPr vert="horz" wrap="square" lIns="121920" tIns="60960" rIns="121920" bIns="60960" numCol="1" anchor="ctr" anchorCtr="0" compatLnSpc="1">
            <a:prstTxWarp prst="textNoShape">
              <a:avLst/>
            </a:prstTxWarp>
          </a:bodyPr>
          <a:lstStyle/>
          <a:p>
            <a:pPr marL="0" marR="0" lvl="0" indent="0" algn="l" defTabSz="926372" rtl="0" eaLnBrk="1" fontAlgn="auto" latinLnBrk="0" hangingPunct="1">
              <a:lnSpc>
                <a:spcPct val="100000"/>
              </a:lnSpc>
              <a:spcBef>
                <a:spcPts val="0"/>
              </a:spcBef>
              <a:spcAft>
                <a:spcPts val="0"/>
              </a:spcAft>
              <a:buClrTx/>
              <a:buSzTx/>
              <a:buFontTx/>
              <a:buNone/>
              <a:tabLst/>
              <a:defRPr/>
            </a:pPr>
            <a:endParaRPr kumimoji="0" lang="en-US" sz="2432" b="0" i="0" u="none" strike="noStrike" kern="1200" cap="none" spc="0" normalizeH="0" baseline="0" noProof="0">
              <a:ln>
                <a:noFill/>
              </a:ln>
              <a:solidFill>
                <a:srgbClr val="FFFFFF"/>
              </a:solidFill>
              <a:effectLst/>
              <a:uLnTx/>
              <a:uFillTx/>
              <a:latin typeface="+mn-lt"/>
              <a:ea typeface="Roboto" panose="02000000000000000000" pitchFamily="2" charset="0"/>
            </a:endParaRPr>
          </a:p>
        </p:txBody>
      </p:sp>
      <p:sp>
        <p:nvSpPr>
          <p:cNvPr id="34" name="Freeform 6">
            <a:extLst>
              <a:ext uri="{FF2B5EF4-FFF2-40B4-BE49-F238E27FC236}">
                <a16:creationId xmlns:a16="http://schemas.microsoft.com/office/drawing/2014/main" id="{F14270C0-EDDB-38F0-03CC-7DE1519BF58A}"/>
              </a:ext>
            </a:extLst>
          </p:cNvPr>
          <p:cNvSpPr>
            <a:spLocks/>
          </p:cNvSpPr>
          <p:nvPr/>
        </p:nvSpPr>
        <p:spPr bwMode="auto">
          <a:xfrm>
            <a:off x="6599223" y="5675946"/>
            <a:ext cx="4891354" cy="266825"/>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defRPr/>
            </a:pPr>
            <a:r>
              <a:rPr lang="en-US" sz="1200">
                <a:solidFill>
                  <a:srgbClr val="FFFFFF"/>
                </a:solidFill>
                <a:latin typeface="+mn-lt"/>
                <a:ea typeface="Roboto" panose="02000000000000000000" pitchFamily="2" charset="0"/>
                <a:cs typeface="CiscoSansTT"/>
              </a:rPr>
              <a:t>24x7 Support from 2Ring ..</a:t>
            </a:r>
            <a:endParaRPr lang="en-US" sz="1200">
              <a:latin typeface="+mn-lt"/>
              <a:ea typeface="Roboto" panose="02000000000000000000" pitchFamily="2" charset="0"/>
            </a:endParaRPr>
          </a:p>
        </p:txBody>
      </p:sp>
      <p:sp>
        <p:nvSpPr>
          <p:cNvPr id="35" name="Freeform 6">
            <a:extLst>
              <a:ext uri="{FF2B5EF4-FFF2-40B4-BE49-F238E27FC236}">
                <a16:creationId xmlns:a16="http://schemas.microsoft.com/office/drawing/2014/main" id="{20FEF5D3-9767-AC9F-B720-6389901324F9}"/>
              </a:ext>
            </a:extLst>
          </p:cNvPr>
          <p:cNvSpPr>
            <a:spLocks/>
          </p:cNvSpPr>
          <p:nvPr/>
        </p:nvSpPr>
        <p:spPr bwMode="auto">
          <a:xfrm>
            <a:off x="3795985" y="5460200"/>
            <a:ext cx="2364337" cy="266825"/>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121920" tIns="60960" rIns="121920" bIns="60960" numCol="1" anchor="ctr" anchorCtr="0" compatLnSpc="1">
            <a:prstTxWarp prst="textNoShape">
              <a:avLst/>
            </a:prstTxWarp>
          </a:bodyPr>
          <a:lstStyle/>
          <a:p>
            <a:pPr>
              <a:defRPr/>
            </a:pPr>
            <a:r>
              <a:rPr lang="en-US" sz="1200">
                <a:solidFill>
                  <a:srgbClr val="FFFFFF"/>
                </a:solidFill>
                <a:latin typeface="+mn-lt"/>
                <a:ea typeface="Roboto" panose="02000000000000000000" pitchFamily="2" charset="0"/>
                <a:cs typeface="CiscoSansTT"/>
              </a:rPr>
              <a:t>Training Videos + Session</a:t>
            </a:r>
            <a:endParaRPr lang="en-US" sz="1200">
              <a:latin typeface="+mn-lt"/>
              <a:ea typeface="Roboto" panose="02000000000000000000" pitchFamily="2" charset="0"/>
            </a:endParaRPr>
          </a:p>
        </p:txBody>
      </p:sp>
      <p:sp>
        <p:nvSpPr>
          <p:cNvPr id="36" name="Text Placeholder 7">
            <a:extLst>
              <a:ext uri="{FF2B5EF4-FFF2-40B4-BE49-F238E27FC236}">
                <a16:creationId xmlns:a16="http://schemas.microsoft.com/office/drawing/2014/main" id="{9203259C-AD59-0A53-B907-C6A33A9536BE}"/>
              </a:ext>
            </a:extLst>
          </p:cNvPr>
          <p:cNvSpPr txBox="1">
            <a:spLocks/>
          </p:cNvSpPr>
          <p:nvPr/>
        </p:nvSpPr>
        <p:spPr>
          <a:xfrm>
            <a:off x="321366" y="1188662"/>
            <a:ext cx="10233295" cy="338554"/>
          </a:xfrm>
          <a:prstGeom prst="rect">
            <a:avLst/>
          </a:prstGeom>
        </p:spPr>
        <p:txBody>
          <a:bodyPr vert="horz" lIns="0" tIns="0" rIns="0" bIns="0" rtlCol="0">
            <a:noAutofit/>
          </a:bodyPr>
          <a:lstStyle>
            <a:lvl1pPr marL="0" indent="0" algn="l" defTabSz="882171" rtl="0" eaLnBrk="1" latinLnBrk="0" hangingPunct="1">
              <a:lnSpc>
                <a:spcPct val="100000"/>
              </a:lnSpc>
              <a:spcBef>
                <a:spcPts val="0"/>
              </a:spcBef>
              <a:spcAft>
                <a:spcPts val="1000"/>
              </a:spcAft>
              <a:buFont typeface="Arial" panose="020B0604020202020204" pitchFamily="34" charset="0"/>
              <a:buNone/>
              <a:defRPr sz="1600" b="0" i="0" kern="0" spc="0" baseline="0">
                <a:solidFill>
                  <a:schemeClr val="bg1"/>
                </a:solidFill>
                <a:latin typeface="+mn-lt"/>
                <a:ea typeface="+mn-ea"/>
                <a:cs typeface="+mn-cs"/>
              </a:defRPr>
            </a:lvl1pPr>
            <a:lvl2pPr marL="171450" indent="-171450" algn="l" defTabSz="882171" rtl="0" eaLnBrk="1" latinLnBrk="0" hangingPunct="1">
              <a:lnSpc>
                <a:spcPct val="100000"/>
              </a:lnSpc>
              <a:spcBef>
                <a:spcPts val="0"/>
              </a:spcBef>
              <a:spcAft>
                <a:spcPts val="1000"/>
              </a:spcAft>
              <a:buFont typeface="Arial" panose="020B0604020202020204" pitchFamily="34" charset="0"/>
              <a:buChar char="•"/>
              <a:defRPr sz="1400" b="0" i="0" kern="0" spc="0" baseline="0">
                <a:solidFill>
                  <a:schemeClr val="bg1"/>
                </a:solidFill>
                <a:latin typeface="+mn-lt"/>
                <a:ea typeface="+mn-ea"/>
                <a:cs typeface="CiscoSansTT" panose="020B0503020201020303" pitchFamily="34" charset="0"/>
              </a:defRPr>
            </a:lvl2pPr>
            <a:lvl3pPr marL="342900" indent="-171450" algn="l" defTabSz="882171" rtl="0" eaLnBrk="1" latinLnBrk="0" hangingPunct="1">
              <a:lnSpc>
                <a:spcPct val="100000"/>
              </a:lnSpc>
              <a:spcBef>
                <a:spcPts val="0"/>
              </a:spcBef>
              <a:spcAft>
                <a:spcPts val="1000"/>
              </a:spcAft>
              <a:buFont typeface="Arial" panose="020B0604020202020204" pitchFamily="34" charset="0"/>
              <a:buChar char="•"/>
              <a:defRPr sz="1200" b="0" i="0" kern="0" spc="0" baseline="0">
                <a:solidFill>
                  <a:schemeClr val="bg1"/>
                </a:solidFill>
                <a:latin typeface="+mn-lt"/>
                <a:ea typeface="+mn-ea"/>
                <a:cs typeface="CiscoSansTT" panose="020B0503020201020303" pitchFamily="34" charset="0"/>
              </a:defRPr>
            </a:lvl3pPr>
            <a:lvl4pPr marL="519113" indent="-176213" algn="l" defTabSz="882171" rtl="0" eaLnBrk="1" latinLnBrk="0" hangingPunct="1">
              <a:lnSpc>
                <a:spcPct val="100000"/>
              </a:lnSpc>
              <a:spcBef>
                <a:spcPts val="0"/>
              </a:spcBef>
              <a:spcAft>
                <a:spcPts val="1000"/>
              </a:spcAft>
              <a:buFont typeface="Arial" panose="020B0604020202020204" pitchFamily="34" charset="0"/>
              <a:buChar char="•"/>
              <a:defRPr sz="1000" b="0" i="0" kern="0" spc="0" baseline="0">
                <a:solidFill>
                  <a:schemeClr val="bg1"/>
                </a:solidFill>
                <a:latin typeface="+mn-lt"/>
                <a:ea typeface="+mn-ea"/>
                <a:cs typeface="CiscoSansTT" panose="020B0503020201020303" pitchFamily="34" charset="0"/>
              </a:defRPr>
            </a:lvl4pPr>
            <a:lvl5pPr marL="457200" marR="0" indent="0" algn="l" defTabSz="882171" rtl="0" eaLnBrk="1" fontAlgn="auto" latinLnBrk="0" hangingPunct="1">
              <a:lnSpc>
                <a:spcPct val="100000"/>
              </a:lnSpc>
              <a:spcBef>
                <a:spcPts val="0"/>
              </a:spcBef>
              <a:spcAft>
                <a:spcPts val="1000"/>
              </a:spcAft>
              <a:buClrTx/>
              <a:buSzTx/>
              <a:buFont typeface="Arial" panose="020B0604020202020204" pitchFamily="34" charset="0"/>
              <a:buNone/>
              <a:tabLst/>
              <a:defRPr sz="600" b="0" i="0" kern="1200" spc="0" baseline="0">
                <a:solidFill>
                  <a:schemeClr val="bg1"/>
                </a:solidFill>
                <a:latin typeface="+mn-lt"/>
                <a:ea typeface="+mn-ea"/>
                <a:cs typeface="+mn-cs"/>
              </a:defRPr>
            </a:lvl5pPr>
            <a:lvl6pPr marL="242597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6pPr>
            <a:lvl7pPr marL="2867060"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7pPr>
            <a:lvl8pPr marL="3308145"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8pPr>
            <a:lvl9pPr marL="3749233" indent="-220542" algn="l" defTabSz="882171" rtl="0" eaLnBrk="1" latinLnBrk="0" hangingPunct="1">
              <a:lnSpc>
                <a:spcPct val="90000"/>
              </a:lnSpc>
              <a:spcBef>
                <a:spcPts val="483"/>
              </a:spcBef>
              <a:buFont typeface="Arial" panose="020B0604020202020204" pitchFamily="34" charset="0"/>
              <a:buChar char="•"/>
              <a:defRPr sz="1737" kern="1200">
                <a:solidFill>
                  <a:schemeClr val="tx1"/>
                </a:solidFill>
                <a:latin typeface="+mn-lt"/>
                <a:ea typeface="+mn-ea"/>
                <a:cs typeface="+mn-cs"/>
              </a:defRPr>
            </a:lvl9pPr>
          </a:lstStyle>
          <a:p>
            <a:pPr>
              <a:lnSpc>
                <a:spcPct val="107000"/>
              </a:lnSpc>
              <a:spcAft>
                <a:spcPts val="800"/>
              </a:spcAft>
            </a:pPr>
            <a:r>
              <a:rPr lang="en-US" sz="1200" kern="100">
                <a:ea typeface="Roboto" panose="02000000000000000000" pitchFamily="2" charset="0"/>
                <a:cs typeface="Times New Roman" panose="02020603050405020304" pitchFamily="18" charset="0"/>
              </a:rPr>
              <a:t>2Ring offers an exceptional onboarding experience:</a:t>
            </a:r>
            <a:endParaRPr lang="sk-SK" sz="1200" kern="10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2288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5629-C1CD-FD34-085C-2EBAC3B407CD}"/>
              </a:ext>
            </a:extLst>
          </p:cNvPr>
          <p:cNvSpPr>
            <a:spLocks noGrp="1"/>
          </p:cNvSpPr>
          <p:nvPr>
            <p:ph type="title"/>
          </p:nvPr>
        </p:nvSpPr>
        <p:spPr/>
        <p:txBody>
          <a:bodyPr/>
          <a:lstStyle/>
          <a:p>
            <a:r>
              <a:rPr lang="en-US"/>
              <a:t>Proven by Hundreds of Customers Worldwide ..</a:t>
            </a:r>
          </a:p>
        </p:txBody>
      </p:sp>
      <p:sp>
        <p:nvSpPr>
          <p:cNvPr id="5" name="Slide Number Placeholder 4">
            <a:extLst>
              <a:ext uri="{FF2B5EF4-FFF2-40B4-BE49-F238E27FC236}">
                <a16:creationId xmlns:a16="http://schemas.microsoft.com/office/drawing/2014/main" id="{0F5126D1-3FF6-30D3-2782-E6953D94F95B}"/>
              </a:ext>
            </a:extLst>
          </p:cNvPr>
          <p:cNvSpPr>
            <a:spLocks noGrp="1"/>
          </p:cNvSpPr>
          <p:nvPr>
            <p:ph type="sldNum" sz="quarter" idx="14"/>
          </p:nvPr>
        </p:nvSpPr>
        <p:spPr/>
        <p:txBody>
          <a:bodyPr/>
          <a:lstStyle/>
          <a:p>
            <a:fld id="{EB4B8DE2-A4E8-46E4-8BBF-D75455EFF32C}" type="slidenum">
              <a:rPr lang="en-US" smtClean="0"/>
              <a:pPr/>
              <a:t>6</a:t>
            </a:fld>
            <a:endParaRPr lang="en-US"/>
          </a:p>
        </p:txBody>
      </p:sp>
      <p:sp>
        <p:nvSpPr>
          <p:cNvPr id="6" name="TextBox 33">
            <a:extLst>
              <a:ext uri="{FF2B5EF4-FFF2-40B4-BE49-F238E27FC236}">
                <a16:creationId xmlns:a16="http://schemas.microsoft.com/office/drawing/2014/main" id="{401AF52A-3DCF-1B10-1F8C-979B2F81ABA5}"/>
              </a:ext>
            </a:extLst>
          </p:cNvPr>
          <p:cNvSpPr txBox="1"/>
          <p:nvPr/>
        </p:nvSpPr>
        <p:spPr>
          <a:xfrm>
            <a:off x="10074703" y="3493852"/>
            <a:ext cx="1690803" cy="2446824"/>
          </a:xfrm>
          <a:prstGeom prst="rect">
            <a:avLst/>
          </a:prstGeom>
          <a:solidFill>
            <a:srgbClr val="FF3A65"/>
          </a:solidFill>
        </p:spPr>
        <p:txBody>
          <a:bodyPr wrap="square">
            <a:spAutoFit/>
          </a:bodyPr>
          <a:lstStyle/>
          <a:p>
            <a:r>
              <a:rPr lang="en-US" sz="850">
                <a:solidFill>
                  <a:schemeClr val="bg1"/>
                </a:solidFill>
                <a:ea typeface="Roboto" panose="02000000000000000000" pitchFamily="2" charset="0"/>
              </a:rPr>
              <a:t>Our 2Ring solution has dramatically reduced our SLO violations by bringing a much-needed visibility into agent status and capacity. </a:t>
            </a:r>
            <a:r>
              <a:rPr lang="en-US" sz="850" b="1">
                <a:solidFill>
                  <a:schemeClr val="bg1"/>
                </a:solidFill>
                <a:ea typeface="Roboto" panose="02000000000000000000" pitchFamily="2" charset="0"/>
              </a:rPr>
              <a:t>The ROI on this product is almost immediate, within weeks we were consistently able to keep our SLO violations below thresholds. </a:t>
            </a:r>
            <a:r>
              <a:rPr lang="en-US" sz="850">
                <a:solidFill>
                  <a:schemeClr val="bg1"/>
                </a:solidFill>
                <a:ea typeface="Roboto" panose="02000000000000000000" pitchFamily="2" charset="0"/>
              </a:rPr>
              <a:t>Having real time visibility of agent status and capacity of agents that those agents can view, minimizes management overhead, allows agents to capacity plan on the fly, and results in more client calls getting answered faster.</a:t>
            </a:r>
            <a:endParaRPr lang="sk-SK" sz="850">
              <a:solidFill>
                <a:schemeClr val="bg1"/>
              </a:solidFill>
              <a:ea typeface="Roboto" panose="02000000000000000000" pitchFamily="2" charset="0"/>
            </a:endParaRPr>
          </a:p>
        </p:txBody>
      </p:sp>
      <p:sp>
        <p:nvSpPr>
          <p:cNvPr id="7" name="TextBox 35">
            <a:extLst>
              <a:ext uri="{FF2B5EF4-FFF2-40B4-BE49-F238E27FC236}">
                <a16:creationId xmlns:a16="http://schemas.microsoft.com/office/drawing/2014/main" id="{9E5620E2-5A0A-ACB7-40EC-DFCFAEFF6066}"/>
              </a:ext>
            </a:extLst>
          </p:cNvPr>
          <p:cNvSpPr txBox="1"/>
          <p:nvPr/>
        </p:nvSpPr>
        <p:spPr>
          <a:xfrm>
            <a:off x="5787481" y="3006175"/>
            <a:ext cx="2265452" cy="1792798"/>
          </a:xfrm>
          <a:prstGeom prst="rect">
            <a:avLst/>
          </a:prstGeom>
          <a:solidFill>
            <a:srgbClr val="FBBD23"/>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Using 2Ring in our contact center helps our representatives make better decisions to assist customers more efficiently. Those that handle other functions aside from incoming call volume no longer need to wait for a manager to tell them to hop on to assist in our queues. They can make these decisions on their own which helps us not only create better experiences for our customers, but also empowers our representatives to be more efficient adding to their satisfaction.</a:t>
            </a:r>
            <a:endParaRPr lang="sk-SK" sz="850">
              <a:solidFill>
                <a:schemeClr val="bg1"/>
              </a:solidFill>
              <a:latin typeface="Roboto" panose="02000000000000000000" pitchFamily="2" charset="0"/>
              <a:ea typeface="Roboto" panose="02000000000000000000" pitchFamily="2" charset="0"/>
            </a:endParaRPr>
          </a:p>
          <a:p>
            <a:endParaRPr lang="sk-SK" sz="850">
              <a:solidFill>
                <a:schemeClr val="bg1"/>
              </a:solidFill>
              <a:latin typeface="Roboto" panose="02000000000000000000" pitchFamily="2" charset="0"/>
              <a:ea typeface="Roboto" panose="02000000000000000000" pitchFamily="2" charset="0"/>
            </a:endParaRPr>
          </a:p>
        </p:txBody>
      </p:sp>
      <p:sp>
        <p:nvSpPr>
          <p:cNvPr id="8" name="TextBox 3">
            <a:extLst>
              <a:ext uri="{FF2B5EF4-FFF2-40B4-BE49-F238E27FC236}">
                <a16:creationId xmlns:a16="http://schemas.microsoft.com/office/drawing/2014/main" id="{4D25CAE5-5C29-9F50-3818-3D1F3559D75B}"/>
              </a:ext>
            </a:extLst>
          </p:cNvPr>
          <p:cNvSpPr txBox="1"/>
          <p:nvPr/>
        </p:nvSpPr>
        <p:spPr>
          <a:xfrm>
            <a:off x="8057225" y="3544284"/>
            <a:ext cx="2015196" cy="1792798"/>
          </a:xfrm>
          <a:prstGeom prst="rect">
            <a:avLst/>
          </a:prstGeom>
          <a:solidFill>
            <a:srgbClr val="FF7A3F"/>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With the 2Ring dashboard we have been able to get the real time visibility we need to manage our call center. Each team member is able to see what the other one is doing, and we are able to coordinate our activities and minimize gaps in coverage. It’s been especially nice to have the flexibility to have different views for different skill sets, and control over the color coding and visuals of the KPI’s</a:t>
            </a:r>
            <a:endParaRPr lang="sk-SK" sz="850">
              <a:solidFill>
                <a:schemeClr val="bg1"/>
              </a:solidFill>
              <a:latin typeface="Roboto" panose="02000000000000000000" pitchFamily="2" charset="0"/>
              <a:ea typeface="Roboto" panose="02000000000000000000" pitchFamily="2" charset="0"/>
            </a:endParaRPr>
          </a:p>
          <a:p>
            <a:endParaRPr lang="sk-SK" sz="850">
              <a:solidFill>
                <a:schemeClr val="bg1"/>
              </a:solidFill>
              <a:latin typeface="Roboto" panose="02000000000000000000" pitchFamily="2" charset="0"/>
              <a:ea typeface="Roboto" panose="02000000000000000000" pitchFamily="2" charset="0"/>
            </a:endParaRPr>
          </a:p>
        </p:txBody>
      </p:sp>
      <p:sp>
        <p:nvSpPr>
          <p:cNvPr id="9" name="TextBox 5">
            <a:extLst>
              <a:ext uri="{FF2B5EF4-FFF2-40B4-BE49-F238E27FC236}">
                <a16:creationId xmlns:a16="http://schemas.microsoft.com/office/drawing/2014/main" id="{94B2F2C0-13BF-51B0-3F50-1B0563434E91}"/>
              </a:ext>
            </a:extLst>
          </p:cNvPr>
          <p:cNvSpPr txBox="1"/>
          <p:nvPr/>
        </p:nvSpPr>
        <p:spPr>
          <a:xfrm>
            <a:off x="3348974" y="3285736"/>
            <a:ext cx="2424210" cy="1269578"/>
          </a:xfrm>
          <a:prstGeom prst="rect">
            <a:avLst/>
          </a:prstGeom>
          <a:solidFill>
            <a:srgbClr val="767676"/>
          </a:solidFill>
        </p:spPr>
        <p:txBody>
          <a:bodyPr wrap="square">
            <a:spAutoFit/>
          </a:bodyPr>
          <a:lstStyle/>
          <a:p>
            <a:pPr marL="0" marR="0">
              <a:spcBef>
                <a:spcPts val="0"/>
              </a:spcBef>
              <a:spcAft>
                <a:spcPts val="0"/>
              </a:spcAft>
            </a:pPr>
            <a:r>
              <a:rPr lang="en-US" sz="850" i="1">
                <a:solidFill>
                  <a:schemeClr val="bg1"/>
                </a:solidFill>
                <a:effectLst/>
                <a:latin typeface="Roboto" panose="02000000000000000000" pitchFamily="2" charset="0"/>
                <a:ea typeface="Roboto" panose="02000000000000000000" pitchFamily="2" charset="0"/>
              </a:rPr>
              <a:t>2Ring has offered us unparalleled insights into call volume and agent activity which has allowed our contact center to make informed decisions.  We have expanded this to beyond our contact center into other departments such as our lending department and collections department, which has positively impacted our entire organization.</a:t>
            </a:r>
            <a:endParaRPr lang="sk-SK" sz="850" i="1">
              <a:solidFill>
                <a:schemeClr val="bg1"/>
              </a:solidFill>
              <a:effectLst/>
              <a:latin typeface="Roboto" panose="02000000000000000000" pitchFamily="2" charset="0"/>
              <a:ea typeface="Roboto" panose="02000000000000000000" pitchFamily="2" charset="0"/>
            </a:endParaRPr>
          </a:p>
          <a:p>
            <a:pPr marL="0" marR="0">
              <a:spcBef>
                <a:spcPts val="0"/>
              </a:spcBef>
              <a:spcAft>
                <a:spcPts val="0"/>
              </a:spcAft>
            </a:pPr>
            <a:endParaRPr lang="sk-SK" sz="850" i="1">
              <a:solidFill>
                <a:schemeClr val="bg1"/>
              </a:solidFill>
              <a:effectLst/>
              <a:latin typeface="Roboto" panose="02000000000000000000" pitchFamily="2" charset="0"/>
              <a:ea typeface="Roboto" panose="02000000000000000000" pitchFamily="2" charset="0"/>
            </a:endParaRPr>
          </a:p>
        </p:txBody>
      </p:sp>
      <p:sp>
        <p:nvSpPr>
          <p:cNvPr id="10" name="TextBox 7">
            <a:extLst>
              <a:ext uri="{FF2B5EF4-FFF2-40B4-BE49-F238E27FC236}">
                <a16:creationId xmlns:a16="http://schemas.microsoft.com/office/drawing/2014/main" id="{AEB6AA6D-889F-AF19-CA24-3D9669EBCCC0}"/>
              </a:ext>
            </a:extLst>
          </p:cNvPr>
          <p:cNvSpPr txBox="1"/>
          <p:nvPr/>
        </p:nvSpPr>
        <p:spPr>
          <a:xfrm>
            <a:off x="1968818" y="1261348"/>
            <a:ext cx="1380156" cy="2054409"/>
          </a:xfrm>
          <a:prstGeom prst="rect">
            <a:avLst/>
          </a:prstGeom>
          <a:solidFill>
            <a:srgbClr val="0672EF"/>
          </a:solidFill>
        </p:spPr>
        <p:txBody>
          <a:bodyPr wrap="square">
            <a:spAutoFit/>
          </a:bodyPr>
          <a:lstStyle/>
          <a:p>
            <a:r>
              <a:rPr lang="en-US" sz="850">
                <a:solidFill>
                  <a:schemeClr val="bg1"/>
                </a:solidFill>
                <a:ea typeface="Roboto" panose="02000000000000000000" pitchFamily="2" charset="0"/>
              </a:rPr>
              <a:t>The support team </a:t>
            </a:r>
            <a:r>
              <a:rPr lang="en-US" sz="850" b="1">
                <a:solidFill>
                  <a:schemeClr val="bg1"/>
                </a:solidFill>
                <a:ea typeface="Roboto" panose="02000000000000000000" pitchFamily="2" charset="0"/>
              </a:rPr>
              <a:t>have always been quick to assist with the task and followed up until resolution.</a:t>
            </a:r>
            <a:r>
              <a:rPr lang="en-US" sz="850">
                <a:solidFill>
                  <a:schemeClr val="bg1"/>
                </a:solidFill>
                <a:ea typeface="Roboto" panose="02000000000000000000" pitchFamily="2" charset="0"/>
              </a:rPr>
              <a:t> They have also assisted me in learning a little bit with each ticket so I can eventually be self-sufficient. </a:t>
            </a:r>
            <a:r>
              <a:rPr lang="en-US" sz="850" b="1">
                <a:solidFill>
                  <a:schemeClr val="bg1"/>
                </a:solidFill>
                <a:ea typeface="Roboto" panose="02000000000000000000" pitchFamily="2" charset="0"/>
              </a:rPr>
              <a:t> A big kudos to the technical support team.</a:t>
            </a:r>
          </a:p>
          <a:p>
            <a:endParaRPr lang="en-US" sz="850" b="1">
              <a:solidFill>
                <a:schemeClr val="bg1"/>
              </a:solidFill>
              <a:ea typeface="Roboto" panose="02000000000000000000" pitchFamily="2" charset="0"/>
            </a:endParaRPr>
          </a:p>
          <a:p>
            <a:endParaRPr lang="en-US" sz="850" b="1">
              <a:solidFill>
                <a:schemeClr val="bg1"/>
              </a:solidFill>
              <a:ea typeface="Roboto" panose="02000000000000000000" pitchFamily="2" charset="0"/>
            </a:endParaRPr>
          </a:p>
          <a:p>
            <a:endParaRPr lang="en-US" sz="850" b="1">
              <a:solidFill>
                <a:schemeClr val="bg1"/>
              </a:solidFill>
              <a:ea typeface="Roboto" panose="02000000000000000000" pitchFamily="2" charset="0"/>
            </a:endParaRPr>
          </a:p>
          <a:p>
            <a:endParaRPr lang="en-US" sz="850" b="1">
              <a:solidFill>
                <a:schemeClr val="bg1"/>
              </a:solidFill>
              <a:ea typeface="Roboto" panose="02000000000000000000" pitchFamily="2" charset="0"/>
            </a:endParaRPr>
          </a:p>
        </p:txBody>
      </p:sp>
      <p:sp>
        <p:nvSpPr>
          <p:cNvPr id="11" name="TextBox 10">
            <a:extLst>
              <a:ext uri="{FF2B5EF4-FFF2-40B4-BE49-F238E27FC236}">
                <a16:creationId xmlns:a16="http://schemas.microsoft.com/office/drawing/2014/main" id="{E24FA634-A5C5-01A7-4A99-A5AF4A669E6C}"/>
              </a:ext>
            </a:extLst>
          </p:cNvPr>
          <p:cNvSpPr txBox="1"/>
          <p:nvPr/>
        </p:nvSpPr>
        <p:spPr>
          <a:xfrm>
            <a:off x="2155936" y="4557118"/>
            <a:ext cx="1603195" cy="1400383"/>
          </a:xfrm>
          <a:prstGeom prst="rect">
            <a:avLst/>
          </a:prstGeom>
          <a:solidFill>
            <a:srgbClr val="FF7A3F"/>
          </a:solidFill>
        </p:spPr>
        <p:txBody>
          <a:bodyPr wrap="square">
            <a:spAutoFit/>
          </a:bodyPr>
          <a:lstStyle/>
          <a:p>
            <a:r>
              <a:rPr lang="en-US" sz="850">
                <a:solidFill>
                  <a:schemeClr val="bg1"/>
                </a:solidFill>
                <a:ea typeface="Roboto" panose="02000000000000000000" pitchFamily="2" charset="0"/>
              </a:rPr>
              <a:t>.. a great addition to our Contact Center. It has given us many new capabilities that have increased our productivity and helped us serve our customers more efficiently.</a:t>
            </a: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p:txBody>
      </p:sp>
      <p:sp>
        <p:nvSpPr>
          <p:cNvPr id="12" name="TextBox 11">
            <a:extLst>
              <a:ext uri="{FF2B5EF4-FFF2-40B4-BE49-F238E27FC236}">
                <a16:creationId xmlns:a16="http://schemas.microsoft.com/office/drawing/2014/main" id="{87863C2C-FD38-CE7D-C4AD-E33EF001B211}"/>
              </a:ext>
            </a:extLst>
          </p:cNvPr>
          <p:cNvSpPr txBox="1"/>
          <p:nvPr/>
        </p:nvSpPr>
        <p:spPr>
          <a:xfrm>
            <a:off x="3757990" y="4551692"/>
            <a:ext cx="2015193" cy="1400383"/>
          </a:xfrm>
          <a:prstGeom prst="rect">
            <a:avLst/>
          </a:prstGeom>
          <a:solidFill>
            <a:srgbClr val="008F5C"/>
          </a:solidFill>
        </p:spPr>
        <p:txBody>
          <a:bodyPr wrap="square">
            <a:spAutoFit/>
          </a:bodyPr>
          <a:lstStyle/>
          <a:p>
            <a:r>
              <a:rPr lang="en-US" sz="850">
                <a:solidFill>
                  <a:schemeClr val="bg1"/>
                </a:solidFill>
                <a:ea typeface="Roboto" panose="02000000000000000000" pitchFamily="2" charset="0"/>
              </a:rPr>
              <a:t>I have been using the 2Ring Wallboard product for about 6 months now and I have been </a:t>
            </a:r>
            <a:r>
              <a:rPr lang="en-US" sz="850" b="1">
                <a:solidFill>
                  <a:schemeClr val="bg1"/>
                </a:solidFill>
                <a:ea typeface="Roboto" panose="02000000000000000000" pitchFamily="2" charset="0"/>
              </a:rPr>
              <a:t>impressed with its ease of use </a:t>
            </a:r>
            <a:r>
              <a:rPr lang="en-US" sz="850">
                <a:solidFill>
                  <a:schemeClr val="bg1"/>
                </a:solidFill>
                <a:ea typeface="Roboto" panose="02000000000000000000" pitchFamily="2" charset="0"/>
              </a:rPr>
              <a:t>– after about 8 hours of working with it </a:t>
            </a:r>
            <a:r>
              <a:rPr lang="en-US" sz="850" b="1">
                <a:solidFill>
                  <a:schemeClr val="bg1"/>
                </a:solidFill>
                <a:ea typeface="Roboto" panose="02000000000000000000" pitchFamily="2" charset="0"/>
              </a:rPr>
              <a:t>I feel comfortable that I can create pretty much anything I want to create</a:t>
            </a:r>
            <a:r>
              <a:rPr lang="en-US" sz="850">
                <a:solidFill>
                  <a:schemeClr val="bg1"/>
                </a:solidFill>
                <a:ea typeface="Roboto" panose="02000000000000000000" pitchFamily="2" charset="0"/>
              </a:rPr>
              <a:t>.</a:t>
            </a: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p:txBody>
      </p:sp>
      <p:sp>
        <p:nvSpPr>
          <p:cNvPr id="13" name="TextBox 13">
            <a:extLst>
              <a:ext uri="{FF2B5EF4-FFF2-40B4-BE49-F238E27FC236}">
                <a16:creationId xmlns:a16="http://schemas.microsoft.com/office/drawing/2014/main" id="{F041E1F9-8E54-6EFC-0A25-CD0C399CBE79}"/>
              </a:ext>
            </a:extLst>
          </p:cNvPr>
          <p:cNvSpPr txBox="1"/>
          <p:nvPr/>
        </p:nvSpPr>
        <p:spPr>
          <a:xfrm>
            <a:off x="344593" y="1266738"/>
            <a:ext cx="1624224" cy="1661993"/>
          </a:xfrm>
          <a:prstGeom prst="rect">
            <a:avLst/>
          </a:prstGeom>
          <a:solidFill>
            <a:srgbClr val="008F5C"/>
          </a:solidFill>
        </p:spPr>
        <p:txBody>
          <a:bodyPr wrap="square">
            <a:spAutoFit/>
          </a:bodyPr>
          <a:lstStyle/>
          <a:p>
            <a:r>
              <a:rPr lang="en-US" sz="850">
                <a:solidFill>
                  <a:schemeClr val="bg1"/>
                </a:solidFill>
                <a:ea typeface="Roboto" panose="02000000000000000000" pitchFamily="2" charset="0"/>
              </a:rPr>
              <a:t>2Ring has revolutionized our ability to easily </a:t>
            </a:r>
            <a:r>
              <a:rPr lang="en-US" sz="850" b="1">
                <a:solidFill>
                  <a:schemeClr val="bg1"/>
                </a:solidFill>
                <a:ea typeface="Roboto" panose="02000000000000000000" pitchFamily="2" charset="0"/>
              </a:rPr>
              <a:t>communicate key metrics to our entire organization.</a:t>
            </a:r>
            <a:r>
              <a:rPr lang="en-US" sz="850">
                <a:solidFill>
                  <a:schemeClr val="bg1"/>
                </a:solidFill>
                <a:ea typeface="Roboto" panose="02000000000000000000" pitchFamily="2" charset="0"/>
              </a:rPr>
              <a:t>  It has proven to be a versatile tool that can easily tie back to data from our latest generation phone system as well as our legacy systems. Overall, we are extremely happy with its functionality and ease of use.</a:t>
            </a:r>
            <a:endParaRPr lang="sk-SK" sz="850">
              <a:solidFill>
                <a:schemeClr val="bg1"/>
              </a:solidFill>
              <a:ea typeface="Roboto" panose="02000000000000000000" pitchFamily="2" charset="0"/>
            </a:endParaRPr>
          </a:p>
          <a:p>
            <a:endParaRPr lang="en-US" sz="850">
              <a:solidFill>
                <a:schemeClr val="bg1"/>
              </a:solidFill>
              <a:ea typeface="Roboto" panose="02000000000000000000" pitchFamily="2" charset="0"/>
            </a:endParaRPr>
          </a:p>
        </p:txBody>
      </p:sp>
      <p:sp>
        <p:nvSpPr>
          <p:cNvPr id="14" name="TextBox 15">
            <a:extLst>
              <a:ext uri="{FF2B5EF4-FFF2-40B4-BE49-F238E27FC236}">
                <a16:creationId xmlns:a16="http://schemas.microsoft.com/office/drawing/2014/main" id="{3984E4EE-A3A7-AA94-A6FD-ED01286EB061}"/>
              </a:ext>
            </a:extLst>
          </p:cNvPr>
          <p:cNvSpPr txBox="1"/>
          <p:nvPr/>
        </p:nvSpPr>
        <p:spPr>
          <a:xfrm>
            <a:off x="3348973" y="1258768"/>
            <a:ext cx="2438971" cy="746358"/>
          </a:xfrm>
          <a:prstGeom prst="rect">
            <a:avLst/>
          </a:prstGeom>
          <a:solidFill>
            <a:srgbClr val="FF3A65"/>
          </a:solidFill>
        </p:spPr>
        <p:txBody>
          <a:bodyPr wrap="square">
            <a:spAutoFit/>
          </a:bodyPr>
          <a:lstStyle/>
          <a:p>
            <a:r>
              <a:rPr lang="en-US" sz="850">
                <a:solidFill>
                  <a:schemeClr val="bg1"/>
                </a:solidFill>
                <a:ea typeface="Roboto" panose="02000000000000000000" pitchFamily="2" charset="0"/>
              </a:rPr>
              <a:t>.. our supervisors are often pulled in multiple directions at the same time. The 2Ring solution has given them greater visibility and therefore control over our queues and agent management.</a:t>
            </a:r>
          </a:p>
          <a:p>
            <a:endParaRPr lang="sk-SK" sz="850">
              <a:solidFill>
                <a:schemeClr val="bg1"/>
              </a:solidFill>
              <a:ea typeface="Roboto" panose="02000000000000000000" pitchFamily="2" charset="0"/>
            </a:endParaRPr>
          </a:p>
        </p:txBody>
      </p:sp>
      <p:sp>
        <p:nvSpPr>
          <p:cNvPr id="15" name="TextBox 19">
            <a:extLst>
              <a:ext uri="{FF2B5EF4-FFF2-40B4-BE49-F238E27FC236}">
                <a16:creationId xmlns:a16="http://schemas.microsoft.com/office/drawing/2014/main" id="{82700812-1788-CE88-F408-B84B7EB99AC2}"/>
              </a:ext>
            </a:extLst>
          </p:cNvPr>
          <p:cNvSpPr txBox="1"/>
          <p:nvPr/>
        </p:nvSpPr>
        <p:spPr>
          <a:xfrm>
            <a:off x="8046355" y="2143901"/>
            <a:ext cx="3719152" cy="1400383"/>
          </a:xfrm>
          <a:prstGeom prst="rect">
            <a:avLst/>
          </a:prstGeom>
          <a:solidFill>
            <a:srgbClr val="82CF5F"/>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We needed </a:t>
            </a:r>
            <a:r>
              <a:rPr lang="en-US" sz="850" b="1">
                <a:solidFill>
                  <a:schemeClr val="bg1"/>
                </a:solidFill>
                <a:latin typeface="Roboto" panose="02000000000000000000" pitchFamily="2" charset="0"/>
                <a:ea typeface="Roboto" panose="02000000000000000000" pitchFamily="2" charset="0"/>
              </a:rPr>
              <a:t>a true wallboard solution</a:t>
            </a:r>
            <a:r>
              <a:rPr lang="en-US" sz="850">
                <a:solidFill>
                  <a:schemeClr val="bg1"/>
                </a:solidFill>
                <a:latin typeface="Roboto" panose="02000000000000000000" pitchFamily="2" charset="0"/>
                <a:ea typeface="Roboto" panose="02000000000000000000" pitchFamily="2" charset="0"/>
              </a:rPr>
              <a:t> for our Contact Center. We needed an application that would not only allow for real-time statistics but would make </a:t>
            </a:r>
            <a:r>
              <a:rPr lang="en-US" sz="850" b="1">
                <a:solidFill>
                  <a:schemeClr val="bg1"/>
                </a:solidFill>
                <a:latin typeface="Roboto" panose="02000000000000000000" pitchFamily="2" charset="0"/>
                <a:ea typeface="Roboto" panose="02000000000000000000" pitchFamily="2" charset="0"/>
              </a:rPr>
              <a:t>the actual day to day management of the tool user friendly</a:t>
            </a:r>
            <a:r>
              <a:rPr lang="en-US" sz="850">
                <a:solidFill>
                  <a:schemeClr val="bg1"/>
                </a:solidFill>
                <a:latin typeface="Roboto" panose="02000000000000000000" pitchFamily="2" charset="0"/>
                <a:ea typeface="Roboto" panose="02000000000000000000" pitchFamily="2" charset="0"/>
              </a:rPr>
              <a:t>. We vetted multiple vendors, went through multiple demos, and ultimately landed on 2Ring. The combination of cost, licensing model, familiarity with the product name and ease of implementation all factored in our informed decision-making process. While the IT Department had a technical opinion, the ultimate decision was made by our Contact Center team who ultimately approved due to 2Ring’s appealing layout and the ease of use of the product itself.</a:t>
            </a:r>
          </a:p>
        </p:txBody>
      </p:sp>
      <p:sp>
        <p:nvSpPr>
          <p:cNvPr id="16" name="TextBox 21">
            <a:extLst>
              <a:ext uri="{FF2B5EF4-FFF2-40B4-BE49-F238E27FC236}">
                <a16:creationId xmlns:a16="http://schemas.microsoft.com/office/drawing/2014/main" id="{72C746A2-51AE-4AF4-6955-4DA82AC9C1FD}"/>
              </a:ext>
            </a:extLst>
          </p:cNvPr>
          <p:cNvSpPr txBox="1"/>
          <p:nvPr/>
        </p:nvSpPr>
        <p:spPr>
          <a:xfrm>
            <a:off x="350430" y="2928731"/>
            <a:ext cx="2992706" cy="615553"/>
          </a:xfrm>
          <a:prstGeom prst="rect">
            <a:avLst/>
          </a:prstGeom>
          <a:solidFill>
            <a:srgbClr val="00BCF5"/>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2Ring wallboard solution has provided a effective and efficient way to give us a visibility of our Call Center statistics. It also </a:t>
            </a:r>
            <a:r>
              <a:rPr lang="en-US" sz="850" b="1">
                <a:solidFill>
                  <a:schemeClr val="bg1"/>
                </a:solidFill>
                <a:latin typeface="Roboto" panose="02000000000000000000" pitchFamily="2" charset="0"/>
                <a:ea typeface="Roboto" panose="02000000000000000000" pitchFamily="2" charset="0"/>
              </a:rPr>
              <a:t>elegantly presents to our colleagues on what is being achieved by the Call Center</a:t>
            </a:r>
            <a:r>
              <a:rPr lang="en-US" sz="850">
                <a:solidFill>
                  <a:schemeClr val="bg1"/>
                </a:solidFill>
                <a:latin typeface="Roboto" panose="02000000000000000000" pitchFamily="2" charset="0"/>
                <a:ea typeface="Roboto" panose="02000000000000000000" pitchFamily="2" charset="0"/>
              </a:rPr>
              <a:t>.</a:t>
            </a:r>
          </a:p>
        </p:txBody>
      </p:sp>
      <p:sp>
        <p:nvSpPr>
          <p:cNvPr id="17" name="TextBox 23">
            <a:extLst>
              <a:ext uri="{FF2B5EF4-FFF2-40B4-BE49-F238E27FC236}">
                <a16:creationId xmlns:a16="http://schemas.microsoft.com/office/drawing/2014/main" id="{05852AC8-971A-D325-C566-58BC3D15366B}"/>
              </a:ext>
            </a:extLst>
          </p:cNvPr>
          <p:cNvSpPr txBox="1"/>
          <p:nvPr/>
        </p:nvSpPr>
        <p:spPr>
          <a:xfrm>
            <a:off x="8050647" y="5231150"/>
            <a:ext cx="2021773" cy="707886"/>
          </a:xfrm>
          <a:prstGeom prst="rect">
            <a:avLst/>
          </a:prstGeom>
          <a:solidFill>
            <a:srgbClr val="767676"/>
          </a:solidFill>
        </p:spPr>
        <p:txBody>
          <a:bodyPr wrap="square">
            <a:spAutoFit/>
          </a:bodyPr>
          <a:lstStyle/>
          <a:p>
            <a:r>
              <a:rPr lang="en-US" sz="800">
                <a:solidFill>
                  <a:schemeClr val="bg1"/>
                </a:solidFill>
                <a:ea typeface="Roboto" panose="02000000000000000000" pitchFamily="2" charset="0"/>
              </a:rPr>
              <a:t>Whenever we need work done by 2Ring your team has come through and in a very timely manner always willing to make changes quickly and effortlessly.</a:t>
            </a:r>
          </a:p>
        </p:txBody>
      </p:sp>
      <p:sp>
        <p:nvSpPr>
          <p:cNvPr id="18" name="TextBox 25">
            <a:extLst>
              <a:ext uri="{FF2B5EF4-FFF2-40B4-BE49-F238E27FC236}">
                <a16:creationId xmlns:a16="http://schemas.microsoft.com/office/drawing/2014/main" id="{9F82770A-7C2B-1F3B-CF1E-DF9BF7A1F67C}"/>
              </a:ext>
            </a:extLst>
          </p:cNvPr>
          <p:cNvSpPr txBox="1"/>
          <p:nvPr/>
        </p:nvSpPr>
        <p:spPr>
          <a:xfrm>
            <a:off x="5787481" y="2136726"/>
            <a:ext cx="2258874" cy="877163"/>
          </a:xfrm>
          <a:prstGeom prst="rect">
            <a:avLst/>
          </a:prstGeom>
          <a:solidFill>
            <a:srgbClr val="00BCF5"/>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The service we have received from 2Ring has been great, they don't let go until a problem is resolved and you understand what happened. </a:t>
            </a:r>
            <a:r>
              <a:rPr lang="en-US" sz="850" b="1">
                <a:solidFill>
                  <a:schemeClr val="bg1"/>
                </a:solidFill>
                <a:latin typeface="Roboto" panose="02000000000000000000" pitchFamily="2" charset="0"/>
                <a:ea typeface="Roboto" panose="02000000000000000000" pitchFamily="2" charset="0"/>
              </a:rPr>
              <a:t>I would suggest their products and services to any HealthCare organization in the world</a:t>
            </a:r>
            <a:r>
              <a:rPr lang="en-US" sz="850">
                <a:solidFill>
                  <a:schemeClr val="bg1"/>
                </a:solidFill>
                <a:latin typeface="Roboto" panose="02000000000000000000" pitchFamily="2" charset="0"/>
                <a:ea typeface="Roboto" panose="02000000000000000000" pitchFamily="2" charset="0"/>
              </a:rPr>
              <a:t>.</a:t>
            </a:r>
            <a:endParaRPr lang="sk-SK" sz="850">
              <a:solidFill>
                <a:schemeClr val="bg1"/>
              </a:solidFill>
              <a:latin typeface="Roboto" panose="02000000000000000000" pitchFamily="2" charset="0"/>
              <a:ea typeface="Roboto" panose="02000000000000000000" pitchFamily="2" charset="0"/>
            </a:endParaRPr>
          </a:p>
        </p:txBody>
      </p:sp>
      <p:sp>
        <p:nvSpPr>
          <p:cNvPr id="19" name="TextBox 27">
            <a:extLst>
              <a:ext uri="{FF2B5EF4-FFF2-40B4-BE49-F238E27FC236}">
                <a16:creationId xmlns:a16="http://schemas.microsoft.com/office/drawing/2014/main" id="{48F5C4FF-F106-68AB-0C43-B62DA79748DB}"/>
              </a:ext>
            </a:extLst>
          </p:cNvPr>
          <p:cNvSpPr txBox="1"/>
          <p:nvPr/>
        </p:nvSpPr>
        <p:spPr>
          <a:xfrm>
            <a:off x="5787480" y="4668953"/>
            <a:ext cx="2272030" cy="1269578"/>
          </a:xfrm>
          <a:prstGeom prst="rect">
            <a:avLst/>
          </a:prstGeom>
          <a:solidFill>
            <a:srgbClr val="6B32CA"/>
          </a:solidFill>
        </p:spPr>
        <p:txBody>
          <a:bodyPr wrap="square">
            <a:spAutoFit/>
          </a:bodyPr>
          <a:lstStyle/>
          <a:p>
            <a:r>
              <a:rPr lang="en-US" sz="850">
                <a:solidFill>
                  <a:schemeClr val="bg1"/>
                </a:solidFill>
                <a:ea typeface="Roboto" panose="02000000000000000000" pitchFamily="2" charset="0"/>
              </a:rPr>
              <a:t>2Ring allows us to present call data to managers and executive staff in real-time on their desktop, monitors and other devices without the necessity of creating accounts in Cisco, consuming licenses or training users. The application is easy to customize for individual business units so they can view the information that is important to their operations.</a:t>
            </a:r>
            <a:endParaRPr lang="sk-SK" sz="850">
              <a:solidFill>
                <a:schemeClr val="bg1"/>
              </a:solidFill>
              <a:ea typeface="Roboto" panose="02000000000000000000" pitchFamily="2" charset="0"/>
            </a:endParaRPr>
          </a:p>
        </p:txBody>
      </p:sp>
      <p:sp>
        <p:nvSpPr>
          <p:cNvPr id="20" name="TextBox 29">
            <a:extLst>
              <a:ext uri="{FF2B5EF4-FFF2-40B4-BE49-F238E27FC236}">
                <a16:creationId xmlns:a16="http://schemas.microsoft.com/office/drawing/2014/main" id="{C0EC9C5D-46B8-4D81-F6DB-3256F1D2DD80}"/>
              </a:ext>
            </a:extLst>
          </p:cNvPr>
          <p:cNvSpPr txBox="1"/>
          <p:nvPr/>
        </p:nvSpPr>
        <p:spPr>
          <a:xfrm>
            <a:off x="344593" y="3543724"/>
            <a:ext cx="3002098" cy="1007968"/>
          </a:xfrm>
          <a:prstGeom prst="rect">
            <a:avLst/>
          </a:prstGeom>
          <a:solidFill>
            <a:srgbClr val="82CF5F"/>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I’ve been extremely pleased with the ease of configuration of 2Ring Dashboards &amp; Wallboards. We examined many wallboard packages, and spoke to several different vendors during research, but </a:t>
            </a:r>
            <a:r>
              <a:rPr lang="en-US" sz="850" b="1">
                <a:solidFill>
                  <a:schemeClr val="bg1"/>
                </a:solidFill>
                <a:latin typeface="Roboto" panose="02000000000000000000" pitchFamily="2" charset="0"/>
                <a:ea typeface="Roboto" panose="02000000000000000000" pitchFamily="2" charset="0"/>
              </a:rPr>
              <a:t>2Ring was head and shoulders above the rest</a:t>
            </a:r>
            <a:r>
              <a:rPr lang="en-US" sz="850">
                <a:solidFill>
                  <a:schemeClr val="bg1"/>
                </a:solidFill>
                <a:latin typeface="Roboto" panose="02000000000000000000" pitchFamily="2" charset="0"/>
                <a:ea typeface="Roboto" panose="02000000000000000000" pitchFamily="2" charset="0"/>
              </a:rPr>
              <a:t> in presenting a professional looking Wallboard that can be set up and modified with very little training necessary. </a:t>
            </a:r>
          </a:p>
        </p:txBody>
      </p:sp>
      <p:sp>
        <p:nvSpPr>
          <p:cNvPr id="21" name="TextBox 31">
            <a:extLst>
              <a:ext uri="{FF2B5EF4-FFF2-40B4-BE49-F238E27FC236}">
                <a16:creationId xmlns:a16="http://schemas.microsoft.com/office/drawing/2014/main" id="{3F8823C0-56D1-EE9C-8EAF-2E804B021931}"/>
              </a:ext>
            </a:extLst>
          </p:cNvPr>
          <p:cNvSpPr txBox="1"/>
          <p:nvPr/>
        </p:nvSpPr>
        <p:spPr>
          <a:xfrm>
            <a:off x="3343598" y="2009776"/>
            <a:ext cx="2444115" cy="1269578"/>
          </a:xfrm>
          <a:prstGeom prst="rect">
            <a:avLst/>
          </a:prstGeom>
          <a:solidFill>
            <a:srgbClr val="6B32CA"/>
          </a:solidFill>
        </p:spPr>
        <p:txBody>
          <a:bodyPr wrap="square">
            <a:spAutoFit/>
          </a:bodyPr>
          <a:lstStyle/>
          <a:p>
            <a:r>
              <a:rPr lang="en-US" sz="850">
                <a:solidFill>
                  <a:schemeClr val="bg1"/>
                </a:solidFill>
                <a:latin typeface="Roboto" panose="02000000000000000000" pitchFamily="2" charset="0"/>
                <a:ea typeface="Roboto" panose="02000000000000000000" pitchFamily="2" charset="0"/>
              </a:rPr>
              <a:t>Our 2Ring solution is providing much needed visibility for both our affected employees and management. Seeing real-time queue and agent status has contributed to more awareness around the organization’s ability to handle incoming patient calls to appointment schedulers and business office representatives.</a:t>
            </a:r>
          </a:p>
          <a:p>
            <a:endParaRPr lang="en-US" sz="850">
              <a:solidFill>
                <a:schemeClr val="bg1"/>
              </a:solidFill>
              <a:latin typeface="Roboto" panose="02000000000000000000" pitchFamily="2" charset="0"/>
              <a:ea typeface="Roboto" panose="02000000000000000000" pitchFamily="2" charset="0"/>
            </a:endParaRPr>
          </a:p>
        </p:txBody>
      </p:sp>
      <p:sp>
        <p:nvSpPr>
          <p:cNvPr id="22" name="TextBox 37">
            <a:extLst>
              <a:ext uri="{FF2B5EF4-FFF2-40B4-BE49-F238E27FC236}">
                <a16:creationId xmlns:a16="http://schemas.microsoft.com/office/drawing/2014/main" id="{87A1B71D-395F-4FC4-E982-003E0677E0D6}"/>
              </a:ext>
            </a:extLst>
          </p:cNvPr>
          <p:cNvSpPr txBox="1"/>
          <p:nvPr/>
        </p:nvSpPr>
        <p:spPr>
          <a:xfrm>
            <a:off x="5787944" y="1266738"/>
            <a:ext cx="5977563" cy="877163"/>
          </a:xfrm>
          <a:prstGeom prst="rect">
            <a:avLst/>
          </a:prstGeom>
          <a:solidFill>
            <a:srgbClr val="0672EF"/>
          </a:solidFill>
        </p:spPr>
        <p:txBody>
          <a:bodyPr wrap="square">
            <a:spAutoFit/>
          </a:bodyPr>
          <a:lstStyle/>
          <a:p>
            <a:r>
              <a:rPr lang="en-US" sz="850">
                <a:solidFill>
                  <a:schemeClr val="bg1"/>
                </a:solidFill>
                <a:ea typeface="Roboto" panose="02000000000000000000" pitchFamily="2" charset="0"/>
              </a:rPr>
              <a:t>When we first started looking for a real time reporting wallboard application, we had a fundamental requirement.  The selected solution needed to provide meaningful live data to support our self-management efforts and track our KPI performance. In addition, the selected platform had to be supportable by our contact center team with little to no effort/support and/or burden on our IT/IS team.  </a:t>
            </a:r>
            <a:r>
              <a:rPr lang="en-US" sz="850" b="1">
                <a:solidFill>
                  <a:schemeClr val="bg1"/>
                </a:solidFill>
                <a:ea typeface="Roboto" panose="02000000000000000000" pitchFamily="2" charset="0"/>
              </a:rPr>
              <a:t>I’m happy to report that after several months of utilization we can say proudly that we selected the correct solution. If you want a top performing tool supported by a great team, 2Ring is the correct choice for your organization.</a:t>
            </a:r>
          </a:p>
        </p:txBody>
      </p:sp>
      <p:sp>
        <p:nvSpPr>
          <p:cNvPr id="23" name="TextBox 43">
            <a:extLst>
              <a:ext uri="{FF2B5EF4-FFF2-40B4-BE49-F238E27FC236}">
                <a16:creationId xmlns:a16="http://schemas.microsoft.com/office/drawing/2014/main" id="{9A762830-B262-0AC1-AADA-A657C296051C}"/>
              </a:ext>
            </a:extLst>
          </p:cNvPr>
          <p:cNvSpPr txBox="1"/>
          <p:nvPr/>
        </p:nvSpPr>
        <p:spPr>
          <a:xfrm>
            <a:off x="344592" y="4554008"/>
            <a:ext cx="1815668" cy="1400383"/>
          </a:xfrm>
          <a:prstGeom prst="rect">
            <a:avLst/>
          </a:prstGeom>
          <a:solidFill>
            <a:srgbClr val="FBBD23"/>
          </a:solidFill>
        </p:spPr>
        <p:txBody>
          <a:bodyPr wrap="square">
            <a:spAutoFit/>
          </a:bodyPr>
          <a:lstStyle/>
          <a:p>
            <a:r>
              <a:rPr lang="en-US" sz="850">
                <a:solidFill>
                  <a:schemeClr val="bg1"/>
                </a:solidFill>
                <a:ea typeface="Roboto" panose="02000000000000000000" pitchFamily="2" charset="0"/>
              </a:rPr>
              <a:t>As the Call Center is not located in our corporate office, I monitor the Wallboards remotely from an iPad at my desk, which provides real-time visibility of call volumes and hold times. </a:t>
            </a:r>
            <a:r>
              <a:rPr lang="en-US" sz="850" b="1">
                <a:solidFill>
                  <a:schemeClr val="bg1"/>
                </a:solidFill>
                <a:ea typeface="Roboto" panose="02000000000000000000" pitchFamily="2" charset="0"/>
              </a:rPr>
              <a:t>I really can’t recommend this software enough for its ease of use </a:t>
            </a:r>
            <a:r>
              <a:rPr lang="en-US" sz="850">
                <a:solidFill>
                  <a:schemeClr val="bg1"/>
                </a:solidFill>
                <a:ea typeface="Roboto" panose="02000000000000000000" pitchFamily="2" charset="0"/>
              </a:rPr>
              <a:t>and real-time visibility.</a:t>
            </a:r>
          </a:p>
          <a:p>
            <a:endParaRPr lang="en-US" sz="850">
              <a:solidFill>
                <a:schemeClr val="bg1"/>
              </a:solidFill>
              <a:ea typeface="Roboto" panose="02000000000000000000" pitchFamily="2" charset="0"/>
            </a:endParaRPr>
          </a:p>
          <a:p>
            <a:endParaRPr lang="sk-SK" sz="850">
              <a:solidFill>
                <a:schemeClr val="bg1"/>
              </a:solidFill>
              <a:ea typeface="Roboto" panose="02000000000000000000" pitchFamily="2" charset="0"/>
            </a:endParaRPr>
          </a:p>
        </p:txBody>
      </p:sp>
    </p:spTree>
    <p:extLst>
      <p:ext uri="{BB962C8B-B14F-4D97-AF65-F5344CB8AC3E}">
        <p14:creationId xmlns:p14="http://schemas.microsoft.com/office/powerpoint/2010/main" val="262526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3FED-D161-67EB-D650-2E33C118F314}"/>
              </a:ext>
            </a:extLst>
          </p:cNvPr>
          <p:cNvSpPr>
            <a:spLocks noGrp="1"/>
          </p:cNvSpPr>
          <p:nvPr>
            <p:ph type="title"/>
          </p:nvPr>
        </p:nvSpPr>
        <p:spPr/>
        <p:txBody>
          <a:bodyPr/>
          <a:lstStyle/>
          <a:p>
            <a:r>
              <a:rPr lang="en-US"/>
              <a:t>MS Edge: Personalized Layout Next to the CRM ..</a:t>
            </a:r>
          </a:p>
        </p:txBody>
      </p:sp>
      <p:sp>
        <p:nvSpPr>
          <p:cNvPr id="5" name="Slide Number Placeholder 4">
            <a:extLst>
              <a:ext uri="{FF2B5EF4-FFF2-40B4-BE49-F238E27FC236}">
                <a16:creationId xmlns:a16="http://schemas.microsoft.com/office/drawing/2014/main" id="{D622BE1C-3310-4B57-1AF4-426FBF29A7D2}"/>
              </a:ext>
            </a:extLst>
          </p:cNvPr>
          <p:cNvSpPr>
            <a:spLocks noGrp="1"/>
          </p:cNvSpPr>
          <p:nvPr>
            <p:ph type="sldNum" sz="quarter" idx="14"/>
          </p:nvPr>
        </p:nvSpPr>
        <p:spPr/>
        <p:txBody>
          <a:bodyPr/>
          <a:lstStyle/>
          <a:p>
            <a:fld id="{EB4B8DE2-A4E8-46E4-8BBF-D75455EFF32C}" type="slidenum">
              <a:rPr lang="en-US" smtClean="0"/>
              <a:pPr/>
              <a:t>7</a:t>
            </a:fld>
            <a:endParaRPr lang="en-US"/>
          </a:p>
        </p:txBody>
      </p:sp>
      <p:sp>
        <p:nvSpPr>
          <p:cNvPr id="6" name="Rounded Rectangle 21">
            <a:extLst>
              <a:ext uri="{FF2B5EF4-FFF2-40B4-BE49-F238E27FC236}">
                <a16:creationId xmlns:a16="http://schemas.microsoft.com/office/drawing/2014/main" id="{DC51BE51-12E3-92CB-234C-D0BEC99AFC65}"/>
              </a:ext>
            </a:extLst>
          </p:cNvPr>
          <p:cNvSpPr/>
          <p:nvPr/>
        </p:nvSpPr>
        <p:spPr>
          <a:xfrm>
            <a:off x="2042161" y="1499977"/>
            <a:ext cx="7912100" cy="4298949"/>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06E1E9-A8AA-734E-689C-B6BBD7AEC51A}"/>
              </a:ext>
            </a:extLst>
          </p:cNvPr>
          <p:cNvPicPr>
            <a:picLocks noChangeAspect="1"/>
          </p:cNvPicPr>
          <p:nvPr/>
        </p:nvPicPr>
        <p:blipFill>
          <a:blip r:embed="rId2"/>
          <a:stretch>
            <a:fillRect/>
          </a:stretch>
        </p:blipFill>
        <p:spPr>
          <a:xfrm>
            <a:off x="2279125" y="1645374"/>
            <a:ext cx="7438172" cy="4008154"/>
          </a:xfrm>
          <a:prstGeom prst="rect">
            <a:avLst/>
          </a:prstGeom>
        </p:spPr>
      </p:pic>
    </p:spTree>
    <p:extLst>
      <p:ext uri="{BB962C8B-B14F-4D97-AF65-F5344CB8AC3E}">
        <p14:creationId xmlns:p14="http://schemas.microsoft.com/office/powerpoint/2010/main" val="293252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77AD-B364-BD3C-2650-970D8F895BDB}"/>
              </a:ext>
            </a:extLst>
          </p:cNvPr>
          <p:cNvSpPr>
            <a:spLocks noGrp="1"/>
          </p:cNvSpPr>
          <p:nvPr>
            <p:ph type="title"/>
          </p:nvPr>
        </p:nvSpPr>
        <p:spPr/>
        <p:txBody>
          <a:bodyPr/>
          <a:lstStyle/>
          <a:p>
            <a:r>
              <a:rPr lang="en-US"/>
              <a:t>Deliver Eye-Catching &amp; Flexible Layouts ..</a:t>
            </a:r>
          </a:p>
        </p:txBody>
      </p:sp>
      <p:sp>
        <p:nvSpPr>
          <p:cNvPr id="5" name="Slide Number Placeholder 4">
            <a:extLst>
              <a:ext uri="{FF2B5EF4-FFF2-40B4-BE49-F238E27FC236}">
                <a16:creationId xmlns:a16="http://schemas.microsoft.com/office/drawing/2014/main" id="{026DC70A-C675-8D9E-FE29-05F3107FBBE1}"/>
              </a:ext>
            </a:extLst>
          </p:cNvPr>
          <p:cNvSpPr>
            <a:spLocks noGrp="1"/>
          </p:cNvSpPr>
          <p:nvPr>
            <p:ph type="sldNum" sz="quarter" idx="14"/>
          </p:nvPr>
        </p:nvSpPr>
        <p:spPr/>
        <p:txBody>
          <a:bodyPr/>
          <a:lstStyle/>
          <a:p>
            <a:fld id="{EB4B8DE2-A4E8-46E4-8BBF-D75455EFF32C}" type="slidenum">
              <a:rPr lang="en-US" smtClean="0"/>
              <a:pPr/>
              <a:t>8</a:t>
            </a:fld>
            <a:endParaRPr lang="en-US"/>
          </a:p>
        </p:txBody>
      </p:sp>
      <p:sp>
        <p:nvSpPr>
          <p:cNvPr id="6" name="Rounded Rectangle 21">
            <a:extLst>
              <a:ext uri="{FF2B5EF4-FFF2-40B4-BE49-F238E27FC236}">
                <a16:creationId xmlns:a16="http://schemas.microsoft.com/office/drawing/2014/main" id="{8EEF3352-A0E3-80B4-0952-CF802967848E}"/>
              </a:ext>
            </a:extLst>
          </p:cNvPr>
          <p:cNvSpPr/>
          <p:nvPr/>
        </p:nvSpPr>
        <p:spPr>
          <a:xfrm>
            <a:off x="1000743" y="1492166"/>
            <a:ext cx="4330330" cy="255826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3" descr="Obrázok, na ktorom je text, snímka obrazovky&#10;&#10;Automaticky generovaný popis">
            <a:extLst>
              <a:ext uri="{FF2B5EF4-FFF2-40B4-BE49-F238E27FC236}">
                <a16:creationId xmlns:a16="http://schemas.microsoft.com/office/drawing/2014/main" id="{03881840-7008-5D94-1E5B-8750D47A6617}"/>
              </a:ext>
            </a:extLst>
          </p:cNvPr>
          <p:cNvPicPr>
            <a:picLocks noChangeAspect="1"/>
          </p:cNvPicPr>
          <p:nvPr/>
        </p:nvPicPr>
        <p:blipFill>
          <a:blip r:embed="rId2"/>
          <a:stretch>
            <a:fillRect/>
          </a:stretch>
        </p:blipFill>
        <p:spPr>
          <a:xfrm>
            <a:off x="1137660" y="1623432"/>
            <a:ext cx="4046090" cy="2279877"/>
          </a:xfrm>
          <a:prstGeom prst="rect">
            <a:avLst/>
          </a:prstGeom>
        </p:spPr>
      </p:pic>
      <p:sp>
        <p:nvSpPr>
          <p:cNvPr id="8" name="Rounded Rectangle 21">
            <a:extLst>
              <a:ext uri="{FF2B5EF4-FFF2-40B4-BE49-F238E27FC236}">
                <a16:creationId xmlns:a16="http://schemas.microsoft.com/office/drawing/2014/main" id="{7463DA04-B221-1325-7CEE-CC1F81341484}"/>
              </a:ext>
            </a:extLst>
          </p:cNvPr>
          <p:cNvSpPr/>
          <p:nvPr/>
        </p:nvSpPr>
        <p:spPr>
          <a:xfrm>
            <a:off x="6313132" y="1492166"/>
            <a:ext cx="4330330" cy="255826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ok 8">
            <a:extLst>
              <a:ext uri="{FF2B5EF4-FFF2-40B4-BE49-F238E27FC236}">
                <a16:creationId xmlns:a16="http://schemas.microsoft.com/office/drawing/2014/main" id="{C892AADE-E8EB-21AB-378A-3C44C09A6F63}"/>
              </a:ext>
            </a:extLst>
          </p:cNvPr>
          <p:cNvPicPr>
            <a:picLocks noChangeAspect="1"/>
          </p:cNvPicPr>
          <p:nvPr/>
        </p:nvPicPr>
        <p:blipFill>
          <a:blip r:embed="rId3"/>
          <a:srcRect/>
          <a:stretch/>
        </p:blipFill>
        <p:spPr>
          <a:xfrm>
            <a:off x="6450049" y="1623432"/>
            <a:ext cx="4046090" cy="2279876"/>
          </a:xfrm>
          <a:prstGeom prst="rect">
            <a:avLst/>
          </a:prstGeom>
        </p:spPr>
      </p:pic>
      <p:sp>
        <p:nvSpPr>
          <p:cNvPr id="10" name="Rounded Rectangle 21">
            <a:extLst>
              <a:ext uri="{FF2B5EF4-FFF2-40B4-BE49-F238E27FC236}">
                <a16:creationId xmlns:a16="http://schemas.microsoft.com/office/drawing/2014/main" id="{134C260E-D5D3-C63F-D434-52E3429BEDFE}"/>
              </a:ext>
            </a:extLst>
          </p:cNvPr>
          <p:cNvSpPr/>
          <p:nvPr/>
        </p:nvSpPr>
        <p:spPr>
          <a:xfrm>
            <a:off x="1971638" y="2997800"/>
            <a:ext cx="4330330" cy="255826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5">
            <a:extLst>
              <a:ext uri="{FF2B5EF4-FFF2-40B4-BE49-F238E27FC236}">
                <a16:creationId xmlns:a16="http://schemas.microsoft.com/office/drawing/2014/main" id="{E129E5A3-5461-5C52-3E18-2C15A6D984C6}"/>
              </a:ext>
            </a:extLst>
          </p:cNvPr>
          <p:cNvPicPr>
            <a:picLocks noChangeAspect="1"/>
          </p:cNvPicPr>
          <p:nvPr/>
        </p:nvPicPr>
        <p:blipFill>
          <a:blip r:embed="rId4"/>
          <a:srcRect/>
          <a:stretch/>
        </p:blipFill>
        <p:spPr>
          <a:xfrm>
            <a:off x="2122510" y="3124595"/>
            <a:ext cx="4046089" cy="2279876"/>
          </a:xfrm>
          <a:prstGeom prst="rect">
            <a:avLst/>
          </a:prstGeom>
        </p:spPr>
      </p:pic>
      <p:sp>
        <p:nvSpPr>
          <p:cNvPr id="12" name="Rounded Rectangle 21">
            <a:extLst>
              <a:ext uri="{FF2B5EF4-FFF2-40B4-BE49-F238E27FC236}">
                <a16:creationId xmlns:a16="http://schemas.microsoft.com/office/drawing/2014/main" id="{F78BA967-3BFF-8715-AF4F-93AE4A4C3A23}"/>
              </a:ext>
            </a:extLst>
          </p:cNvPr>
          <p:cNvSpPr/>
          <p:nvPr/>
        </p:nvSpPr>
        <p:spPr>
          <a:xfrm>
            <a:off x="7254243" y="2997800"/>
            <a:ext cx="4330330" cy="2558265"/>
          </a:xfrm>
          <a:prstGeom prst="roundRect">
            <a:avLst>
              <a:gd name="adj" fmla="val 566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7E8F337B-E2A8-4462-9318-F9571AFCCE69}"/>
              </a:ext>
            </a:extLst>
          </p:cNvPr>
          <p:cNvPicPr>
            <a:picLocks noChangeAspect="1"/>
          </p:cNvPicPr>
          <p:nvPr/>
        </p:nvPicPr>
        <p:blipFill>
          <a:blip r:embed="rId5"/>
          <a:stretch>
            <a:fillRect/>
          </a:stretch>
        </p:blipFill>
        <p:spPr>
          <a:xfrm>
            <a:off x="7431024" y="3156646"/>
            <a:ext cx="3980688" cy="2221107"/>
          </a:xfrm>
          <a:prstGeom prst="rect">
            <a:avLst/>
          </a:prstGeom>
        </p:spPr>
      </p:pic>
    </p:spTree>
    <p:extLst>
      <p:ext uri="{BB962C8B-B14F-4D97-AF65-F5344CB8AC3E}">
        <p14:creationId xmlns:p14="http://schemas.microsoft.com/office/powerpoint/2010/main" val="412055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F8DAC5-9951-4A37-B1C8-DE21BE79FC39}"/>
              </a:ext>
            </a:extLst>
          </p:cNvPr>
          <p:cNvSpPr>
            <a:spLocks noGrp="1"/>
          </p:cNvSpPr>
          <p:nvPr>
            <p:ph type="sldNum" sz="quarter" idx="14"/>
          </p:nvPr>
        </p:nvSpPr>
        <p:spPr/>
        <p:txBody>
          <a:bodyPr/>
          <a:lstStyle/>
          <a:p>
            <a:fld id="{EB4B8DE2-A4E8-46E4-8BBF-D75455EFF32C}" type="slidenum">
              <a:rPr lang="en-US" smtClean="0"/>
              <a:pPr/>
              <a:t>9</a:t>
            </a:fld>
            <a:endParaRPr lang="en-US"/>
          </a:p>
        </p:txBody>
      </p:sp>
      <p:sp>
        <p:nvSpPr>
          <p:cNvPr id="4" name="Title 3">
            <a:extLst>
              <a:ext uri="{FF2B5EF4-FFF2-40B4-BE49-F238E27FC236}">
                <a16:creationId xmlns:a16="http://schemas.microsoft.com/office/drawing/2014/main" id="{80B82FB9-0B64-09B6-EDC9-7E694768F1B6}"/>
              </a:ext>
            </a:extLst>
          </p:cNvPr>
          <p:cNvSpPr>
            <a:spLocks noGrp="1"/>
          </p:cNvSpPr>
          <p:nvPr>
            <p:ph type="title"/>
          </p:nvPr>
        </p:nvSpPr>
        <p:spPr/>
        <p:txBody>
          <a:bodyPr/>
          <a:lstStyle/>
          <a:p>
            <a:r>
              <a:rPr lang="en-US"/>
              <a:t>Real-Time Reporting Friendly to Business Users ..</a:t>
            </a:r>
          </a:p>
        </p:txBody>
      </p:sp>
      <p:sp>
        <p:nvSpPr>
          <p:cNvPr id="5" name="Text Placeholder 4">
            <a:extLst>
              <a:ext uri="{FF2B5EF4-FFF2-40B4-BE49-F238E27FC236}">
                <a16:creationId xmlns:a16="http://schemas.microsoft.com/office/drawing/2014/main" id="{BD42CAD8-B9C3-D968-E8A2-4B6F9D04CF8C}"/>
              </a:ext>
            </a:extLst>
          </p:cNvPr>
          <p:cNvSpPr>
            <a:spLocks noGrp="1"/>
          </p:cNvSpPr>
          <p:nvPr>
            <p:ph type="body" sz="quarter" idx="11"/>
          </p:nvPr>
        </p:nvSpPr>
        <p:spPr/>
        <p:txBody>
          <a:bodyPr/>
          <a:lstStyle/>
          <a:p>
            <a:r>
              <a:rPr lang="en-US" sz="2000"/>
              <a:t>A Web-Based Layout Editor</a:t>
            </a:r>
          </a:p>
          <a:p>
            <a:pPr marL="342900" indent="-342900">
              <a:buFont typeface="Arial" panose="020B0604020202020204" pitchFamily="34" charset="0"/>
              <a:buChar char="•"/>
            </a:pPr>
            <a:r>
              <a:rPr lang="en-US" sz="2000"/>
              <a:t>FULL control over every segment</a:t>
            </a:r>
          </a:p>
          <a:p>
            <a:pPr marL="709613" lvl="1" indent="-342900">
              <a:buFont typeface="Arial" panose="020B0604020202020204" pitchFamily="34" charset="0"/>
              <a:buChar char="•"/>
            </a:pPr>
            <a:r>
              <a:rPr lang="en-US" sz="1800"/>
              <a:t>All options available via context menus on the right</a:t>
            </a:r>
          </a:p>
          <a:p>
            <a:pPr marL="709613" lvl="1" indent="-342900">
              <a:buFont typeface="Arial" panose="020B0604020202020204" pitchFamily="34" charset="0"/>
              <a:buChar char="•"/>
            </a:pPr>
            <a:r>
              <a:rPr lang="en-US" sz="1800"/>
              <a:t>Changes shown immediately in the layout’s preview on the left </a:t>
            </a:r>
          </a:p>
          <a:p>
            <a:pPr lvl="1" indent="0">
              <a:buNone/>
            </a:pPr>
            <a:endParaRPr lang="en-US" sz="1800"/>
          </a:p>
          <a:p>
            <a:r>
              <a:rPr lang="en-US" sz="1800" b="1" kern="100">
                <a:ea typeface="Calibri" panose="020F0502020204030204" pitchFamily="34" charset="0"/>
                <a:cs typeface="Times New Roman" panose="02020603050405020304" pitchFamily="18" charset="0"/>
              </a:rPr>
              <a:t>Layout Parameters: </a:t>
            </a:r>
            <a:r>
              <a:rPr lang="en-US" sz="1800" kern="100">
                <a:ea typeface="Calibri" panose="020F0502020204030204" pitchFamily="34" charset="0"/>
                <a:cs typeface="Times New Roman" panose="02020603050405020304" pitchFamily="18" charset="0"/>
              </a:rPr>
              <a:t>create a single layout to deliver thousands of personalized views to your agents</a:t>
            </a:r>
            <a:endParaRPr lang="en-US" sz="2000" kern="1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a:ea typeface="Calibri" panose="020F0502020204030204" pitchFamily="34" charset="0"/>
                <a:cs typeface="Times New Roman" panose="02020603050405020304" pitchFamily="18" charset="0"/>
              </a:rPr>
              <a:t>Layout can define parameters that are inherited by all </a:t>
            </a:r>
            <a:r>
              <a:rPr lang="en-US" sz="1600" b="1" kern="100">
                <a:ea typeface="Calibri" panose="020F0502020204030204" pitchFamily="34" charset="0"/>
                <a:cs typeface="Times New Roman" panose="02020603050405020304" pitchFamily="18" charset="0"/>
              </a:rPr>
              <a:t>KPIs, grids, charts</a:t>
            </a:r>
            <a:r>
              <a:rPr lang="en-US" sz="1600" kern="100">
                <a:ea typeface="Calibri" panose="020F0502020204030204" pitchFamily="34" charset="0"/>
                <a:cs typeface="Times New Roman" panose="02020603050405020304" pitchFamily="18" charset="0"/>
              </a:rPr>
              <a:t>, etc. When the value of the parameter changes on the layout, all child sources reflect it automatically.</a:t>
            </a:r>
          </a:p>
          <a:p>
            <a:pPr marL="285750" indent="-285750">
              <a:buFont typeface="Arial" panose="020B0604020202020204" pitchFamily="34" charset="0"/>
              <a:buChar char="•"/>
            </a:pPr>
            <a:endParaRPr lang="sk-SK" sz="1800" kern="10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a:p>
          <a:p>
            <a:endParaRPr lang="en-US"/>
          </a:p>
        </p:txBody>
      </p:sp>
      <p:sp>
        <p:nvSpPr>
          <p:cNvPr id="7" name="Rounded Rectangle 15">
            <a:extLst>
              <a:ext uri="{FF2B5EF4-FFF2-40B4-BE49-F238E27FC236}">
                <a16:creationId xmlns:a16="http://schemas.microsoft.com/office/drawing/2014/main" id="{1E10E29B-AD96-A3AA-FE42-955EB9EF2125}"/>
              </a:ext>
            </a:extLst>
          </p:cNvPr>
          <p:cNvSpPr/>
          <p:nvPr/>
        </p:nvSpPr>
        <p:spPr>
          <a:xfrm>
            <a:off x="7989470" y="1290868"/>
            <a:ext cx="2798250" cy="4317935"/>
          </a:xfrm>
          <a:prstGeom prst="roundRect">
            <a:avLst>
              <a:gd name="adj" fmla="val 11930"/>
            </a:avLst>
          </a:prstGeom>
          <a:solidFill>
            <a:srgbClr val="A8C9E0"/>
          </a:solidFill>
          <a:ln>
            <a:noFill/>
          </a:ln>
          <a:effectLst>
            <a:outerShdw blurRad="218804" dist="106605" dir="2220000" sx="99000" sy="99000" algn="ctr" rotWithShape="0">
              <a:schemeClr val="bg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a:extLst>
              <a:ext uri="{FF2B5EF4-FFF2-40B4-BE49-F238E27FC236}">
                <a16:creationId xmlns:a16="http://schemas.microsoft.com/office/drawing/2014/main" id="{AF9A0545-C27D-3E35-CC56-75D2353267E6}"/>
              </a:ext>
            </a:extLst>
          </p:cNvPr>
          <p:cNvPicPr>
            <a:picLocks noChangeAspect="1"/>
          </p:cNvPicPr>
          <p:nvPr/>
        </p:nvPicPr>
        <p:blipFill rotWithShape="1">
          <a:blip r:embed="rId2"/>
          <a:srcRect t="14365" r="65223" b="13674"/>
          <a:stretch/>
        </p:blipFill>
        <p:spPr>
          <a:xfrm>
            <a:off x="8255386" y="1490607"/>
            <a:ext cx="2284752" cy="3885981"/>
          </a:xfrm>
          <a:prstGeom prst="rect">
            <a:avLst/>
          </a:prstGeom>
        </p:spPr>
      </p:pic>
    </p:spTree>
    <p:extLst>
      <p:ext uri="{BB962C8B-B14F-4D97-AF65-F5344CB8AC3E}">
        <p14:creationId xmlns:p14="http://schemas.microsoft.com/office/powerpoint/2010/main" val="2097086226"/>
      </p:ext>
    </p:extLst>
  </p:cSld>
  <p:clrMapOvr>
    <a:masterClrMapping/>
  </p:clrMapOvr>
</p:sld>
</file>

<file path=ppt/theme/theme1.xml><?xml version="1.0" encoding="utf-8"?>
<a:theme xmlns:a="http://schemas.openxmlformats.org/drawingml/2006/main" name="Light-Background-Master">
  <a:themeElements>
    <a:clrScheme name="Architecture Icons Light Background">
      <a:dk1>
        <a:srgbClr val="000000"/>
      </a:dk1>
      <a:lt1>
        <a:srgbClr val="FFFFFF"/>
      </a:lt1>
      <a:dk2>
        <a:srgbClr val="232F3E"/>
      </a:dk2>
      <a:lt2>
        <a:srgbClr val="F1F3F3"/>
      </a:lt2>
      <a:accent1>
        <a:srgbClr val="ED7100"/>
      </a:accent1>
      <a:accent2>
        <a:srgbClr val="037F0C"/>
      </a:accent2>
      <a:accent3>
        <a:srgbClr val="D91515"/>
      </a:accent3>
      <a:accent4>
        <a:srgbClr val="F2F3F3"/>
      </a:accent4>
      <a:accent5>
        <a:srgbClr val="D5DBDB"/>
      </a:accent5>
      <a:accent6>
        <a:srgbClr val="0971D3"/>
      </a:accent6>
      <a:hlink>
        <a:srgbClr val="0971D3"/>
      </a:hlink>
      <a:folHlink>
        <a:srgbClr val="0971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Background-Master">
  <a:themeElements>
    <a:clrScheme name="Architecture Icons Dark Background">
      <a:dk1>
        <a:srgbClr val="000000"/>
      </a:dk1>
      <a:lt1>
        <a:srgbClr val="FFFFFF"/>
      </a:lt1>
      <a:dk2>
        <a:srgbClr val="232F3E"/>
      </a:dk2>
      <a:lt2>
        <a:srgbClr val="E7E6E6"/>
      </a:lt2>
      <a:accent1>
        <a:srgbClr val="FF9900"/>
      </a:accent1>
      <a:accent2>
        <a:srgbClr val="28AD32"/>
      </a:accent2>
      <a:accent3>
        <a:srgbClr val="EB6F6F"/>
      </a:accent3>
      <a:accent4>
        <a:srgbClr val="A5A5A5"/>
      </a:accent4>
      <a:accent5>
        <a:srgbClr val="D1D5DB"/>
      </a:accent5>
      <a:accent6>
        <a:srgbClr val="539FE5"/>
      </a:accent6>
      <a:hlink>
        <a:srgbClr val="539FE5"/>
      </a:hlink>
      <a:folHlink>
        <a:srgbClr val="539F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912ac9-b6d3-44ca-9d85-3f70c385655c" xsi:nil="true"/>
    <lcf76f155ced4ddcb4097134ff3c332f xmlns="32b4a4d1-8dd6-4d30-8423-53021e8a133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504A64C0CF8D428652867B38FA70DA" ma:contentTypeVersion="15" ma:contentTypeDescription="Create a new document." ma:contentTypeScope="" ma:versionID="f99afb8292631019d6a6972f5d483aed">
  <xsd:schema xmlns:xsd="http://www.w3.org/2001/XMLSchema" xmlns:xs="http://www.w3.org/2001/XMLSchema" xmlns:p="http://schemas.microsoft.com/office/2006/metadata/properties" xmlns:ns2="32b4a4d1-8dd6-4d30-8423-53021e8a133e" xmlns:ns3="6c912ac9-b6d3-44ca-9d85-3f70c385655c" targetNamespace="http://schemas.microsoft.com/office/2006/metadata/properties" ma:root="true" ma:fieldsID="56c6d3eeaeb198c37d97c9f2837b04be" ns2:_="" ns3:_="">
    <xsd:import namespace="32b4a4d1-8dd6-4d30-8423-53021e8a133e"/>
    <xsd:import namespace="6c912ac9-b6d3-44ca-9d85-3f70c385655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4a4d1-8dd6-4d30-8423-53021e8a133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a1c43f6-3732-4eb6-bcfc-d3f370c727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912ac9-b6d3-44ca-9d85-3f70c385655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d84f86e-df0c-43eb-8e5e-7a85e04691ee}" ma:internalName="TaxCatchAll" ma:showField="CatchAllData" ma:web="6c912ac9-b6d3-44ca-9d85-3f70c385655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11AF17-4B8A-4426-B504-4FA6577A9301}">
  <ds:schemaRefs>
    <ds:schemaRef ds:uri="32b4a4d1-8dd6-4d30-8423-53021e8a133e"/>
    <ds:schemaRef ds:uri="6c912ac9-b6d3-44ca-9d85-3f70c38565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458AC7-97BD-4E0B-B871-A894E6E57D97}">
  <ds:schemaRefs>
    <ds:schemaRef ds:uri="32b4a4d1-8dd6-4d30-8423-53021e8a133e"/>
    <ds:schemaRef ds:uri="6c912ac9-b6d3-44ca-9d85-3f70c38565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13C02B-B6A0-44BC-99D1-BADF555D34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Widescreen</PresentationFormat>
  <Paragraphs>377</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CiscoSansTT Light</vt:lpstr>
      <vt:lpstr>Roboto</vt:lpstr>
      <vt:lpstr>Roboto Medium</vt:lpstr>
      <vt:lpstr>Light-Background-Master</vt:lpstr>
      <vt:lpstr>Dark-Background-Master</vt:lpstr>
      <vt:lpstr>2Ring Dashboards &amp; Wallboards for Amazon Connect</vt:lpstr>
      <vt:lpstr>About 2Ring ..</vt:lpstr>
      <vt:lpstr>Business Case for 2Ring Dashboards &amp; Wallboards ..</vt:lpstr>
      <vt:lpstr>Procurement .. Purchasing 2Ring DW </vt:lpstr>
      <vt:lpstr>Support, Delivery, and Customer Success with 2Ring ..</vt:lpstr>
      <vt:lpstr>Proven by Hundreds of Customers Worldwide ..</vt:lpstr>
      <vt:lpstr>MS Edge: Personalized Layout Next to the CRM ..</vt:lpstr>
      <vt:lpstr>Deliver Eye-Catching &amp; Flexible Layouts ..</vt:lpstr>
      <vt:lpstr>Real-Time Reporting Friendly to Business Users ..</vt:lpstr>
      <vt:lpstr>Use Multiple Data Sources ..</vt:lpstr>
      <vt:lpstr>Media Content: Import media files to enrich your layouts ..</vt:lpstr>
      <vt:lpstr>Additional External Content Types .. Digital Signage</vt:lpstr>
      <vt:lpstr>Real-Time Thresholds &amp; Alerts ..</vt:lpstr>
      <vt:lpstr>Business Units (BUs) / Data Silos ..</vt:lpstr>
      <vt:lpstr>2Ring Cloud .. Single Sign On</vt:lpstr>
      <vt:lpstr>Device Friendly Login Experience</vt:lpstr>
      <vt:lpstr>External Users &amp; Sharing Access ..</vt:lpstr>
      <vt:lpstr>2Ring Power Tool (Personalized Wallboard) ..</vt:lpstr>
      <vt:lpstr>Your Content  &amp; Your Style ..</vt:lpstr>
      <vt:lpstr>Widgets: Talking Heads / Floor Maps, Pie Charts, Timeline Charts, Word Cloud, ..</vt:lpstr>
      <vt:lpstr>2Ring Cloud .. IP Filtering at BU Level</vt:lpstr>
      <vt:lpstr>Importing Custom Data from CSV ..</vt:lpstr>
      <vt:lpstr>Historical Trending of Real Time Data ..</vt:lpstr>
      <vt:lpstr>Gamification: Highlight Personal Achievements ..</vt:lpstr>
      <vt:lpstr>2Ring Dashboards &amp; Wallboards: Technical Overview ..</vt:lpstr>
      <vt:lpstr>Hardware .. (not provided by 2Ring)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Richard Reindl</cp:lastModifiedBy>
  <cp:revision>2</cp:revision>
  <dcterms:created xsi:type="dcterms:W3CDTF">2020-03-23T21:46:17Z</dcterms:created>
  <dcterms:modified xsi:type="dcterms:W3CDTF">2024-06-07T20:42:16Z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0x01010092504A64C0CF8D428652867B38FA70DA</vt:lpwstr>
  </property>
  <property fmtid="{D5CDD505-2E9C-101B-9397-08002B2CF9AE}" pid="3" name="MediaServiceImageTags">
    <vt:lpwstr/>
  </property>
</Properties>
</file>