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36"/>
  </p:notesMasterIdLst>
  <p:handoutMasterIdLst>
    <p:handoutMasterId r:id="rId37"/>
  </p:handoutMasterIdLst>
  <p:sldIdLst>
    <p:sldId id="771" r:id="rId5"/>
    <p:sldId id="797" r:id="rId6"/>
    <p:sldId id="778" r:id="rId7"/>
    <p:sldId id="803" r:id="rId8"/>
    <p:sldId id="826" r:id="rId9"/>
    <p:sldId id="824" r:id="rId10"/>
    <p:sldId id="802" r:id="rId11"/>
    <p:sldId id="827" r:id="rId12"/>
    <p:sldId id="829" r:id="rId13"/>
    <p:sldId id="830" r:id="rId14"/>
    <p:sldId id="793" r:id="rId15"/>
    <p:sldId id="804" r:id="rId16"/>
    <p:sldId id="805" r:id="rId17"/>
    <p:sldId id="807" r:id="rId18"/>
    <p:sldId id="809" r:id="rId19"/>
    <p:sldId id="811" r:id="rId20"/>
    <p:sldId id="812" r:id="rId21"/>
    <p:sldId id="833" r:id="rId22"/>
    <p:sldId id="832" r:id="rId23"/>
    <p:sldId id="813" r:id="rId24"/>
    <p:sldId id="814" r:id="rId25"/>
    <p:sldId id="815" r:id="rId26"/>
    <p:sldId id="817" r:id="rId27"/>
    <p:sldId id="819" r:id="rId28"/>
    <p:sldId id="818" r:id="rId29"/>
    <p:sldId id="831" r:id="rId30"/>
    <p:sldId id="784" r:id="rId31"/>
    <p:sldId id="825" r:id="rId32"/>
    <p:sldId id="828" r:id="rId33"/>
    <p:sldId id="823" r:id="rId34"/>
    <p:sldId id="822" r:id="rId35"/>
  </p:sldIdLst>
  <p:sldSz cx="12192000" cy="6858000"/>
  <p:notesSz cx="9144000" cy="6858000"/>
  <p:embeddedFontLst>
    <p:embeddedFont>
      <p:font typeface="CiscoSansTT" panose="020B0604020202020204" charset="0"/>
      <p:regular r:id="rId38"/>
      <p:bold r:id="rId39"/>
      <p:italic r:id="rId40"/>
      <p:boldItalic r:id="rId41"/>
    </p:embeddedFont>
    <p:embeddedFont>
      <p:font typeface="CiscoSansTT Light" panose="020B0604020202020204" charset="0"/>
      <p:regular r:id="rId42"/>
      <p:italic r:id="rId43"/>
    </p:embeddedFont>
    <p:embeddedFont>
      <p:font typeface="CiscoSansTT Medium" panose="020B0604020202020204" charset="0"/>
      <p:regular r:id="rId44"/>
      <p:italic r:id="rId45"/>
    </p:embeddedFont>
    <p:embeddedFont>
      <p:font typeface="Roboto" panose="02000000000000000000" pitchFamily="2" charset="0"/>
      <p:regular r:id="rId46"/>
      <p:bold r:id="rId47"/>
      <p:italic r:id="rId48"/>
      <p:boldItalic r:id="rId49"/>
    </p:embeddedFont>
  </p:embeddedFontLst>
  <p:defaultTextStyle>
    <a:defPPr>
      <a:defRPr lang="en-US"/>
    </a:defPPr>
    <a:lvl1pPr marL="0" algn="l" defTabSz="926372" rtl="0" eaLnBrk="1" latinLnBrk="0" hangingPunct="1">
      <a:defRPr sz="1824"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D1E06D-2491-384D-BAC5-762643ACB572}" name="Miroslav Moravek" initials="MM" userId="S::miroslav.moravek@soitron.com::fa131309-876e-4b86-8784-8bab3f7ec8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D23"/>
    <a:srgbClr val="FF94A1"/>
    <a:srgbClr val="64A2C7"/>
    <a:srgbClr val="F28C91"/>
    <a:srgbClr val="FF3A65"/>
    <a:srgbClr val="F2787A"/>
    <a:srgbClr val="F5A3A6"/>
    <a:srgbClr val="FFAAA1"/>
    <a:srgbClr val="315F99"/>
    <a:srgbClr val="F477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E6DAB-B869-46B6-80F3-CF671868CA83}" v="47" dt="2024-02-05T20:01:19.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648A43-98E0-C341-97DE-A8F07C6EA81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CiscoSansTT" panose="020B0503020201020303" pitchFamily="34" charset="0"/>
            </a:endParaRPr>
          </a:p>
        </p:txBody>
      </p:sp>
      <p:sp>
        <p:nvSpPr>
          <p:cNvPr id="3" name="Date Placeholder 2">
            <a:extLst>
              <a:ext uri="{FF2B5EF4-FFF2-40B4-BE49-F238E27FC236}">
                <a16:creationId xmlns:a16="http://schemas.microsoft.com/office/drawing/2014/main" id="{5128D7CE-E29D-DA47-B455-486D8AA6493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85E2E18-2456-5743-B9C3-C6EB67CDB13C}" type="datetimeFigureOut">
              <a:rPr lang="en-US" smtClean="0">
                <a:latin typeface="CiscoSansTT" panose="020B0503020201020303" pitchFamily="34" charset="0"/>
              </a:rPr>
              <a:t>6/7/2024</a:t>
            </a:fld>
            <a:endParaRPr lang="en-US">
              <a:latin typeface="CiscoSansTT" panose="020B0503020201020303" pitchFamily="34" charset="0"/>
            </a:endParaRPr>
          </a:p>
        </p:txBody>
      </p:sp>
      <p:sp>
        <p:nvSpPr>
          <p:cNvPr id="4" name="Footer Placeholder 3">
            <a:extLst>
              <a:ext uri="{FF2B5EF4-FFF2-40B4-BE49-F238E27FC236}">
                <a16:creationId xmlns:a16="http://schemas.microsoft.com/office/drawing/2014/main" id="{52D897AD-C071-2247-91E8-B5EAF1CBEAF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CiscoSansTT" panose="020B0503020201020303" pitchFamily="34" charset="0"/>
            </a:endParaRPr>
          </a:p>
        </p:txBody>
      </p:sp>
      <p:sp>
        <p:nvSpPr>
          <p:cNvPr id="5" name="Slide Number Placeholder 4">
            <a:extLst>
              <a:ext uri="{FF2B5EF4-FFF2-40B4-BE49-F238E27FC236}">
                <a16:creationId xmlns:a16="http://schemas.microsoft.com/office/drawing/2014/main" id="{1567D1CD-6C1A-5E47-BB2E-B8D3BDD777E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6F7D9D7-71C7-A64E-B831-98AFDF51486B}" type="slidenum">
              <a:rPr lang="en-US" smtClean="0">
                <a:latin typeface="CiscoSansTT" panose="020B0503020201020303" pitchFamily="34" charset="0"/>
              </a:rPr>
              <a:t>‹#›</a:t>
            </a:fld>
            <a:endParaRPr lang="en-US">
              <a:latin typeface="CiscoSansTT" panose="020B0503020201020303" pitchFamily="34" charset="0"/>
            </a:endParaRPr>
          </a:p>
        </p:txBody>
      </p:sp>
    </p:spTree>
    <p:extLst>
      <p:ext uri="{BB962C8B-B14F-4D97-AF65-F5344CB8AC3E}">
        <p14:creationId xmlns:p14="http://schemas.microsoft.com/office/powerpoint/2010/main" val="1984463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CiscoSansTT" panose="020B0503020201020303"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CiscoSansTT" panose="020B0503020201020303" pitchFamily="34" charset="0"/>
              </a:defRPr>
            </a:lvl1pPr>
          </a:lstStyle>
          <a:p>
            <a:fld id="{417CD411-C007-B743-A971-7E98FF0666C9}" type="datetimeFigureOut">
              <a:rPr lang="en-US" smtClean="0"/>
              <a:pPr/>
              <a:t>6/7/2024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CiscoSansTT" panose="020B0503020201020303"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CiscoSansTT" panose="020B0503020201020303" pitchFamily="34" charset="0"/>
              </a:defRPr>
            </a:lvl1pPr>
          </a:lstStyle>
          <a:p>
            <a:fld id="{6F06331D-EFA3-0C49-86FC-9D59F4A6C2FE}" type="slidenum">
              <a:rPr lang="en-US" smtClean="0"/>
              <a:pPr/>
              <a:t>‹#›</a:t>
            </a:fld>
            <a:endParaRPr lang="en-US"/>
          </a:p>
        </p:txBody>
      </p:sp>
    </p:spTree>
    <p:extLst>
      <p:ext uri="{BB962C8B-B14F-4D97-AF65-F5344CB8AC3E}">
        <p14:creationId xmlns:p14="http://schemas.microsoft.com/office/powerpoint/2010/main" val="623303293"/>
      </p:ext>
    </p:extLst>
  </p:cSld>
  <p:clrMap bg1="lt1" tx1="dk1" bg2="lt2" tx2="dk2" accent1="accent1" accent2="accent2" accent3="accent3" accent4="accent4" accent5="accent5" accent6="accent6" hlink="hlink" folHlink="folHlink"/>
  <p:notesStyle>
    <a:lvl1pPr marL="0" algn="l" defTabSz="926372" rtl="0" eaLnBrk="1" latinLnBrk="0" hangingPunct="1">
      <a:defRPr sz="1216" b="0" i="0" kern="1200">
        <a:solidFill>
          <a:schemeClr val="tx1"/>
        </a:solidFill>
        <a:latin typeface="CiscoSansTT" panose="020B0503020201020303" pitchFamily="34" charset="0"/>
        <a:ea typeface="+mn-ea"/>
        <a:cs typeface="+mn-cs"/>
      </a:defRPr>
    </a:lvl1pPr>
    <a:lvl2pPr marL="463186" algn="l" defTabSz="926372" rtl="0" eaLnBrk="1" latinLnBrk="0" hangingPunct="1">
      <a:defRPr sz="1216" b="0" i="0" kern="1200">
        <a:solidFill>
          <a:schemeClr val="tx1"/>
        </a:solidFill>
        <a:latin typeface="CiscoSansTT" panose="020B0503020201020303" pitchFamily="34" charset="0"/>
        <a:ea typeface="+mn-ea"/>
        <a:cs typeface="+mn-cs"/>
      </a:defRPr>
    </a:lvl2pPr>
    <a:lvl3pPr marL="926372" algn="l" defTabSz="926372" rtl="0" eaLnBrk="1" latinLnBrk="0" hangingPunct="1">
      <a:defRPr sz="1216" b="0" i="0" kern="1200">
        <a:solidFill>
          <a:schemeClr val="tx1"/>
        </a:solidFill>
        <a:latin typeface="CiscoSansTT" panose="020B0503020201020303" pitchFamily="34" charset="0"/>
        <a:ea typeface="+mn-ea"/>
        <a:cs typeface="+mn-cs"/>
      </a:defRPr>
    </a:lvl3pPr>
    <a:lvl4pPr marL="1389557" algn="l" defTabSz="926372" rtl="0" eaLnBrk="1" latinLnBrk="0" hangingPunct="1">
      <a:defRPr sz="1216" b="0" i="0" kern="1200">
        <a:solidFill>
          <a:schemeClr val="tx1"/>
        </a:solidFill>
        <a:latin typeface="CiscoSansTT" panose="020B0503020201020303" pitchFamily="34" charset="0"/>
        <a:ea typeface="+mn-ea"/>
        <a:cs typeface="+mn-cs"/>
      </a:defRPr>
    </a:lvl4pPr>
    <a:lvl5pPr marL="1852743" algn="l" defTabSz="926372" rtl="0" eaLnBrk="1" latinLnBrk="0" hangingPunct="1">
      <a:defRPr sz="1216" b="0" i="0" kern="1200">
        <a:solidFill>
          <a:schemeClr val="tx1"/>
        </a:solidFill>
        <a:latin typeface="CiscoSansTT" panose="020B0503020201020303" pitchFamily="34" charset="0"/>
        <a:ea typeface="+mn-ea"/>
        <a:cs typeface="+mn-cs"/>
      </a:defRPr>
    </a:lvl5pPr>
    <a:lvl6pPr marL="2315929" algn="l" defTabSz="926372" rtl="0" eaLnBrk="1" latinLnBrk="0" hangingPunct="1">
      <a:defRPr sz="1216" kern="1200">
        <a:solidFill>
          <a:schemeClr val="tx1"/>
        </a:solidFill>
        <a:latin typeface="+mn-lt"/>
        <a:ea typeface="+mn-ea"/>
        <a:cs typeface="+mn-cs"/>
      </a:defRPr>
    </a:lvl6pPr>
    <a:lvl7pPr marL="2779113" algn="l" defTabSz="926372" rtl="0" eaLnBrk="1" latinLnBrk="0" hangingPunct="1">
      <a:defRPr sz="1216" kern="1200">
        <a:solidFill>
          <a:schemeClr val="tx1"/>
        </a:solidFill>
        <a:latin typeface="+mn-lt"/>
        <a:ea typeface="+mn-ea"/>
        <a:cs typeface="+mn-cs"/>
      </a:defRPr>
    </a:lvl7pPr>
    <a:lvl8pPr marL="3242299" algn="l" defTabSz="926372" rtl="0" eaLnBrk="1" latinLnBrk="0" hangingPunct="1">
      <a:defRPr sz="1216" kern="1200">
        <a:solidFill>
          <a:schemeClr val="tx1"/>
        </a:solidFill>
        <a:latin typeface="+mn-lt"/>
        <a:ea typeface="+mn-ea"/>
        <a:cs typeface="+mn-cs"/>
      </a:defRPr>
    </a:lvl8pPr>
    <a:lvl9pPr marL="3705486" algn="l" defTabSz="926372" rtl="0" eaLnBrk="1" latinLnBrk="0" hangingPunct="1">
      <a:defRPr sz="12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06331D-EFA3-0C49-86FC-9D59F4A6C2FE}" type="slidenum">
              <a:rPr lang="en-US" smtClean="0"/>
              <a:pPr/>
              <a:t>1</a:t>
            </a:fld>
            <a:endParaRPr lang="en-US"/>
          </a:p>
        </p:txBody>
      </p:sp>
    </p:spTree>
    <p:extLst>
      <p:ext uri="{BB962C8B-B14F-4D97-AF65-F5344CB8AC3E}">
        <p14:creationId xmlns:p14="http://schemas.microsoft.com/office/powerpoint/2010/main" val="221899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a:t>2Ring empowers customers to use their data to build a mix of many views, so to create different views depending who the target audience is and then also bring these layouts to this audience to where they are – embed these into </a:t>
            </a:r>
            <a:r>
              <a:rPr lang="en-US" err="1"/>
              <a:t>WebexCC</a:t>
            </a:r>
            <a:r>
              <a:rPr lang="en-US"/>
              <a:t> agent or supervisor desktop, or displayed personalized views next to or on top of the CRM system that agents work with, or embed these views into </a:t>
            </a:r>
            <a:r>
              <a:rPr lang="en-US" err="1"/>
              <a:t>webex</a:t>
            </a:r>
            <a:r>
              <a:rPr lang="en-US"/>
              <a:t> or Microsoft Teams, or just setup thresholds and alerts to deliver notifications if thresholds are breached.</a:t>
            </a:r>
          </a:p>
        </p:txBody>
      </p:sp>
      <p:sp>
        <p:nvSpPr>
          <p:cNvPr id="4" name="Slide Number Placeholder 3"/>
          <p:cNvSpPr>
            <a:spLocks noGrp="1"/>
          </p:cNvSpPr>
          <p:nvPr>
            <p:ph type="sldNum" sz="quarter" idx="5"/>
          </p:nvPr>
        </p:nvSpPr>
        <p:spPr/>
        <p:txBody>
          <a:bodyPr/>
          <a:lstStyle/>
          <a:p>
            <a:fld id="{6F06331D-EFA3-0C49-86FC-9D59F4A6C2FE}" type="slidenum">
              <a:rPr lang="en-US" smtClean="0"/>
              <a:pPr/>
              <a:t>2</a:t>
            </a:fld>
            <a:endParaRPr lang="en-US"/>
          </a:p>
        </p:txBody>
      </p:sp>
    </p:spTree>
    <p:extLst>
      <p:ext uri="{BB962C8B-B14F-4D97-AF65-F5344CB8AC3E}">
        <p14:creationId xmlns:p14="http://schemas.microsoft.com/office/powerpoint/2010/main" val="196405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a:t>2Ring works with all Cisco contact center platforms – the only difference is that customers with </a:t>
            </a:r>
            <a:r>
              <a:rPr lang="en-US" err="1"/>
              <a:t>WebexCC</a:t>
            </a:r>
            <a:r>
              <a:rPr lang="en-US"/>
              <a:t> are able to use 2Ring Dashboards &amp; Wallboards from 2Ring Cloud or they can choose to self-host it, but those customers who are on UCCX/UCCE/PCCE or </a:t>
            </a:r>
            <a:r>
              <a:rPr lang="en-US" err="1"/>
              <a:t>WebexCC</a:t>
            </a:r>
            <a:r>
              <a:rPr lang="en-US"/>
              <a:t> Enterprise, these customers will need to self-host 2Ring – they do not have the option to use our 2Ring Cloud service.</a:t>
            </a:r>
          </a:p>
        </p:txBody>
      </p:sp>
      <p:sp>
        <p:nvSpPr>
          <p:cNvPr id="4" name="Slide Number Placeholder 3"/>
          <p:cNvSpPr>
            <a:spLocks noGrp="1"/>
          </p:cNvSpPr>
          <p:nvPr>
            <p:ph type="sldNum" sz="quarter" idx="5"/>
          </p:nvPr>
        </p:nvSpPr>
        <p:spPr/>
        <p:txBody>
          <a:bodyPr/>
          <a:lstStyle/>
          <a:p>
            <a:fld id="{6F06331D-EFA3-0C49-86FC-9D59F4A6C2FE}" type="slidenum">
              <a:rPr lang="en-US" smtClean="0"/>
              <a:pPr/>
              <a:t>4</a:t>
            </a:fld>
            <a:endParaRPr lang="en-US"/>
          </a:p>
        </p:txBody>
      </p:sp>
    </p:spTree>
    <p:extLst>
      <p:ext uri="{BB962C8B-B14F-4D97-AF65-F5344CB8AC3E}">
        <p14:creationId xmlns:p14="http://schemas.microsoft.com/office/powerpoint/2010/main" val="192870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6F06331D-EFA3-0C49-86FC-9D59F4A6C2FE}" type="slidenum">
              <a:rPr lang="en-US" smtClean="0"/>
              <a:pPr/>
              <a:t>14</a:t>
            </a:fld>
            <a:endParaRPr lang="en-US"/>
          </a:p>
        </p:txBody>
      </p:sp>
    </p:spTree>
    <p:extLst>
      <p:ext uri="{BB962C8B-B14F-4D97-AF65-F5344CB8AC3E}">
        <p14:creationId xmlns:p14="http://schemas.microsoft.com/office/powerpoint/2010/main" val="309469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It works on the same principle as shown on slide 14. It is necessary to define a condition (threshold) and if it is met, a rule gets executed.</a:t>
            </a:r>
          </a:p>
        </p:txBody>
      </p:sp>
      <p:sp>
        <p:nvSpPr>
          <p:cNvPr id="4" name="Slide Number Placeholder 3"/>
          <p:cNvSpPr>
            <a:spLocks noGrp="1"/>
          </p:cNvSpPr>
          <p:nvPr>
            <p:ph type="sldNum" sz="quarter" idx="5"/>
          </p:nvPr>
        </p:nvSpPr>
        <p:spPr/>
        <p:txBody>
          <a:bodyPr/>
          <a:lstStyle/>
          <a:p>
            <a:fld id="{6F06331D-EFA3-0C49-86FC-9D59F4A6C2FE}" type="slidenum">
              <a:rPr lang="en-US" smtClean="0"/>
              <a:pPr/>
              <a:t>20</a:t>
            </a:fld>
            <a:endParaRPr lang="en-US"/>
          </a:p>
        </p:txBody>
      </p:sp>
    </p:spTree>
    <p:extLst>
      <p:ext uri="{BB962C8B-B14F-4D97-AF65-F5344CB8AC3E}">
        <p14:creationId xmlns:p14="http://schemas.microsoft.com/office/powerpoint/2010/main" val="2492588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6F06331D-EFA3-0C49-86FC-9D59F4A6C2FE}" type="slidenum">
              <a:rPr lang="en-US" smtClean="0"/>
              <a:pPr/>
              <a:t>21</a:t>
            </a:fld>
            <a:endParaRPr lang="en-US"/>
          </a:p>
        </p:txBody>
      </p:sp>
    </p:spTree>
    <p:extLst>
      <p:ext uri="{BB962C8B-B14F-4D97-AF65-F5344CB8AC3E}">
        <p14:creationId xmlns:p14="http://schemas.microsoft.com/office/powerpoint/2010/main" val="259098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en-US" kern="100">
                <a:latin typeface="+mj-lt"/>
                <a:ea typeface="Calibri" panose="020F0502020204030204" pitchFamily="34" charset="0"/>
                <a:cs typeface="Times New Roman" panose="02020603050405020304" pitchFamily="18" charset="0"/>
              </a:rPr>
              <a:t>Calculations based on targets, e.g. % fulfillment of agent’s goal</a:t>
            </a:r>
          </a:p>
          <a:p>
            <a:pPr>
              <a:lnSpc>
                <a:spcPct val="107000"/>
              </a:lnSpc>
              <a:spcAft>
                <a:spcPts val="800"/>
              </a:spcAft>
              <a:tabLst>
                <a:tab pos="457200" algn="l"/>
              </a:tabLst>
            </a:pPr>
            <a:r>
              <a:rPr lang="en-US" kern="100">
                <a:latin typeface="+mj-lt"/>
                <a:ea typeface="Calibri" panose="020F0502020204030204" pitchFamily="34" charset="0"/>
                <a:cs typeface="Times New Roman" panose="02020603050405020304" pitchFamily="18" charset="0"/>
              </a:rPr>
              <a:t>Short notes displayed next to agent state in a list of agents</a:t>
            </a:r>
          </a:p>
        </p:txBody>
      </p:sp>
      <p:sp>
        <p:nvSpPr>
          <p:cNvPr id="4" name="Slide Number Placeholder 3"/>
          <p:cNvSpPr>
            <a:spLocks noGrp="1"/>
          </p:cNvSpPr>
          <p:nvPr>
            <p:ph type="sldNum" sz="quarter" idx="5"/>
          </p:nvPr>
        </p:nvSpPr>
        <p:spPr/>
        <p:txBody>
          <a:bodyPr/>
          <a:lstStyle/>
          <a:p>
            <a:fld id="{6F06331D-EFA3-0C49-86FC-9D59F4A6C2FE}" type="slidenum">
              <a:rPr lang="en-US" smtClean="0"/>
              <a:pPr/>
              <a:t>23</a:t>
            </a:fld>
            <a:endParaRPr lang="en-US"/>
          </a:p>
        </p:txBody>
      </p:sp>
    </p:spTree>
    <p:extLst>
      <p:ext uri="{BB962C8B-B14F-4D97-AF65-F5344CB8AC3E}">
        <p14:creationId xmlns:p14="http://schemas.microsoft.com/office/powerpoint/2010/main" val="281459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06331D-EFA3-0C49-86FC-9D59F4A6C2FE}" type="slidenum">
              <a:rPr lang="en-US" smtClean="0"/>
              <a:pPr/>
              <a:t>29</a:t>
            </a:fld>
            <a:endParaRPr lang="en-US"/>
          </a:p>
        </p:txBody>
      </p:sp>
    </p:spTree>
    <p:extLst>
      <p:ext uri="{BB962C8B-B14F-4D97-AF65-F5344CB8AC3E}">
        <p14:creationId xmlns:p14="http://schemas.microsoft.com/office/powerpoint/2010/main" val="200459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06331D-EFA3-0C49-86FC-9D59F4A6C2FE}" type="slidenum">
              <a:rPr lang="en-US" smtClean="0"/>
              <a:pPr/>
              <a:t>30</a:t>
            </a:fld>
            <a:endParaRPr lang="en-US"/>
          </a:p>
        </p:txBody>
      </p:sp>
    </p:spTree>
    <p:extLst>
      <p:ext uri="{BB962C8B-B14F-4D97-AF65-F5344CB8AC3E}">
        <p14:creationId xmlns:p14="http://schemas.microsoft.com/office/powerpoint/2010/main" val="87658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27298A57-2884-4E0B-8D41-9511E9B6F7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4625" y="6169253"/>
            <a:ext cx="1285874" cy="355606"/>
          </a:xfrm>
          <a:prstGeom prst="rect">
            <a:avLst/>
          </a:prstGeom>
        </p:spPr>
      </p:pic>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2023 Cisco and/or its affiliates. All rights reserved. Cisco Confidential</a:t>
            </a:r>
          </a:p>
        </p:txBody>
      </p:sp>
      <p:sp>
        <p:nvSpPr>
          <p:cNvPr id="11" name="Text Placeholder 3">
            <a:extLst>
              <a:ext uri="{FF2B5EF4-FFF2-40B4-BE49-F238E27FC236}">
                <a16:creationId xmlns:a16="http://schemas.microsoft.com/office/drawing/2014/main" id="{E58F2A90-2C6F-4F31-A4C7-F5BDCA4A3BCE}"/>
              </a:ext>
            </a:extLst>
          </p:cNvPr>
          <p:cNvSpPr>
            <a:spLocks noGrp="1"/>
          </p:cNvSpPr>
          <p:nvPr>
            <p:ph type="body" sz="half" idx="2"/>
          </p:nvPr>
        </p:nvSpPr>
        <p:spPr>
          <a:xfrm>
            <a:off x="571500" y="4869789"/>
            <a:ext cx="7277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
        <p:nvSpPr>
          <p:cNvPr id="12" name="Text Placeholder 3">
            <a:extLst>
              <a:ext uri="{FF2B5EF4-FFF2-40B4-BE49-F238E27FC236}">
                <a16:creationId xmlns:a16="http://schemas.microsoft.com/office/drawing/2014/main" id="{2C83E7DA-28D5-454A-A1ED-E89721D3DB0A}"/>
              </a:ext>
            </a:extLst>
          </p:cNvPr>
          <p:cNvSpPr>
            <a:spLocks noGrp="1"/>
          </p:cNvSpPr>
          <p:nvPr>
            <p:ph type="body" sz="half" idx="12"/>
          </p:nvPr>
        </p:nvSpPr>
        <p:spPr>
          <a:xfrm>
            <a:off x="571500" y="5248892"/>
            <a:ext cx="7277100" cy="184666"/>
          </a:xfrm>
          <a:prstGeom prst="rect">
            <a:avLst/>
          </a:prstGeom>
        </p:spPr>
        <p:txBody>
          <a:bodyPr wrap="square" lIns="0" tIns="0" rIns="0" bIns="0">
            <a:spAutoFit/>
          </a:bodyPr>
          <a:lstStyle>
            <a:lvl1pPr marL="0" indent="0">
              <a:lnSpc>
                <a:spcPct val="100000"/>
              </a:lnSpc>
              <a:buNone/>
              <a:defRPr sz="12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
        <p:nvSpPr>
          <p:cNvPr id="13" name="Title Placeholder 1">
            <a:extLst>
              <a:ext uri="{FF2B5EF4-FFF2-40B4-BE49-F238E27FC236}">
                <a16:creationId xmlns:a16="http://schemas.microsoft.com/office/drawing/2014/main" id="{9500EA18-5957-4FDC-9E56-879A0FF79893}"/>
              </a:ext>
            </a:extLst>
          </p:cNvPr>
          <p:cNvSpPr>
            <a:spLocks noGrp="1"/>
          </p:cNvSpPr>
          <p:nvPr>
            <p:ph type="title" hasCustomPrompt="1"/>
          </p:nvPr>
        </p:nvSpPr>
        <p:spPr>
          <a:xfrm>
            <a:off x="571500" y="1790701"/>
            <a:ext cx="7277100" cy="1485900"/>
          </a:xfrm>
          <a:prstGeom prst="rect">
            <a:avLst/>
          </a:prstGeom>
        </p:spPr>
        <p:txBody>
          <a:bodyPr vert="horz" wrap="square" lIns="0" tIns="0" rIns="0" bIns="0" rtlCol="0" anchor="b" anchorCtr="0">
            <a:noAutofit/>
          </a:bodyPr>
          <a:lstStyle>
            <a:lvl1pPr>
              <a:defRPr sz="5400" spc="-133" baseline="0">
                <a:solidFill>
                  <a:schemeClr val="bg1"/>
                </a:solidFill>
              </a:defRPr>
            </a:lvl1pPr>
          </a:lstStyle>
          <a:p>
            <a:r>
              <a:rPr lang="en-US"/>
              <a:t>Click to edit </a:t>
            </a:r>
            <a:br>
              <a:rPr lang="en-US"/>
            </a:br>
            <a:r>
              <a:rPr lang="en-US"/>
              <a:t>Master title style</a:t>
            </a:r>
          </a:p>
        </p:txBody>
      </p:sp>
      <p:sp>
        <p:nvSpPr>
          <p:cNvPr id="14" name="Text Placeholder 3">
            <a:extLst>
              <a:ext uri="{FF2B5EF4-FFF2-40B4-BE49-F238E27FC236}">
                <a16:creationId xmlns:a16="http://schemas.microsoft.com/office/drawing/2014/main" id="{D1747274-5817-4CB6-819F-BD17E78F7897}"/>
              </a:ext>
            </a:extLst>
          </p:cNvPr>
          <p:cNvSpPr>
            <a:spLocks noGrp="1"/>
          </p:cNvSpPr>
          <p:nvPr>
            <p:ph type="body" sz="half" idx="13"/>
          </p:nvPr>
        </p:nvSpPr>
        <p:spPr>
          <a:xfrm>
            <a:off x="571500" y="3431817"/>
            <a:ext cx="7277099" cy="307777"/>
          </a:xfrm>
          <a:prstGeom prst="rect">
            <a:avLst/>
          </a:prstGeom>
        </p:spPr>
        <p:txBody>
          <a:bodyPr wrap="square" lIns="0" tIns="0" rIns="0" bIns="0">
            <a:spAutoFit/>
          </a:bodyPr>
          <a:lstStyle>
            <a:lvl1pPr marL="0" indent="0">
              <a:lnSpc>
                <a:spcPct val="100000"/>
              </a:lnSpc>
              <a:buNone/>
              <a:defRPr sz="20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Tree>
    <p:extLst>
      <p:ext uri="{BB962C8B-B14F-4D97-AF65-F5344CB8AC3E}">
        <p14:creationId xmlns:p14="http://schemas.microsoft.com/office/powerpoint/2010/main" val="37510444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 &amp; Non-bulleted Tex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195570-1534-4F74-B303-B06313C227F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0" name="Text Placeholder 5">
            <a:extLst>
              <a:ext uri="{FF2B5EF4-FFF2-40B4-BE49-F238E27FC236}">
                <a16:creationId xmlns:a16="http://schemas.microsoft.com/office/drawing/2014/main" id="{3C8EDC28-B88F-4E97-807E-4667BBE90DFD}"/>
              </a:ext>
            </a:extLst>
          </p:cNvPr>
          <p:cNvSpPr>
            <a:spLocks noGrp="1"/>
          </p:cNvSpPr>
          <p:nvPr>
            <p:ph type="body" sz="quarter" idx="45"/>
          </p:nvPr>
        </p:nvSpPr>
        <p:spPr>
          <a:xfrm>
            <a:off x="571500" y="1222129"/>
            <a:ext cx="11043376" cy="304800"/>
          </a:xfrm>
        </p:spPr>
        <p:txBody>
          <a:bodyPr>
            <a:no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sk-SK"/>
              <a:t>Kliknite sem a upravte štýly predlohy textu</a:t>
            </a:r>
          </a:p>
        </p:txBody>
      </p:sp>
      <p:sp>
        <p:nvSpPr>
          <p:cNvPr id="11" name="Title Placeholder 1">
            <a:extLst>
              <a:ext uri="{FF2B5EF4-FFF2-40B4-BE49-F238E27FC236}">
                <a16:creationId xmlns:a16="http://schemas.microsoft.com/office/drawing/2014/main" id="{990E622C-BD58-4FCC-9ED8-29DC053F69D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8" name="Text Placeholder 2">
            <a:extLst>
              <a:ext uri="{FF2B5EF4-FFF2-40B4-BE49-F238E27FC236}">
                <a16:creationId xmlns:a16="http://schemas.microsoft.com/office/drawing/2014/main" id="{01BF3AD7-6CEB-4160-941F-78B24FA286EC}"/>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buFontTx/>
              <a:buNone/>
              <a:defRPr sz="1600"/>
            </a:lvl1pPr>
            <a:lvl2pPr marL="0" indent="0">
              <a:buFontTx/>
              <a:buNone/>
              <a:defRPr sz="1400"/>
            </a:lvl2pPr>
            <a:lvl3pPr marL="228600" indent="0">
              <a:buFontTx/>
              <a:buNone/>
              <a:defRPr sz="1200"/>
            </a:lvl3pPr>
            <a:lvl4pPr marL="406400" indent="0">
              <a:buFontTx/>
              <a:buNone/>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3" name="Slide Number Placeholder 5">
            <a:extLst>
              <a:ext uri="{FF2B5EF4-FFF2-40B4-BE49-F238E27FC236}">
                <a16:creationId xmlns:a16="http://schemas.microsoft.com/office/drawing/2014/main" id="{3433A8E6-7DF8-48D1-A89B-FB2F4E21801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0768113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DAB2D8-1539-4822-9614-2E04B2120F5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2" name="Title Placeholder 1">
            <a:extLst>
              <a:ext uri="{FF2B5EF4-FFF2-40B4-BE49-F238E27FC236}">
                <a16:creationId xmlns:a16="http://schemas.microsoft.com/office/drawing/2014/main" id="{F11488C6-0956-41A8-8DD9-9AE162DD8798}"/>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7" name="Content Placeholder 2">
            <a:extLst>
              <a:ext uri="{FF2B5EF4-FFF2-40B4-BE49-F238E27FC236}">
                <a16:creationId xmlns:a16="http://schemas.microsoft.com/office/drawing/2014/main" id="{E4D3BCA6-6F35-4C86-AF32-23220662794C}"/>
              </a:ext>
            </a:extLst>
          </p:cNvPr>
          <p:cNvSpPr>
            <a:spLocks noGrp="1"/>
          </p:cNvSpPr>
          <p:nvPr>
            <p:ph sz="half" idx="1"/>
          </p:nvPr>
        </p:nvSpPr>
        <p:spPr>
          <a:xfrm>
            <a:off x="571500" y="1905000"/>
            <a:ext cx="5372100" cy="4305301"/>
          </a:xfrm>
        </p:spPr>
        <p:txBody>
          <a:bodyPr>
            <a:noAutofit/>
          </a:bodyPr>
          <a:lstStyle>
            <a:lvl1pPr>
              <a:defRPr sz="1600"/>
            </a:lvl1pPr>
            <a:lvl2pPr>
              <a:defRPr sz="1400"/>
            </a:lvl2pPr>
            <a:lvl3pPr>
              <a:defRPr sz="1200"/>
            </a:lvl3pPr>
            <a:lvl4pPr>
              <a:defRPr sz="1000"/>
            </a:lvl4pPr>
            <a:lvl5pPr>
              <a:defRPr sz="600"/>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3" name="Content Placeholder 3">
            <a:extLst>
              <a:ext uri="{FF2B5EF4-FFF2-40B4-BE49-F238E27FC236}">
                <a16:creationId xmlns:a16="http://schemas.microsoft.com/office/drawing/2014/main" id="{0905EBCB-C5FA-4C42-8B11-D631C831C8D2}"/>
              </a:ext>
            </a:extLst>
          </p:cNvPr>
          <p:cNvSpPr>
            <a:spLocks noGrp="1"/>
          </p:cNvSpPr>
          <p:nvPr>
            <p:ph sz="half" idx="2"/>
          </p:nvPr>
        </p:nvSpPr>
        <p:spPr>
          <a:xfrm>
            <a:off x="6249563" y="1905000"/>
            <a:ext cx="5372100" cy="4305302"/>
          </a:xfrm>
        </p:spPr>
        <p:txBody>
          <a:bodyPr>
            <a:noAutofit/>
          </a:bodyPr>
          <a:lstStyle>
            <a:lvl1pPr>
              <a:defRPr sz="1600"/>
            </a:lvl1pPr>
            <a:lvl2pPr>
              <a:defRPr sz="1400"/>
            </a:lvl2pPr>
            <a:lvl3pPr>
              <a:defRPr sz="1200"/>
            </a:lvl3pPr>
            <a:lvl4pPr marL="512763" indent="-169863">
              <a:defRPr lang="en-US" sz="1000" b="0" i="0" kern="0" spc="0" baseline="0" dirty="0" smtClean="0">
                <a:solidFill>
                  <a:schemeClr val="tx1"/>
                </a:solidFill>
                <a:latin typeface="+mn-lt"/>
                <a:ea typeface="+mn-ea"/>
                <a:cs typeface="CiscoSansTT" panose="020B0503020201020303" pitchFamily="34" charset="0"/>
              </a:defRPr>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4" name="Slide Number Placeholder 5">
            <a:extLst>
              <a:ext uri="{FF2B5EF4-FFF2-40B4-BE49-F238E27FC236}">
                <a16:creationId xmlns:a16="http://schemas.microsoft.com/office/drawing/2014/main" id="{551D6121-211E-4CAD-BA67-42395632DC1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1190050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itle &amp; Bullet Tex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254480-49EA-44F8-91E6-0FCF9F498DC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8" name="Title Placeholder 1">
            <a:extLst>
              <a:ext uri="{FF2B5EF4-FFF2-40B4-BE49-F238E27FC236}">
                <a16:creationId xmlns:a16="http://schemas.microsoft.com/office/drawing/2014/main" id="{54F0C851-2273-49FA-AF49-08B0CAFE3D36}"/>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9" name="Text Placeholder 2">
            <a:extLst>
              <a:ext uri="{FF2B5EF4-FFF2-40B4-BE49-F238E27FC236}">
                <a16:creationId xmlns:a16="http://schemas.microsoft.com/office/drawing/2014/main" id="{668CA8F0-3D92-4809-B446-0BC0D0F17D7F}"/>
              </a:ext>
            </a:extLst>
          </p:cNvPr>
          <p:cNvSpPr>
            <a:spLocks noGrp="1"/>
          </p:cNvSpPr>
          <p:nvPr>
            <p:ph type="body" idx="1"/>
          </p:nvPr>
        </p:nvSpPr>
        <p:spPr>
          <a:xfrm>
            <a:off x="572663" y="1905000"/>
            <a:ext cx="5372100" cy="307777"/>
          </a:xfrm>
        </p:spPr>
        <p:txBody>
          <a:bodyPr vert="horz" wrap="square" lIns="0" tIns="0" rIns="0" bIns="0" rtlCol="0" anchor="t" anchorCtr="0">
            <a:spAutoFit/>
          </a:bodyPr>
          <a:lstStyle>
            <a:lvl1pPr>
              <a:defRPr lang="en-US" sz="2000" dirty="0">
                <a:latin typeface="+mj-lt"/>
                <a:cs typeface="CiscoSansTT" panose="020B0503020201020303" pitchFamily="34" charset="0"/>
              </a:defRPr>
            </a:lvl1pPr>
          </a:lstStyle>
          <a:p>
            <a:pPr lvl="0">
              <a:spcAft>
                <a:spcPts val="0"/>
              </a:spcAft>
              <a:buNone/>
            </a:pPr>
            <a:r>
              <a:rPr lang="sk-SK"/>
              <a:t>Kliknite sem a upravte štýly predlohy textu</a:t>
            </a:r>
          </a:p>
        </p:txBody>
      </p:sp>
      <p:sp>
        <p:nvSpPr>
          <p:cNvPr id="10" name="Text Placeholder 2">
            <a:extLst>
              <a:ext uri="{FF2B5EF4-FFF2-40B4-BE49-F238E27FC236}">
                <a16:creationId xmlns:a16="http://schemas.microsoft.com/office/drawing/2014/main" id="{17084EDD-5E93-4468-948A-D28E3D72CCC7}"/>
              </a:ext>
            </a:extLst>
          </p:cNvPr>
          <p:cNvSpPr>
            <a:spLocks noGrp="1"/>
          </p:cNvSpPr>
          <p:nvPr>
            <p:ph type="body" idx="57"/>
          </p:nvPr>
        </p:nvSpPr>
        <p:spPr>
          <a:xfrm>
            <a:off x="6249563" y="1905000"/>
            <a:ext cx="5372100" cy="307777"/>
          </a:xfrm>
        </p:spPr>
        <p:txBody>
          <a:bodyPr vert="horz" wrap="square" lIns="0" tIns="0" rIns="0" bIns="0" rtlCol="0" anchor="t" anchorCtr="0">
            <a:noAutofit/>
          </a:bodyPr>
          <a:lstStyle>
            <a:lvl1pPr>
              <a:defRPr lang="en-US" sz="2000" dirty="0">
                <a:latin typeface="+mj-lt"/>
                <a:cs typeface="CiscoSansTT" panose="020B0503020201020303" pitchFamily="34" charset="0"/>
              </a:defRPr>
            </a:lvl1pPr>
          </a:lstStyle>
          <a:p>
            <a:pPr lvl="0">
              <a:spcAft>
                <a:spcPts val="0"/>
              </a:spcAft>
              <a:buNone/>
            </a:pPr>
            <a:r>
              <a:rPr lang="sk-SK"/>
              <a:t>Kliknite sem a upravte štýly predlohy textu</a:t>
            </a:r>
          </a:p>
        </p:txBody>
      </p:sp>
      <p:sp>
        <p:nvSpPr>
          <p:cNvPr id="11" name="Content Placeholder 2">
            <a:extLst>
              <a:ext uri="{FF2B5EF4-FFF2-40B4-BE49-F238E27FC236}">
                <a16:creationId xmlns:a16="http://schemas.microsoft.com/office/drawing/2014/main" id="{8040ADBA-F001-4B01-B016-F6984F54EB7A}"/>
              </a:ext>
            </a:extLst>
          </p:cNvPr>
          <p:cNvSpPr>
            <a:spLocks noGrp="1"/>
          </p:cNvSpPr>
          <p:nvPr>
            <p:ph sz="half" idx="58"/>
          </p:nvPr>
        </p:nvSpPr>
        <p:spPr>
          <a:xfrm>
            <a:off x="571500" y="2369053"/>
            <a:ext cx="5372100" cy="3841249"/>
          </a:xfrm>
        </p:spPr>
        <p:txBody>
          <a:bodyPr>
            <a:noAutofit/>
          </a:bodyPr>
          <a:lstStyle>
            <a:lvl1pPr>
              <a:defRPr sz="1600"/>
            </a:lvl1pPr>
            <a:lvl2pPr>
              <a:defRPr sz="1400"/>
            </a:lvl2pPr>
            <a:lvl3pPr>
              <a:defRPr sz="1200"/>
            </a:lvl3pPr>
            <a:lvl4pPr>
              <a:defRPr sz="1000"/>
            </a:lvl4pPr>
            <a:lvl5pPr>
              <a:defRPr sz="600"/>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9" name="Content Placeholder 3">
            <a:extLst>
              <a:ext uri="{FF2B5EF4-FFF2-40B4-BE49-F238E27FC236}">
                <a16:creationId xmlns:a16="http://schemas.microsoft.com/office/drawing/2014/main" id="{6E9422B5-639D-4958-A2E4-5B4C7C197BD7}"/>
              </a:ext>
            </a:extLst>
          </p:cNvPr>
          <p:cNvSpPr>
            <a:spLocks noGrp="1"/>
          </p:cNvSpPr>
          <p:nvPr>
            <p:ph sz="half" idx="2"/>
          </p:nvPr>
        </p:nvSpPr>
        <p:spPr>
          <a:xfrm>
            <a:off x="6249563" y="2369052"/>
            <a:ext cx="5372100" cy="3841249"/>
          </a:xfrm>
        </p:spPr>
        <p:txBody>
          <a:bodyPr>
            <a:noAutofit/>
          </a:bodyPr>
          <a:lstStyle>
            <a:lvl1pPr>
              <a:defRPr sz="1600"/>
            </a:lvl1pPr>
            <a:lvl2pPr>
              <a:defRPr sz="1400"/>
            </a:lvl2pPr>
            <a:lvl3pPr>
              <a:defRPr sz="1200"/>
            </a:lvl3pPr>
            <a:lvl4pPr>
              <a:defRPr sz="1000"/>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20" name="Slide Number Placeholder 5">
            <a:extLst>
              <a:ext uri="{FF2B5EF4-FFF2-40B4-BE49-F238E27FC236}">
                <a16:creationId xmlns:a16="http://schemas.microsoft.com/office/drawing/2014/main" id="{D34F1084-385D-4593-9441-3A722DE02CA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53350323"/>
      </p:ext>
    </p:extLst>
  </p:cSld>
  <p:clrMapOvr>
    <a:masterClrMapping/>
  </p:clrMapOvr>
  <p:extLst>
    <p:ext uri="{DCECCB84-F9BA-43D5-87BE-67443E8EF086}">
      <p15:sldGuideLst xmlns:p15="http://schemas.microsoft.com/office/powerpoint/2012/main">
        <p15:guide id="1" orient="horz" pos="1680" userDrawn="1">
          <p15:clr>
            <a:srgbClr val="5ACBF0"/>
          </p15:clr>
        </p15:guide>
        <p15:guide id="2" orient="horz" pos="1776"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EFB623-3BE4-41A5-AD7A-7D81E50E12F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9" name="Text Placeholder 9">
            <a:extLst>
              <a:ext uri="{FF2B5EF4-FFF2-40B4-BE49-F238E27FC236}">
                <a16:creationId xmlns:a16="http://schemas.microsoft.com/office/drawing/2014/main" id="{849FE0DD-919A-4FBA-9396-72A8731B3C8E}"/>
              </a:ext>
            </a:extLst>
          </p:cNvPr>
          <p:cNvSpPr>
            <a:spLocks noGrp="1"/>
          </p:cNvSpPr>
          <p:nvPr>
            <p:ph type="body" sz="quarter" idx="13" hasCustomPrompt="1"/>
          </p:nvPr>
        </p:nvSpPr>
        <p:spPr>
          <a:xfrm>
            <a:off x="571500" y="5334000"/>
            <a:ext cx="5372099" cy="876300"/>
          </a:xfrm>
        </p:spPr>
        <p:txBody>
          <a:bodyPr>
            <a:noAutofit/>
          </a:bodyPr>
          <a:lstStyle>
            <a:lvl1pPr marL="0" indent="0">
              <a:buNone/>
              <a:defRPr sz="1600"/>
            </a:lvl1pPr>
          </a:lstStyle>
          <a:p>
            <a:pPr lvl="0"/>
            <a:r>
              <a:rPr lang="en-US"/>
              <a:t>Caption</a:t>
            </a:r>
          </a:p>
        </p:txBody>
      </p:sp>
      <p:sp>
        <p:nvSpPr>
          <p:cNvPr id="16" name="Text Placeholder 9">
            <a:extLst>
              <a:ext uri="{FF2B5EF4-FFF2-40B4-BE49-F238E27FC236}">
                <a16:creationId xmlns:a16="http://schemas.microsoft.com/office/drawing/2014/main" id="{8025BC8E-7C66-4284-8C4E-1DA805191482}"/>
              </a:ext>
            </a:extLst>
          </p:cNvPr>
          <p:cNvSpPr>
            <a:spLocks noGrp="1"/>
          </p:cNvSpPr>
          <p:nvPr>
            <p:ph type="body" sz="quarter" idx="14" hasCustomPrompt="1"/>
          </p:nvPr>
        </p:nvSpPr>
        <p:spPr>
          <a:xfrm>
            <a:off x="6248400" y="5334000"/>
            <a:ext cx="5372099" cy="876300"/>
          </a:xfrm>
        </p:spPr>
        <p:txBody>
          <a:bodyPr>
            <a:noAutofit/>
          </a:bodyPr>
          <a:lstStyle>
            <a:lvl1pPr marL="0" indent="0">
              <a:buNone/>
              <a:defRPr sz="1600"/>
            </a:lvl1pPr>
          </a:lstStyle>
          <a:p>
            <a:pPr lvl="0"/>
            <a:r>
              <a:rPr lang="en-US"/>
              <a:t>Caption</a:t>
            </a:r>
          </a:p>
        </p:txBody>
      </p:sp>
      <p:sp>
        <p:nvSpPr>
          <p:cNvPr id="19" name="Title Placeholder 1">
            <a:extLst>
              <a:ext uri="{FF2B5EF4-FFF2-40B4-BE49-F238E27FC236}">
                <a16:creationId xmlns:a16="http://schemas.microsoft.com/office/drawing/2014/main" id="{77F9684A-159D-4F13-A622-473F357C7A90}"/>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3" name="Picture Placeholder 12">
            <a:extLst>
              <a:ext uri="{FF2B5EF4-FFF2-40B4-BE49-F238E27FC236}">
                <a16:creationId xmlns:a16="http://schemas.microsoft.com/office/drawing/2014/main" id="{B249C1D3-7DA4-412B-BE36-7A8C84D6D271}"/>
              </a:ext>
            </a:extLst>
          </p:cNvPr>
          <p:cNvSpPr>
            <a:spLocks noGrp="1"/>
          </p:cNvSpPr>
          <p:nvPr>
            <p:ph type="pic" sz="quarter" idx="17" hasCustomPrompt="1"/>
          </p:nvPr>
        </p:nvSpPr>
        <p:spPr>
          <a:xfrm>
            <a:off x="5715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7DDCD054-0FA0-4B5A-AFD9-6A4B3D1EA531}"/>
              </a:ext>
            </a:extLst>
          </p:cNvPr>
          <p:cNvSpPr>
            <a:spLocks noGrp="1"/>
          </p:cNvSpPr>
          <p:nvPr>
            <p:ph type="pic" sz="quarter" idx="18" hasCustomPrompt="1"/>
          </p:nvPr>
        </p:nvSpPr>
        <p:spPr>
          <a:xfrm>
            <a:off x="62484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Slide Number Placeholder 5">
            <a:extLst>
              <a:ext uri="{FF2B5EF4-FFF2-40B4-BE49-F238E27FC236}">
                <a16:creationId xmlns:a16="http://schemas.microsoft.com/office/drawing/2014/main" id="{A24254F2-3DDB-497C-BB4C-257F5F4C72C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71789754"/>
      </p:ext>
    </p:extLst>
  </p:cSld>
  <p:clrMapOvr>
    <a:masterClrMapping/>
  </p:clrMapOvr>
  <p:extLst>
    <p:ext uri="{DCECCB84-F9BA-43D5-87BE-67443E8EF086}">
      <p15:sldGuideLst xmlns:p15="http://schemas.microsoft.com/office/powerpoint/2012/main">
        <p15:guide id="1" orient="horz" pos="2904" userDrawn="1">
          <p15:clr>
            <a:srgbClr val="FBAE40"/>
          </p15:clr>
        </p15:guide>
        <p15:guide id="2" orient="horz" pos="304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ázdna">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1C862-6F14-47C3-885D-12D6E1A99AA2}"/>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5" name="Slide Number Placeholder 5">
            <a:extLst>
              <a:ext uri="{FF2B5EF4-FFF2-40B4-BE49-F238E27FC236}">
                <a16:creationId xmlns:a16="http://schemas.microsoft.com/office/drawing/2014/main" id="{234B9F66-A208-4556-8CC5-3834D90EC9B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53573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Picture with Tit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F7496-FB76-482F-B4DC-5B78B30B1B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4" name="Title Placeholder 1">
            <a:extLst>
              <a:ext uri="{FF2B5EF4-FFF2-40B4-BE49-F238E27FC236}">
                <a16:creationId xmlns:a16="http://schemas.microsoft.com/office/drawing/2014/main" id="{F73476B1-5604-4136-9D0F-58F8AF89BB7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8" name="Picture Placeholder 4">
            <a:extLst>
              <a:ext uri="{FF2B5EF4-FFF2-40B4-BE49-F238E27FC236}">
                <a16:creationId xmlns:a16="http://schemas.microsoft.com/office/drawing/2014/main" id="{65FF10B2-8F15-498C-B412-BA9029101FC6}"/>
              </a:ext>
            </a:extLst>
          </p:cNvPr>
          <p:cNvSpPr>
            <a:spLocks noGrp="1"/>
          </p:cNvSpPr>
          <p:nvPr>
            <p:ph type="pic" sz="quarter" idx="11" hasCustomPrompt="1"/>
          </p:nvPr>
        </p:nvSpPr>
        <p:spPr>
          <a:xfrm>
            <a:off x="0" y="1905000"/>
            <a:ext cx="12192000" cy="43053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algn="ctr">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Slide Number Placeholder 5">
            <a:extLst>
              <a:ext uri="{FF2B5EF4-FFF2-40B4-BE49-F238E27FC236}">
                <a16:creationId xmlns:a16="http://schemas.microsoft.com/office/drawing/2014/main" id="{7A2F90AE-FE0B-4B51-8976-ACBECB7F897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8828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54F9D6-4889-4D51-9ADF-D453DFF1E8E5}"/>
              </a:ext>
            </a:extLst>
          </p:cNvPr>
          <p:cNvSpPr>
            <a:spLocks noGrp="1"/>
          </p:cNvSpPr>
          <p:nvPr>
            <p:ph type="pic" sz="quarter" idx="10" hasCustomPrompt="1"/>
          </p:nvPr>
        </p:nvSpPr>
        <p:spPr>
          <a:xfrm>
            <a:off x="0" y="0"/>
            <a:ext cx="12192000" cy="6858000"/>
          </a:xfr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6" name="TextBox 5">
            <a:extLst>
              <a:ext uri="{FF2B5EF4-FFF2-40B4-BE49-F238E27FC236}">
                <a16:creationId xmlns:a16="http://schemas.microsoft.com/office/drawing/2014/main" id="{DDEF7496-FB76-482F-B4DC-5B78B30B1B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pic>
        <p:nvPicPr>
          <p:cNvPr id="12" name="Graphic 11">
            <a:extLst>
              <a:ext uri="{FF2B5EF4-FFF2-40B4-BE49-F238E27FC236}">
                <a16:creationId xmlns:a16="http://schemas.microsoft.com/office/drawing/2014/main" id="{DD2F8906-489C-4636-ABD7-777747C164E3}"/>
              </a:ext>
            </a:extLst>
          </p:cNvPr>
          <p:cNvPicPr>
            <a:picLocks noChangeAspect="1"/>
          </p:cNvPicPr>
          <p:nvPr userDrawn="1"/>
        </p:nvPicPr>
        <p:blipFill>
          <a:blip r:embed="rId3">
            <a:lum bright="-100000" contrast="-40000"/>
            <a:extLst>
              <a:ext uri="{96DAC541-7B7A-43D3-8B79-37D633B846F1}">
                <asvg:svgBlip xmlns:asvg="http://schemas.microsoft.com/office/drawing/2016/SVG/main" r:embed="rId4"/>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B76E87E8-01B2-46A3-BD0A-87625B5FA04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23459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734A84-A20E-4265-848D-432FAF49C461}"/>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62236BEA-8B84-4433-AC6E-DE816054A44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sp useBgFill="1">
        <p:nvSpPr>
          <p:cNvPr id="6" name="Rectangle 5">
            <a:extLst>
              <a:ext uri="{FF2B5EF4-FFF2-40B4-BE49-F238E27FC236}">
                <a16:creationId xmlns:a16="http://schemas.microsoft.com/office/drawing/2014/main" id="{575693B8-B116-4721-8DC5-83BD3F039DA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6DBB944D-7E83-4E4B-A6FC-7ABAE00AE440}"/>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67C2FE1F-73E1-4254-A5D5-B33CC3E487E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37495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BE6003-571D-4817-A40A-642121412662}"/>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defRPr sz="4400" baseline="0">
                <a:solidFill>
                  <a:schemeClr val="tx1"/>
                </a:solidFill>
              </a:defRPr>
            </a:lvl1pPr>
          </a:lstStyle>
          <a:p>
            <a:r>
              <a:rPr lang="en-US"/>
              <a:t>Chapter title</a:t>
            </a:r>
          </a:p>
        </p:txBody>
      </p:sp>
      <p:sp>
        <p:nvSpPr>
          <p:cNvPr id="5" name="TextBox 4">
            <a:extLst>
              <a:ext uri="{FF2B5EF4-FFF2-40B4-BE49-F238E27FC236}">
                <a16:creationId xmlns:a16="http://schemas.microsoft.com/office/drawing/2014/main" id="{24156D67-C67F-41CF-BA17-0B2BFD535E2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sp useBgFill="1">
        <p:nvSpPr>
          <p:cNvPr id="6" name="Rectangle 5">
            <a:extLst>
              <a:ext uri="{FF2B5EF4-FFF2-40B4-BE49-F238E27FC236}">
                <a16:creationId xmlns:a16="http://schemas.microsoft.com/office/drawing/2014/main" id="{8EBEC14B-8CF8-4461-A874-5771189A00D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F8D6262-CE72-4AA0-A088-CB1091B8C83A}"/>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EBCAFE03-72FA-4855-A9E2-9FFB2C275C8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88399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F81008-3517-4602-906D-87DE974882E8}"/>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7910703F-CBA9-4296-B386-BA35019F8F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sp useBgFill="1">
        <p:nvSpPr>
          <p:cNvPr id="6" name="Rectangle 5">
            <a:extLst>
              <a:ext uri="{FF2B5EF4-FFF2-40B4-BE49-F238E27FC236}">
                <a16:creationId xmlns:a16="http://schemas.microsoft.com/office/drawing/2014/main" id="{CC556FB1-871D-4D6C-B961-1FA9EDBE5450}"/>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D50B648-C55A-4CFC-8268-9940F5681F6C}"/>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09539151-22C3-4C50-88CB-2FA03E6965E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78351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alf &amp; Half Title Slide Light Layout">
    <p:bg>
      <p:bgPr>
        <a:solidFill>
          <a:schemeClr val="tx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3E283A61-AD01-4A97-AE38-5AFEA6A6D63B}"/>
              </a:ext>
            </a:extLst>
          </p:cNvPr>
          <p:cNvSpPr>
            <a:spLocks noGrp="1"/>
          </p:cNvSpPr>
          <p:nvPr>
            <p:ph type="body" sz="half" idx="2"/>
          </p:nvPr>
        </p:nvSpPr>
        <p:spPr>
          <a:xfrm>
            <a:off x="571500" y="4869789"/>
            <a:ext cx="5372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
        <p:nvSpPr>
          <p:cNvPr id="16" name="Text Placeholder 3">
            <a:extLst>
              <a:ext uri="{FF2B5EF4-FFF2-40B4-BE49-F238E27FC236}">
                <a16:creationId xmlns:a16="http://schemas.microsoft.com/office/drawing/2014/main" id="{D9E67138-21CA-4A02-9320-0FBAA2A1C958}"/>
              </a:ext>
            </a:extLst>
          </p:cNvPr>
          <p:cNvSpPr>
            <a:spLocks noGrp="1"/>
          </p:cNvSpPr>
          <p:nvPr>
            <p:ph type="body" sz="half" idx="12"/>
          </p:nvPr>
        </p:nvSpPr>
        <p:spPr>
          <a:xfrm>
            <a:off x="571500" y="5248892"/>
            <a:ext cx="5372100" cy="184666"/>
          </a:xfrm>
          <a:prstGeom prst="rect">
            <a:avLst/>
          </a:prstGeom>
        </p:spPr>
        <p:txBody>
          <a:bodyPr wrap="square" lIns="0" tIns="0" rIns="0" bIns="0">
            <a:spAutoFit/>
          </a:bodyPr>
          <a:lstStyle>
            <a:lvl1pPr marL="0" indent="0">
              <a:lnSpc>
                <a:spcPct val="100000"/>
              </a:lnSpc>
              <a:buNone/>
              <a:defRPr sz="12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
        <p:nvSpPr>
          <p:cNvPr id="18" name="Title Placeholder 1">
            <a:extLst>
              <a:ext uri="{FF2B5EF4-FFF2-40B4-BE49-F238E27FC236}">
                <a16:creationId xmlns:a16="http://schemas.microsoft.com/office/drawing/2014/main" id="{404DB079-56B9-4942-85BE-AF3DA16F2C2F}"/>
              </a:ext>
            </a:extLst>
          </p:cNvPr>
          <p:cNvSpPr>
            <a:spLocks noGrp="1"/>
          </p:cNvSpPr>
          <p:nvPr>
            <p:ph type="title" hasCustomPrompt="1"/>
          </p:nvPr>
        </p:nvSpPr>
        <p:spPr>
          <a:xfrm>
            <a:off x="571500" y="1790701"/>
            <a:ext cx="5372100" cy="1485900"/>
          </a:xfrm>
          <a:prstGeom prst="rect">
            <a:avLst/>
          </a:prstGeom>
        </p:spPr>
        <p:txBody>
          <a:bodyPr vert="horz" wrap="square" lIns="0" tIns="0" rIns="0" bIns="0" rtlCol="0" anchor="b" anchorCtr="0">
            <a:noAutofit/>
          </a:bodyPr>
          <a:lstStyle>
            <a:lvl1pPr>
              <a:defRPr sz="5400" spc="-133" baseline="0">
                <a:solidFill>
                  <a:schemeClr val="bg2"/>
                </a:solidFill>
              </a:defRPr>
            </a:lvl1pPr>
          </a:lstStyle>
          <a:p>
            <a:r>
              <a:rPr lang="en-US"/>
              <a:t>Click to edit </a:t>
            </a:r>
            <a:br>
              <a:rPr lang="en-US"/>
            </a:br>
            <a:r>
              <a:rPr lang="en-US"/>
              <a:t>Master title style</a:t>
            </a:r>
          </a:p>
        </p:txBody>
      </p:sp>
      <p:sp>
        <p:nvSpPr>
          <p:cNvPr id="19" name="Text Placeholder 3">
            <a:extLst>
              <a:ext uri="{FF2B5EF4-FFF2-40B4-BE49-F238E27FC236}">
                <a16:creationId xmlns:a16="http://schemas.microsoft.com/office/drawing/2014/main" id="{F1684A56-8124-4BB9-8CA6-D228DD4BA230}"/>
              </a:ext>
            </a:extLst>
          </p:cNvPr>
          <p:cNvSpPr>
            <a:spLocks noGrp="1"/>
          </p:cNvSpPr>
          <p:nvPr>
            <p:ph type="body" sz="half" idx="13"/>
          </p:nvPr>
        </p:nvSpPr>
        <p:spPr>
          <a:xfrm>
            <a:off x="571500" y="3431817"/>
            <a:ext cx="5372099" cy="307777"/>
          </a:xfrm>
          <a:prstGeom prst="rect">
            <a:avLst/>
          </a:prstGeom>
        </p:spPr>
        <p:txBody>
          <a:bodyPr wrap="square" lIns="0" tIns="0" rIns="0" bIns="0">
            <a:spAutoFit/>
          </a:bodyPr>
          <a:lstStyle>
            <a:lvl1pPr marL="0" indent="0">
              <a:lnSpc>
                <a:spcPct val="100000"/>
              </a:lnSpc>
              <a:buNone/>
              <a:defRPr sz="20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sk-SK"/>
              <a:t>Kliknite sem a upravte štýly predlohy textu</a:t>
            </a:r>
          </a:p>
        </p:txBody>
      </p:sp>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2"/>
                </a:solidFill>
                <a:latin typeface="+mn-lt"/>
                <a:ea typeface="+mn-ea"/>
                <a:cs typeface="+mn-cs"/>
              </a:rPr>
              <a:t>© 2022 Cisco and/or its affiliates. All rights reserved. Cisco Confidential</a:t>
            </a:r>
          </a:p>
        </p:txBody>
      </p:sp>
      <p:sp>
        <p:nvSpPr>
          <p:cNvPr id="3" name="Picture Placeholder 2">
            <a:extLst>
              <a:ext uri="{FF2B5EF4-FFF2-40B4-BE49-F238E27FC236}">
                <a16:creationId xmlns:a16="http://schemas.microsoft.com/office/drawing/2014/main" id="{B73A75F9-B823-4C33-BC6A-70650FACD3A3}"/>
              </a:ext>
            </a:extLst>
          </p:cNvPr>
          <p:cNvSpPr>
            <a:spLocks noGrp="1"/>
          </p:cNvSpPr>
          <p:nvPr>
            <p:ph type="pic" sz="quarter" idx="14" hasCustomPrompt="1"/>
          </p:nvPr>
        </p:nvSpPr>
        <p:spPr>
          <a:xfrm>
            <a:off x="6248400" y="0"/>
            <a:ext cx="5943600" cy="6858000"/>
          </a:xfrm>
          <a:noFill/>
        </p:spPr>
        <p:txBody>
          <a:bodyPr anchor="ctr" anchorCtr="0"/>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Tree>
    <p:extLst>
      <p:ext uri="{BB962C8B-B14F-4D97-AF65-F5344CB8AC3E}">
        <p14:creationId xmlns:p14="http://schemas.microsoft.com/office/powerpoint/2010/main" val="312255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F48862-22C1-482F-B821-3D8CC682DAB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7" name="Title Placeholder 1">
            <a:extLst>
              <a:ext uri="{FF2B5EF4-FFF2-40B4-BE49-F238E27FC236}">
                <a16:creationId xmlns:a16="http://schemas.microsoft.com/office/drawing/2014/main" id="{3B2B760D-BB09-4F35-9D29-A0AE4C4355E8}"/>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8" name="Text Placeholder 2">
            <a:extLst>
              <a:ext uri="{FF2B5EF4-FFF2-40B4-BE49-F238E27FC236}">
                <a16:creationId xmlns:a16="http://schemas.microsoft.com/office/drawing/2014/main" id="{C6365DA7-119E-46B2-8D0F-80032AD14611}"/>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marL="514350" indent="-171450">
              <a:buFont typeface="Arial" panose="020B0604020202020204" pitchFamily="34" charset="0"/>
              <a:buChar cha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9" name="Slide Number Placeholder 5">
            <a:extLst>
              <a:ext uri="{FF2B5EF4-FFF2-40B4-BE49-F238E27FC236}">
                <a16:creationId xmlns:a16="http://schemas.microsoft.com/office/drawing/2014/main" id="{EE3A1605-48E9-4280-86D4-A601363B829D}"/>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48987366"/>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7" name="Content Placeholder 4">
            <a:extLst>
              <a:ext uri="{FF2B5EF4-FFF2-40B4-BE49-F238E27FC236}">
                <a16:creationId xmlns:a16="http://schemas.microsoft.com/office/drawing/2014/main" id="{2A044ABA-5BA7-4A13-B44D-C1A973BD6CB4}"/>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1" name="Title Placeholder 1">
            <a:extLst>
              <a:ext uri="{FF2B5EF4-FFF2-40B4-BE49-F238E27FC236}">
                <a16:creationId xmlns:a16="http://schemas.microsoft.com/office/drawing/2014/main" id="{0FAD3FE4-7455-4C18-A1E6-0272732EDB15}"/>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9" name="Text Placeholder 2">
            <a:extLst>
              <a:ext uri="{FF2B5EF4-FFF2-40B4-BE49-F238E27FC236}">
                <a16:creationId xmlns:a16="http://schemas.microsoft.com/office/drawing/2014/main" id="{0C72D9D0-3EB8-4CDC-AC23-05F3826BEDC7}"/>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marL="514350" indent="-171450">
              <a:buFont typeface="Arial" panose="020B0604020202020204" pitchFamily="34" charset="0"/>
              <a:buChar cha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0" name="Slide Number Placeholder 5">
            <a:extLst>
              <a:ext uri="{FF2B5EF4-FFF2-40B4-BE49-F238E27FC236}">
                <a16:creationId xmlns:a16="http://schemas.microsoft.com/office/drawing/2014/main" id="{818AC6EB-F7E9-4F31-9FC7-DDCAF9B321C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28896130"/>
      </p:ext>
    </p:extLst>
  </p:cSld>
  <p:clrMapOvr>
    <a:masterClrMapping/>
  </p:clrMapOvr>
  <p:extLst>
    <p:ext uri="{DCECCB84-F9BA-43D5-87BE-67443E8EF086}">
      <p15:sldGuideLst xmlns:p15="http://schemas.microsoft.com/office/powerpoint/2012/main">
        <p15:guide id="3" pos="3552" userDrawn="1">
          <p15:clr>
            <a:srgbClr val="A4A3A4"/>
          </p15:clr>
        </p15:guide>
        <p15:guide id="4" pos="4128"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Two 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EF2E81-694A-4A5A-BEDE-DF13285D820B}"/>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8" name="Content Placeholder 4">
            <a:extLst>
              <a:ext uri="{FF2B5EF4-FFF2-40B4-BE49-F238E27FC236}">
                <a16:creationId xmlns:a16="http://schemas.microsoft.com/office/drawing/2014/main" id="{148A9796-D009-4A3C-A955-24D4992476CC}"/>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9" name="Title Placeholder 1">
            <a:extLst>
              <a:ext uri="{FF2B5EF4-FFF2-40B4-BE49-F238E27FC236}">
                <a16:creationId xmlns:a16="http://schemas.microsoft.com/office/drawing/2014/main" id="{F1B1A07B-09D9-4473-9F1D-9FD2EA8DFCA9}"/>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1" name="Text Placeholder 5">
            <a:extLst>
              <a:ext uri="{FF2B5EF4-FFF2-40B4-BE49-F238E27FC236}">
                <a16:creationId xmlns:a16="http://schemas.microsoft.com/office/drawing/2014/main" id="{E6CC3591-CF0F-41F7-95C0-DE890558FE79}"/>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Text Placeholder 5">
            <a:extLst>
              <a:ext uri="{FF2B5EF4-FFF2-40B4-BE49-F238E27FC236}">
                <a16:creationId xmlns:a16="http://schemas.microsoft.com/office/drawing/2014/main" id="{B6684825-6E95-40D9-BC21-DC3CC081DF04}"/>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2">
            <a:extLst>
              <a:ext uri="{FF2B5EF4-FFF2-40B4-BE49-F238E27FC236}">
                <a16:creationId xmlns:a16="http://schemas.microsoft.com/office/drawing/2014/main" id="{CBF2AFA1-4D20-48BD-A31D-54409514A9A3}"/>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21" name="Text Placeholder 2">
            <a:extLst>
              <a:ext uri="{FF2B5EF4-FFF2-40B4-BE49-F238E27FC236}">
                <a16:creationId xmlns:a16="http://schemas.microsoft.com/office/drawing/2014/main" id="{1B039615-EC4E-49C7-8849-CC29E4619C71}"/>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22" name="Slide Number Placeholder 5">
            <a:extLst>
              <a:ext uri="{FF2B5EF4-FFF2-40B4-BE49-F238E27FC236}">
                <a16:creationId xmlns:a16="http://schemas.microsoft.com/office/drawing/2014/main" id="{9EDAD6E0-998F-4580-85DA-649141AA93C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387337049"/>
      </p:ext>
    </p:extLst>
  </p:cSld>
  <p:clrMapOvr>
    <a:masterClrMapping/>
  </p:clrMapOvr>
  <p:extLst>
    <p:ext uri="{DCECCB84-F9BA-43D5-87BE-67443E8EF086}">
      <p15:sldGuideLst xmlns:p15="http://schemas.microsoft.com/office/powerpoint/2012/main">
        <p15:guide id="2" pos="3552" userDrawn="1">
          <p15:clr>
            <a:srgbClr val="A4A3A4"/>
          </p15:clr>
        </p15:guide>
        <p15:guide id="3" pos="4128" userDrawn="1">
          <p15:clr>
            <a:srgbClr val="A4A3A4"/>
          </p15:clr>
        </p15:guide>
        <p15:guide id="4" orient="horz" pos="1752" userDrawn="1">
          <p15:clr>
            <a:srgbClr val="A4A3A4"/>
          </p15:clr>
        </p15:guide>
        <p15:guide id="5" orient="horz" pos="1848"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Content with Pictur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8EA74C3-1DD6-406B-A026-0AB031E9008D}"/>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8" name="Picture Placeholder 2">
            <a:extLst>
              <a:ext uri="{FF2B5EF4-FFF2-40B4-BE49-F238E27FC236}">
                <a16:creationId xmlns:a16="http://schemas.microsoft.com/office/drawing/2014/main" id="{766C109E-A15A-42C8-8FD9-B18790F8E31C}"/>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7" name="Text Placeholder 2">
            <a:extLst>
              <a:ext uri="{FF2B5EF4-FFF2-40B4-BE49-F238E27FC236}">
                <a16:creationId xmlns:a16="http://schemas.microsoft.com/office/drawing/2014/main" id="{B55DD344-73B4-4AAE-A8BB-D78B1467E9D6}"/>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Tree>
    <p:extLst>
      <p:ext uri="{BB962C8B-B14F-4D97-AF65-F5344CB8AC3E}">
        <p14:creationId xmlns:p14="http://schemas.microsoft.com/office/powerpoint/2010/main" val="77977725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wo Content with Picture">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2F466110-A6AD-4F09-AE96-ED8C704660A7}"/>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7" name="Picture Placeholder 2">
            <a:extLst>
              <a:ext uri="{FF2B5EF4-FFF2-40B4-BE49-F238E27FC236}">
                <a16:creationId xmlns:a16="http://schemas.microsoft.com/office/drawing/2014/main" id="{EF4D0C9C-FF23-4183-B7FE-047E784EBED2}"/>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Text Placeholder 2">
            <a:extLst>
              <a:ext uri="{FF2B5EF4-FFF2-40B4-BE49-F238E27FC236}">
                <a16:creationId xmlns:a16="http://schemas.microsoft.com/office/drawing/2014/main" id="{8B73DCB3-D464-477A-AFB7-E5DB47823938}"/>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0" name="Text Placeholder 2">
            <a:extLst>
              <a:ext uri="{FF2B5EF4-FFF2-40B4-BE49-F238E27FC236}">
                <a16:creationId xmlns:a16="http://schemas.microsoft.com/office/drawing/2014/main" id="{844437B2-C84A-4290-87CF-3C294D683EB3}"/>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2" name="Text Placeholder 5">
            <a:extLst>
              <a:ext uri="{FF2B5EF4-FFF2-40B4-BE49-F238E27FC236}">
                <a16:creationId xmlns:a16="http://schemas.microsoft.com/office/drawing/2014/main" id="{48DA6B36-39BB-42AB-AF39-110AD1916594}"/>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6A389211-1044-4D2E-8FC0-EFC9D6A333C1}"/>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Tree>
    <p:extLst>
      <p:ext uri="{BB962C8B-B14F-4D97-AF65-F5344CB8AC3E}">
        <p14:creationId xmlns:p14="http://schemas.microsoft.com/office/powerpoint/2010/main" val="1047292818"/>
      </p:ext>
    </p:extLst>
  </p:cSld>
  <p:clrMapOvr>
    <a:masterClrMapping/>
  </p:clrMapOvr>
  <p:extLst>
    <p:ext uri="{DCECCB84-F9BA-43D5-87BE-67443E8EF086}">
      <p15:sldGuideLst xmlns:p15="http://schemas.microsoft.com/office/powerpoint/2012/main">
        <p15:guide id="1" pos="3552" userDrawn="1">
          <p15:clr>
            <a:srgbClr val="A4A3A4"/>
          </p15:clr>
        </p15:guide>
        <p15:guide id="2" pos="4152"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13D29C-0961-4A3D-8A56-1E1B5BC744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9" name="Title Placeholder 1">
            <a:extLst>
              <a:ext uri="{FF2B5EF4-FFF2-40B4-BE49-F238E27FC236}">
                <a16:creationId xmlns:a16="http://schemas.microsoft.com/office/drawing/2014/main" id="{12E2E7A4-B51D-4260-B7D9-B06CC9D2B96E}"/>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6" name="Text Placeholder 2">
            <a:extLst>
              <a:ext uri="{FF2B5EF4-FFF2-40B4-BE49-F238E27FC236}">
                <a16:creationId xmlns:a16="http://schemas.microsoft.com/office/drawing/2014/main" id="{D28EFDF0-8CD9-4F41-BD31-1CF3FE5636D0}"/>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0" name="Slide Number Placeholder 5">
            <a:extLst>
              <a:ext uri="{FF2B5EF4-FFF2-40B4-BE49-F238E27FC236}">
                <a16:creationId xmlns:a16="http://schemas.microsoft.com/office/drawing/2014/main" id="{AC4FA5AB-5C2C-4552-841B-29C0D1BBAAC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64842550"/>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solidFill>
                <a:schemeClr val="bg1"/>
              </a:solidFill>
            </a:endParaRPr>
          </a:p>
        </p:txBody>
      </p:sp>
      <p:sp>
        <p:nvSpPr>
          <p:cNvPr id="7" name="Content Placeholder 4">
            <a:extLst>
              <a:ext uri="{FF2B5EF4-FFF2-40B4-BE49-F238E27FC236}">
                <a16:creationId xmlns:a16="http://schemas.microsoft.com/office/drawing/2014/main" id="{C82BCFB0-2C06-4262-9388-B4438F4E9687}"/>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0" name="Title Placeholder 1">
            <a:extLst>
              <a:ext uri="{FF2B5EF4-FFF2-40B4-BE49-F238E27FC236}">
                <a16:creationId xmlns:a16="http://schemas.microsoft.com/office/drawing/2014/main" id="{AFAA7DAA-23C8-42C0-9776-EFCD7C8508D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1" name="Text Placeholder 2">
            <a:extLst>
              <a:ext uri="{FF2B5EF4-FFF2-40B4-BE49-F238E27FC236}">
                <a16:creationId xmlns:a16="http://schemas.microsoft.com/office/drawing/2014/main" id="{59F27693-9827-4C6E-8637-A0DC1363FC2F}"/>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2" name="Slide Number Placeholder 5">
            <a:extLst>
              <a:ext uri="{FF2B5EF4-FFF2-40B4-BE49-F238E27FC236}">
                <a16:creationId xmlns:a16="http://schemas.microsoft.com/office/drawing/2014/main" id="{9F5D6FB0-E667-4689-8A2C-1685A65193B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331199499"/>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Two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1" name="Content Placeholder 4">
            <a:extLst>
              <a:ext uri="{FF2B5EF4-FFF2-40B4-BE49-F238E27FC236}">
                <a16:creationId xmlns:a16="http://schemas.microsoft.com/office/drawing/2014/main" id="{E75B90E8-1F8F-44AA-A7C0-383245B1019F}"/>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7" name="Title Placeholder 1">
            <a:extLst>
              <a:ext uri="{FF2B5EF4-FFF2-40B4-BE49-F238E27FC236}">
                <a16:creationId xmlns:a16="http://schemas.microsoft.com/office/drawing/2014/main" id="{43830A3E-3098-48F6-AD39-07C81A83B430}"/>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0" name="Text Placeholder 2">
            <a:extLst>
              <a:ext uri="{FF2B5EF4-FFF2-40B4-BE49-F238E27FC236}">
                <a16:creationId xmlns:a16="http://schemas.microsoft.com/office/drawing/2014/main" id="{DB834714-EEE7-480D-855C-3EB6BA0D4815}"/>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8" name="Text Placeholder 2">
            <a:extLst>
              <a:ext uri="{FF2B5EF4-FFF2-40B4-BE49-F238E27FC236}">
                <a16:creationId xmlns:a16="http://schemas.microsoft.com/office/drawing/2014/main" id="{363B856B-02E5-48E2-A401-D340E55E1930}"/>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9" name="Text Placeholder 5">
            <a:extLst>
              <a:ext uri="{FF2B5EF4-FFF2-40B4-BE49-F238E27FC236}">
                <a16:creationId xmlns:a16="http://schemas.microsoft.com/office/drawing/2014/main" id="{87F9A93F-BC34-4C4D-8A0B-E818470BA3DE}"/>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5">
            <a:extLst>
              <a:ext uri="{FF2B5EF4-FFF2-40B4-BE49-F238E27FC236}">
                <a16:creationId xmlns:a16="http://schemas.microsoft.com/office/drawing/2014/main" id="{BA6F1719-09C6-435A-8D34-1A85D7C9D2B7}"/>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Slide Number Placeholder 5">
            <a:extLst>
              <a:ext uri="{FF2B5EF4-FFF2-40B4-BE49-F238E27FC236}">
                <a16:creationId xmlns:a16="http://schemas.microsoft.com/office/drawing/2014/main" id="{0CD90D5E-4A03-45A4-8105-645A9E3B92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33702491"/>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0" name="Title Placeholder 1">
            <a:extLst>
              <a:ext uri="{FF2B5EF4-FFF2-40B4-BE49-F238E27FC236}">
                <a16:creationId xmlns:a16="http://schemas.microsoft.com/office/drawing/2014/main" id="{66D3B650-5EC2-4F87-A7DF-85C75476134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7" name="Text Placeholder 2">
            <a:extLst>
              <a:ext uri="{FF2B5EF4-FFF2-40B4-BE49-F238E27FC236}">
                <a16:creationId xmlns:a16="http://schemas.microsoft.com/office/drawing/2014/main" id="{12B851E8-83DA-4005-AE6D-5C9AC97DE07A}"/>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8" name="Slide Number Placeholder 5">
            <a:extLst>
              <a:ext uri="{FF2B5EF4-FFF2-40B4-BE49-F238E27FC236}">
                <a16:creationId xmlns:a16="http://schemas.microsoft.com/office/drawing/2014/main" id="{017E5EB7-CCD5-4453-83DD-05B72FDDF94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69816349"/>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Two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Title Placeholder 1">
            <a:extLst>
              <a:ext uri="{FF2B5EF4-FFF2-40B4-BE49-F238E27FC236}">
                <a16:creationId xmlns:a16="http://schemas.microsoft.com/office/drawing/2014/main" id="{1F4C626F-9DC5-4A35-B26B-5ACA13A9BF2C}"/>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1" name="Text Placeholder 2">
            <a:extLst>
              <a:ext uri="{FF2B5EF4-FFF2-40B4-BE49-F238E27FC236}">
                <a16:creationId xmlns:a16="http://schemas.microsoft.com/office/drawing/2014/main" id="{DA717A76-8B24-4D31-A222-A266FEF5E033}"/>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3" name="Text Placeholder 2">
            <a:extLst>
              <a:ext uri="{FF2B5EF4-FFF2-40B4-BE49-F238E27FC236}">
                <a16:creationId xmlns:a16="http://schemas.microsoft.com/office/drawing/2014/main" id="{CA1DFBF3-9E5B-44ED-8BA3-3040BFBFC9BB}"/>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sk-SK"/>
              <a:t>Kliknite sem a upravte štýly predlohy textu</a:t>
            </a:r>
          </a:p>
        </p:txBody>
      </p:sp>
      <p:sp>
        <p:nvSpPr>
          <p:cNvPr id="14" name="Text Placeholder 5">
            <a:extLst>
              <a:ext uri="{FF2B5EF4-FFF2-40B4-BE49-F238E27FC236}">
                <a16:creationId xmlns:a16="http://schemas.microsoft.com/office/drawing/2014/main" id="{4E5EBBE2-AAE8-4086-B0ED-18A408EE855F}"/>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D09B40CB-C5B8-472C-8EE3-3024C9401503}"/>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Slide Number Placeholder 5">
            <a:extLst>
              <a:ext uri="{FF2B5EF4-FFF2-40B4-BE49-F238E27FC236}">
                <a16:creationId xmlns:a16="http://schemas.microsoft.com/office/drawing/2014/main" id="{9DEEC3AF-114E-4F55-A2EA-ACEF55725CF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29702668"/>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Five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5" name="Text Placeholder 4">
            <a:extLst>
              <a:ext uri="{FF2B5EF4-FFF2-40B4-BE49-F238E27FC236}">
                <a16:creationId xmlns:a16="http://schemas.microsoft.com/office/drawing/2014/main" id="{BB213C59-7880-41D1-9DE5-B53FA71B4FD7}"/>
              </a:ext>
            </a:extLst>
          </p:cNvPr>
          <p:cNvSpPr>
            <a:spLocks noGrp="1"/>
          </p:cNvSpPr>
          <p:nvPr>
            <p:ph type="body" sz="quarter" idx="44" hasCustomPrompt="1"/>
          </p:nvPr>
        </p:nvSpPr>
        <p:spPr>
          <a:xfrm>
            <a:off x="6248400" y="609600"/>
            <a:ext cx="647700" cy="369332"/>
          </a:xfrm>
        </p:spPr>
        <p:txBody>
          <a:bodyPr>
            <a:spAutoFit/>
          </a:bodyPr>
          <a:lstStyle>
            <a:lvl1pPr algn="l">
              <a:defRPr sz="2400">
                <a:latin typeface="+mj-lt"/>
              </a:defRPr>
            </a:lvl1pPr>
          </a:lstStyle>
          <a:p>
            <a:pPr lvl="0"/>
            <a:r>
              <a:rPr lang="en-US"/>
              <a:t>01</a:t>
            </a:r>
          </a:p>
        </p:txBody>
      </p:sp>
      <p:sp>
        <p:nvSpPr>
          <p:cNvPr id="7" name="Text Placeholder 6">
            <a:extLst>
              <a:ext uri="{FF2B5EF4-FFF2-40B4-BE49-F238E27FC236}">
                <a16:creationId xmlns:a16="http://schemas.microsoft.com/office/drawing/2014/main" id="{80BD0D78-FA9C-47FE-A8C5-A942C1A9A1E0}"/>
              </a:ext>
            </a:extLst>
          </p:cNvPr>
          <p:cNvSpPr>
            <a:spLocks noGrp="1"/>
          </p:cNvSpPr>
          <p:nvPr>
            <p:ph type="body" sz="quarter" idx="49"/>
          </p:nvPr>
        </p:nvSpPr>
        <p:spPr>
          <a:xfrm>
            <a:off x="7080810" y="609600"/>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33" name="Text Placeholder 6">
            <a:extLst>
              <a:ext uri="{FF2B5EF4-FFF2-40B4-BE49-F238E27FC236}">
                <a16:creationId xmlns:a16="http://schemas.microsoft.com/office/drawing/2014/main" id="{4D1B0561-72B3-4A7C-9434-B0EDE523688D}"/>
              </a:ext>
            </a:extLst>
          </p:cNvPr>
          <p:cNvSpPr>
            <a:spLocks noGrp="1"/>
          </p:cNvSpPr>
          <p:nvPr>
            <p:ph type="body" sz="quarter" idx="51"/>
          </p:nvPr>
        </p:nvSpPr>
        <p:spPr>
          <a:xfrm>
            <a:off x="7080810" y="1037804"/>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49" name="Text Placeholder 4">
            <a:extLst>
              <a:ext uri="{FF2B5EF4-FFF2-40B4-BE49-F238E27FC236}">
                <a16:creationId xmlns:a16="http://schemas.microsoft.com/office/drawing/2014/main" id="{FB88D30E-5998-42C2-BFDA-6C6AA1F33F7A}"/>
              </a:ext>
            </a:extLst>
          </p:cNvPr>
          <p:cNvSpPr>
            <a:spLocks noGrp="1"/>
          </p:cNvSpPr>
          <p:nvPr>
            <p:ph type="body" sz="quarter" idx="52" hasCustomPrompt="1"/>
          </p:nvPr>
        </p:nvSpPr>
        <p:spPr>
          <a:xfrm>
            <a:off x="6248400" y="1647194"/>
            <a:ext cx="647700" cy="369332"/>
          </a:xfrm>
        </p:spPr>
        <p:txBody>
          <a:bodyPr>
            <a:spAutoFit/>
          </a:bodyPr>
          <a:lstStyle>
            <a:lvl1pPr algn="l">
              <a:defRPr sz="2400">
                <a:latin typeface="+mj-lt"/>
              </a:defRPr>
            </a:lvl1pPr>
          </a:lstStyle>
          <a:p>
            <a:pPr lvl="0"/>
            <a:r>
              <a:rPr lang="en-US"/>
              <a:t>02</a:t>
            </a:r>
          </a:p>
        </p:txBody>
      </p:sp>
      <p:sp>
        <p:nvSpPr>
          <p:cNvPr id="50" name="Text Placeholder 6">
            <a:extLst>
              <a:ext uri="{FF2B5EF4-FFF2-40B4-BE49-F238E27FC236}">
                <a16:creationId xmlns:a16="http://schemas.microsoft.com/office/drawing/2014/main" id="{6D18BF23-F279-48A8-8AFF-AC70F73F091E}"/>
              </a:ext>
            </a:extLst>
          </p:cNvPr>
          <p:cNvSpPr>
            <a:spLocks noGrp="1"/>
          </p:cNvSpPr>
          <p:nvPr>
            <p:ph type="body" sz="quarter" idx="53"/>
          </p:nvPr>
        </p:nvSpPr>
        <p:spPr>
          <a:xfrm>
            <a:off x="7080810" y="1647193"/>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51" name="Text Placeholder 6">
            <a:extLst>
              <a:ext uri="{FF2B5EF4-FFF2-40B4-BE49-F238E27FC236}">
                <a16:creationId xmlns:a16="http://schemas.microsoft.com/office/drawing/2014/main" id="{8445664B-F9E1-4D1D-9F6E-DA27AF43C213}"/>
              </a:ext>
            </a:extLst>
          </p:cNvPr>
          <p:cNvSpPr>
            <a:spLocks noGrp="1"/>
          </p:cNvSpPr>
          <p:nvPr>
            <p:ph type="body" sz="quarter" idx="54"/>
          </p:nvPr>
        </p:nvSpPr>
        <p:spPr>
          <a:xfrm>
            <a:off x="7080810" y="2075397"/>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52" name="Text Placeholder 4">
            <a:extLst>
              <a:ext uri="{FF2B5EF4-FFF2-40B4-BE49-F238E27FC236}">
                <a16:creationId xmlns:a16="http://schemas.microsoft.com/office/drawing/2014/main" id="{31F0F46D-89DF-46CA-934B-C124727D9373}"/>
              </a:ext>
            </a:extLst>
          </p:cNvPr>
          <p:cNvSpPr>
            <a:spLocks noGrp="1"/>
          </p:cNvSpPr>
          <p:nvPr>
            <p:ph type="body" sz="quarter" idx="55" hasCustomPrompt="1"/>
          </p:nvPr>
        </p:nvSpPr>
        <p:spPr>
          <a:xfrm>
            <a:off x="6248400" y="2684788"/>
            <a:ext cx="647700" cy="369332"/>
          </a:xfrm>
        </p:spPr>
        <p:txBody>
          <a:bodyPr>
            <a:spAutoFit/>
          </a:bodyPr>
          <a:lstStyle>
            <a:lvl1pPr algn="l">
              <a:defRPr sz="2400">
                <a:latin typeface="+mj-lt"/>
              </a:defRPr>
            </a:lvl1pPr>
          </a:lstStyle>
          <a:p>
            <a:pPr lvl="0"/>
            <a:r>
              <a:rPr lang="en-US"/>
              <a:t>03</a:t>
            </a:r>
          </a:p>
        </p:txBody>
      </p:sp>
      <p:sp>
        <p:nvSpPr>
          <p:cNvPr id="53" name="Text Placeholder 6">
            <a:extLst>
              <a:ext uri="{FF2B5EF4-FFF2-40B4-BE49-F238E27FC236}">
                <a16:creationId xmlns:a16="http://schemas.microsoft.com/office/drawing/2014/main" id="{8BB0DD2A-742F-4019-B2A6-6AC6CF3BEEA3}"/>
              </a:ext>
            </a:extLst>
          </p:cNvPr>
          <p:cNvSpPr>
            <a:spLocks noGrp="1"/>
          </p:cNvSpPr>
          <p:nvPr>
            <p:ph type="body" sz="quarter" idx="56"/>
          </p:nvPr>
        </p:nvSpPr>
        <p:spPr>
          <a:xfrm>
            <a:off x="7080810" y="2684787"/>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54" name="Text Placeholder 6">
            <a:extLst>
              <a:ext uri="{FF2B5EF4-FFF2-40B4-BE49-F238E27FC236}">
                <a16:creationId xmlns:a16="http://schemas.microsoft.com/office/drawing/2014/main" id="{4D48E93A-11A3-45A0-961F-26062021432E}"/>
              </a:ext>
            </a:extLst>
          </p:cNvPr>
          <p:cNvSpPr>
            <a:spLocks noGrp="1"/>
          </p:cNvSpPr>
          <p:nvPr>
            <p:ph type="body" sz="quarter" idx="57"/>
          </p:nvPr>
        </p:nvSpPr>
        <p:spPr>
          <a:xfrm>
            <a:off x="7080810" y="3112991"/>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55" name="Text Placeholder 4">
            <a:extLst>
              <a:ext uri="{FF2B5EF4-FFF2-40B4-BE49-F238E27FC236}">
                <a16:creationId xmlns:a16="http://schemas.microsoft.com/office/drawing/2014/main" id="{365D378F-8BFE-41E2-A048-4F1E113B4080}"/>
              </a:ext>
            </a:extLst>
          </p:cNvPr>
          <p:cNvSpPr>
            <a:spLocks noGrp="1"/>
          </p:cNvSpPr>
          <p:nvPr>
            <p:ph type="body" sz="quarter" idx="58" hasCustomPrompt="1"/>
          </p:nvPr>
        </p:nvSpPr>
        <p:spPr>
          <a:xfrm>
            <a:off x="6248400" y="3722381"/>
            <a:ext cx="647700" cy="369332"/>
          </a:xfrm>
        </p:spPr>
        <p:txBody>
          <a:bodyPr>
            <a:spAutoFit/>
          </a:bodyPr>
          <a:lstStyle>
            <a:lvl1pPr algn="l">
              <a:defRPr sz="2400">
                <a:latin typeface="+mj-lt"/>
              </a:defRPr>
            </a:lvl1pPr>
          </a:lstStyle>
          <a:p>
            <a:pPr lvl="0"/>
            <a:r>
              <a:rPr lang="en-US"/>
              <a:t>04</a:t>
            </a:r>
          </a:p>
        </p:txBody>
      </p:sp>
      <p:sp>
        <p:nvSpPr>
          <p:cNvPr id="56" name="Text Placeholder 6">
            <a:extLst>
              <a:ext uri="{FF2B5EF4-FFF2-40B4-BE49-F238E27FC236}">
                <a16:creationId xmlns:a16="http://schemas.microsoft.com/office/drawing/2014/main" id="{4681FE84-1510-4206-91AF-B290EF3C0E1E}"/>
              </a:ext>
            </a:extLst>
          </p:cNvPr>
          <p:cNvSpPr>
            <a:spLocks noGrp="1"/>
          </p:cNvSpPr>
          <p:nvPr>
            <p:ph type="body" sz="quarter" idx="59"/>
          </p:nvPr>
        </p:nvSpPr>
        <p:spPr>
          <a:xfrm>
            <a:off x="7080810" y="3722381"/>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57" name="Text Placeholder 6">
            <a:extLst>
              <a:ext uri="{FF2B5EF4-FFF2-40B4-BE49-F238E27FC236}">
                <a16:creationId xmlns:a16="http://schemas.microsoft.com/office/drawing/2014/main" id="{58EB90C9-03A7-449D-A8F3-B379B319950E}"/>
              </a:ext>
            </a:extLst>
          </p:cNvPr>
          <p:cNvSpPr>
            <a:spLocks noGrp="1"/>
          </p:cNvSpPr>
          <p:nvPr>
            <p:ph type="body" sz="quarter" idx="60"/>
          </p:nvPr>
        </p:nvSpPr>
        <p:spPr>
          <a:xfrm>
            <a:off x="7080810" y="4150585"/>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58" name="Text Placeholder 4">
            <a:extLst>
              <a:ext uri="{FF2B5EF4-FFF2-40B4-BE49-F238E27FC236}">
                <a16:creationId xmlns:a16="http://schemas.microsoft.com/office/drawing/2014/main" id="{E3E332E3-41A2-4350-A7FE-20CB379706F0}"/>
              </a:ext>
            </a:extLst>
          </p:cNvPr>
          <p:cNvSpPr>
            <a:spLocks noGrp="1"/>
          </p:cNvSpPr>
          <p:nvPr>
            <p:ph type="body" sz="quarter" idx="61" hasCustomPrompt="1"/>
          </p:nvPr>
        </p:nvSpPr>
        <p:spPr>
          <a:xfrm>
            <a:off x="6248400" y="4759974"/>
            <a:ext cx="647700" cy="369332"/>
          </a:xfrm>
        </p:spPr>
        <p:txBody>
          <a:bodyPr>
            <a:spAutoFit/>
          </a:bodyPr>
          <a:lstStyle>
            <a:lvl1pPr algn="l">
              <a:defRPr sz="2400">
                <a:latin typeface="+mj-lt"/>
              </a:defRPr>
            </a:lvl1pPr>
          </a:lstStyle>
          <a:p>
            <a:pPr lvl="0"/>
            <a:r>
              <a:rPr lang="en-US"/>
              <a:t>05</a:t>
            </a:r>
          </a:p>
        </p:txBody>
      </p:sp>
      <p:sp>
        <p:nvSpPr>
          <p:cNvPr id="59" name="Text Placeholder 6">
            <a:extLst>
              <a:ext uri="{FF2B5EF4-FFF2-40B4-BE49-F238E27FC236}">
                <a16:creationId xmlns:a16="http://schemas.microsoft.com/office/drawing/2014/main" id="{948A5A7B-49E0-4CF2-8080-E002145F2FF6}"/>
              </a:ext>
            </a:extLst>
          </p:cNvPr>
          <p:cNvSpPr>
            <a:spLocks noGrp="1"/>
          </p:cNvSpPr>
          <p:nvPr>
            <p:ph type="body" sz="quarter" idx="62"/>
          </p:nvPr>
        </p:nvSpPr>
        <p:spPr>
          <a:xfrm>
            <a:off x="7080810" y="4759974"/>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60" name="Text Placeholder 6">
            <a:extLst>
              <a:ext uri="{FF2B5EF4-FFF2-40B4-BE49-F238E27FC236}">
                <a16:creationId xmlns:a16="http://schemas.microsoft.com/office/drawing/2014/main" id="{B8F46644-76D3-4C51-9163-739A1F5F7650}"/>
              </a:ext>
            </a:extLst>
          </p:cNvPr>
          <p:cNvSpPr>
            <a:spLocks noGrp="1"/>
          </p:cNvSpPr>
          <p:nvPr>
            <p:ph type="body" sz="quarter" idx="63"/>
          </p:nvPr>
        </p:nvSpPr>
        <p:spPr>
          <a:xfrm>
            <a:off x="7080810" y="5188178"/>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19" name="TextBox 18">
            <a:extLst>
              <a:ext uri="{FF2B5EF4-FFF2-40B4-BE49-F238E27FC236}">
                <a16:creationId xmlns:a16="http://schemas.microsoft.com/office/drawing/2014/main" id="{D7D1C11A-12D9-461B-A255-03DBC65A944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Tree>
    <p:extLst>
      <p:ext uri="{BB962C8B-B14F-4D97-AF65-F5344CB8AC3E}">
        <p14:creationId xmlns:p14="http://schemas.microsoft.com/office/powerpoint/2010/main" val="1215103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D46A44-801A-40B4-8117-1D09F7B0334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2021 Cisco and/or its affiliates. All rights reserved. Cisco Confidential</a:t>
            </a:r>
          </a:p>
        </p:txBody>
      </p:sp>
      <p:sp>
        <p:nvSpPr>
          <p:cNvPr id="20" name="Title Placeholder 1">
            <a:extLst>
              <a:ext uri="{FF2B5EF4-FFF2-40B4-BE49-F238E27FC236}">
                <a16:creationId xmlns:a16="http://schemas.microsoft.com/office/drawing/2014/main" id="{91CCAD2A-7EEF-4BA9-BD53-9807B629E98A}"/>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3" name="Content Placeholder 4">
            <a:extLst>
              <a:ext uri="{FF2B5EF4-FFF2-40B4-BE49-F238E27FC236}">
                <a16:creationId xmlns:a16="http://schemas.microsoft.com/office/drawing/2014/main" id="{B3AEF9FF-4E54-448F-A308-9E9BF056D481}"/>
              </a:ext>
            </a:extLst>
          </p:cNvPr>
          <p:cNvSpPr>
            <a:spLocks noGrp="1"/>
          </p:cNvSpPr>
          <p:nvPr>
            <p:ph sz="quarter" idx="47"/>
          </p:nvPr>
        </p:nvSpPr>
        <p:spPr>
          <a:xfrm>
            <a:off x="571500" y="2787408"/>
            <a:ext cx="3465576"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514350" indent="-171450">
              <a:buFont typeface="Arial" panose="020B0604020202020204" pitchFamily="34" charset="0"/>
              <a:buChar char="•"/>
              <a:defRPr>
                <a:solidFill>
                  <a:schemeClr val="bg1"/>
                </a:solidFill>
              </a:defRPr>
            </a:lvl4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21" name="Text Placeholder 3">
            <a:extLst>
              <a:ext uri="{FF2B5EF4-FFF2-40B4-BE49-F238E27FC236}">
                <a16:creationId xmlns:a16="http://schemas.microsoft.com/office/drawing/2014/main" id="{A96107BA-00D9-4F22-82C9-AECBBA14D389}"/>
              </a:ext>
            </a:extLst>
          </p:cNvPr>
          <p:cNvSpPr>
            <a:spLocks noGrp="1"/>
          </p:cNvSpPr>
          <p:nvPr>
            <p:ph type="body" sz="half" idx="2" hasCustomPrompt="1"/>
          </p:nvPr>
        </p:nvSpPr>
        <p:spPr>
          <a:xfrm>
            <a:off x="571500" y="1907558"/>
            <a:ext cx="3465576"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2" name="Content Placeholder 4">
            <a:extLst>
              <a:ext uri="{FF2B5EF4-FFF2-40B4-BE49-F238E27FC236}">
                <a16:creationId xmlns:a16="http://schemas.microsoft.com/office/drawing/2014/main" id="{96A99E2A-F1A5-4A80-8796-C89A7E4AB86C}"/>
              </a:ext>
            </a:extLst>
          </p:cNvPr>
          <p:cNvSpPr>
            <a:spLocks noGrp="1"/>
          </p:cNvSpPr>
          <p:nvPr>
            <p:ph sz="quarter" idx="48"/>
          </p:nvPr>
        </p:nvSpPr>
        <p:spPr>
          <a:xfrm>
            <a:off x="4381499" y="2787408"/>
            <a:ext cx="3467099"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lang="en-US" sz="1000" b="0" i="0" kern="0" spc="0" baseline="0" dirty="0" smtClean="0">
                <a:solidFill>
                  <a:schemeClr val="bg1"/>
                </a:solidFill>
                <a:latin typeface="+mn-lt"/>
                <a:ea typeface="+mn-ea"/>
                <a:cs typeface="CiscoSansTT" panose="020B0503020201020303" pitchFamily="34" charset="0"/>
              </a:defRPr>
            </a:lvl4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23" name="Text Placeholder 3">
            <a:extLst>
              <a:ext uri="{FF2B5EF4-FFF2-40B4-BE49-F238E27FC236}">
                <a16:creationId xmlns:a16="http://schemas.microsoft.com/office/drawing/2014/main" id="{15F5CA7A-336F-4464-96D8-521EEDC25EBB}"/>
              </a:ext>
            </a:extLst>
          </p:cNvPr>
          <p:cNvSpPr>
            <a:spLocks noGrp="1"/>
          </p:cNvSpPr>
          <p:nvPr>
            <p:ph type="body" sz="half" idx="49" hasCustomPrompt="1"/>
          </p:nvPr>
        </p:nvSpPr>
        <p:spPr>
          <a:xfrm>
            <a:off x="4381500" y="1907558"/>
            <a:ext cx="3467099"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4" name="Content Placeholder 4">
            <a:extLst>
              <a:ext uri="{FF2B5EF4-FFF2-40B4-BE49-F238E27FC236}">
                <a16:creationId xmlns:a16="http://schemas.microsoft.com/office/drawing/2014/main" id="{B37B9489-DD43-4CD9-A08C-2833B85DC435}"/>
              </a:ext>
            </a:extLst>
          </p:cNvPr>
          <p:cNvSpPr>
            <a:spLocks noGrp="1"/>
          </p:cNvSpPr>
          <p:nvPr>
            <p:ph sz="quarter" idx="50"/>
          </p:nvPr>
        </p:nvSpPr>
        <p:spPr>
          <a:xfrm>
            <a:off x="8153400" y="2787408"/>
            <a:ext cx="3467100" cy="3420333"/>
          </a:xfrm>
        </p:spPr>
        <p:txBody>
          <a:bodyPr/>
          <a:lstStyle>
            <a:lvl1pPr>
              <a:defRPr>
                <a:solidFill>
                  <a:schemeClr val="bg1"/>
                </a:solidFill>
              </a:defRPr>
            </a:lvl1pPr>
            <a:lvl2pPr>
              <a:defRPr>
                <a:solidFill>
                  <a:schemeClr val="bg1"/>
                </a:solidFill>
              </a:defRPr>
            </a:lvl2pPr>
            <a:lvl3pPr marL="346075" indent="-171450">
              <a:buFont typeface="Arial" panose="020B0604020202020204" pitchFamily="34" charset="0"/>
              <a:buChar char="•"/>
              <a:defRPr>
                <a:solidFill>
                  <a:schemeClr val="bg1"/>
                </a:solidFill>
              </a:defRPr>
            </a:lvl3pPr>
            <a:lvl4pPr marL="512763" indent="-169863">
              <a:defRPr lang="en-US" sz="1000" b="0" i="0" kern="0" spc="0" baseline="0" dirty="0" smtClean="0">
                <a:solidFill>
                  <a:schemeClr val="bg1"/>
                </a:solidFill>
                <a:latin typeface="+mn-lt"/>
                <a:ea typeface="+mn-ea"/>
                <a:cs typeface="CiscoSansTT" panose="020B0503020201020303" pitchFamily="34" charset="0"/>
              </a:defRPr>
            </a:lvl4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25" name="Text Placeholder 3">
            <a:extLst>
              <a:ext uri="{FF2B5EF4-FFF2-40B4-BE49-F238E27FC236}">
                <a16:creationId xmlns:a16="http://schemas.microsoft.com/office/drawing/2014/main" id="{F0C15255-4833-4227-94FE-3E5AAE4A68D0}"/>
              </a:ext>
            </a:extLst>
          </p:cNvPr>
          <p:cNvSpPr>
            <a:spLocks noGrp="1"/>
          </p:cNvSpPr>
          <p:nvPr>
            <p:ph type="body" sz="half" idx="51" hasCustomPrompt="1"/>
          </p:nvPr>
        </p:nvSpPr>
        <p:spPr>
          <a:xfrm>
            <a:off x="8153400" y="1904999"/>
            <a:ext cx="3467100"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6" name="Slide Number Placeholder 5">
            <a:extLst>
              <a:ext uri="{FF2B5EF4-FFF2-40B4-BE49-F238E27FC236}">
                <a16:creationId xmlns:a16="http://schemas.microsoft.com/office/drawing/2014/main" id="{27B54BCE-86B8-4BAD-8D6D-0ACB37CBF1D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30585176"/>
      </p:ext>
    </p:extLst>
  </p:cSld>
  <p:clrMapOvr>
    <a:masterClrMapping/>
  </p:clrMapOvr>
  <p:extLst>
    <p:ext uri="{DCECCB84-F9BA-43D5-87BE-67443E8EF086}">
      <p15:sldGuideLst xmlns:p15="http://schemas.microsoft.com/office/powerpoint/2012/main">
        <p15:guide id="2" orient="horz" pos="1872" userDrawn="1">
          <p15:clr>
            <a:srgbClr val="A4A3A4"/>
          </p15:clr>
        </p15:guide>
        <p15:guide id="3" orient="horz" pos="1776"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42E7DBE-A450-4BC3-A3EC-3A1EE7839F6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4" name="Title Placeholder 1">
            <a:extLst>
              <a:ext uri="{FF2B5EF4-FFF2-40B4-BE49-F238E27FC236}">
                <a16:creationId xmlns:a16="http://schemas.microsoft.com/office/drawing/2014/main" id="{D63BDAE0-92FF-49AE-931E-A631BB5ADF4B}"/>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1" name="Content Placeholder 4">
            <a:extLst>
              <a:ext uri="{FF2B5EF4-FFF2-40B4-BE49-F238E27FC236}">
                <a16:creationId xmlns:a16="http://schemas.microsoft.com/office/drawing/2014/main" id="{8C68EA2C-01CD-4913-8251-6B01FEF81A68}"/>
              </a:ext>
            </a:extLst>
          </p:cNvPr>
          <p:cNvSpPr>
            <a:spLocks noGrp="1"/>
          </p:cNvSpPr>
          <p:nvPr>
            <p:ph sz="quarter" idx="47"/>
          </p:nvPr>
        </p:nvSpPr>
        <p:spPr>
          <a:xfrm>
            <a:off x="577124" y="4041159"/>
            <a:ext cx="3465576" cy="2169141"/>
          </a:xfrm>
        </p:spPr>
        <p:txBody>
          <a:bodyPr/>
          <a:lstStyle>
            <a:lvl3pPr marL="346075" indent="-171450">
              <a:buFont typeface="Arial" panose="020B0604020202020204" pitchFamily="34" charset="0"/>
              <a:buChar char="•"/>
              <a:defRPr/>
            </a:lvl3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2" name="Content Placeholder 4">
            <a:extLst>
              <a:ext uri="{FF2B5EF4-FFF2-40B4-BE49-F238E27FC236}">
                <a16:creationId xmlns:a16="http://schemas.microsoft.com/office/drawing/2014/main" id="{3C7E4FB2-F0E0-4D73-9C34-F9F901FCF329}"/>
              </a:ext>
            </a:extLst>
          </p:cNvPr>
          <p:cNvSpPr>
            <a:spLocks noGrp="1"/>
          </p:cNvSpPr>
          <p:nvPr>
            <p:ph sz="quarter" idx="48"/>
          </p:nvPr>
        </p:nvSpPr>
        <p:spPr>
          <a:xfrm>
            <a:off x="4381499" y="4041159"/>
            <a:ext cx="3467099" cy="2169141"/>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3" name="Content Placeholder 4">
            <a:extLst>
              <a:ext uri="{FF2B5EF4-FFF2-40B4-BE49-F238E27FC236}">
                <a16:creationId xmlns:a16="http://schemas.microsoft.com/office/drawing/2014/main" id="{CB337419-B01C-4DAE-AF28-451EA8516592}"/>
              </a:ext>
            </a:extLst>
          </p:cNvPr>
          <p:cNvSpPr>
            <a:spLocks noGrp="1"/>
          </p:cNvSpPr>
          <p:nvPr>
            <p:ph sz="quarter" idx="50"/>
          </p:nvPr>
        </p:nvSpPr>
        <p:spPr>
          <a:xfrm>
            <a:off x="8153400" y="4038600"/>
            <a:ext cx="3467100" cy="2169141"/>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7" name="Text Placeholder 3">
            <a:extLst>
              <a:ext uri="{FF2B5EF4-FFF2-40B4-BE49-F238E27FC236}">
                <a16:creationId xmlns:a16="http://schemas.microsoft.com/office/drawing/2014/main" id="{EC743198-FA66-41CF-B9F1-C50E154B1F3E}"/>
              </a:ext>
            </a:extLst>
          </p:cNvPr>
          <p:cNvSpPr>
            <a:spLocks noGrp="1"/>
          </p:cNvSpPr>
          <p:nvPr>
            <p:ph type="body" sz="half" idx="51" hasCustomPrompt="1"/>
          </p:nvPr>
        </p:nvSpPr>
        <p:spPr>
          <a:xfrm>
            <a:off x="577124" y="3429000"/>
            <a:ext cx="3465576"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4" name="Text Placeholder 3">
            <a:extLst>
              <a:ext uri="{FF2B5EF4-FFF2-40B4-BE49-F238E27FC236}">
                <a16:creationId xmlns:a16="http://schemas.microsoft.com/office/drawing/2014/main" id="{363FC789-28B5-4F7F-AF6E-91B3175D57F4}"/>
              </a:ext>
            </a:extLst>
          </p:cNvPr>
          <p:cNvSpPr>
            <a:spLocks noGrp="1"/>
          </p:cNvSpPr>
          <p:nvPr>
            <p:ph type="body" sz="half" idx="49" hasCustomPrompt="1"/>
          </p:nvPr>
        </p:nvSpPr>
        <p:spPr>
          <a:xfrm>
            <a:off x="4381500" y="3429000"/>
            <a:ext cx="3467099"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5" name="Text Placeholder 3">
            <a:extLst>
              <a:ext uri="{FF2B5EF4-FFF2-40B4-BE49-F238E27FC236}">
                <a16:creationId xmlns:a16="http://schemas.microsoft.com/office/drawing/2014/main" id="{30B2A796-2366-4782-A2C5-429EF34FBBD0}"/>
              </a:ext>
            </a:extLst>
          </p:cNvPr>
          <p:cNvSpPr>
            <a:spLocks noGrp="1"/>
          </p:cNvSpPr>
          <p:nvPr>
            <p:ph type="body" sz="half" idx="52" hasCustomPrompt="1"/>
          </p:nvPr>
        </p:nvSpPr>
        <p:spPr>
          <a:xfrm>
            <a:off x="8153400" y="3426441"/>
            <a:ext cx="3467100"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6" name="Slide Number Placeholder 5">
            <a:extLst>
              <a:ext uri="{FF2B5EF4-FFF2-40B4-BE49-F238E27FC236}">
                <a16:creationId xmlns:a16="http://schemas.microsoft.com/office/drawing/2014/main" id="{A93F6BB6-2D67-4535-807A-65C38CC838D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08666741"/>
      </p:ext>
    </p:extLst>
  </p:cSld>
  <p:clrMapOvr>
    <a:masterClrMapping/>
  </p:clrMapOvr>
  <p:extLst>
    <p:ext uri="{DCECCB84-F9BA-43D5-87BE-67443E8EF086}">
      <p15:sldGuideLst xmlns:p15="http://schemas.microsoft.com/office/powerpoint/2012/main">
        <p15:guide id="9" orient="horz" pos="2448" userDrawn="1">
          <p15:clr>
            <a:srgbClr val="A4A3A4"/>
          </p15:clr>
        </p15:guide>
        <p15:guide id="10" orient="horz" pos="2544"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Four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3B3576-E092-44AC-9525-9DA3161E6EE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5" name="Title Placeholder 1">
            <a:extLst>
              <a:ext uri="{FF2B5EF4-FFF2-40B4-BE49-F238E27FC236}">
                <a16:creationId xmlns:a16="http://schemas.microsoft.com/office/drawing/2014/main" id="{7F2C48EC-CB53-4EF6-AFD4-E54B92A4908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14" name="Content Placeholder 4">
            <a:extLst>
              <a:ext uri="{FF2B5EF4-FFF2-40B4-BE49-F238E27FC236}">
                <a16:creationId xmlns:a16="http://schemas.microsoft.com/office/drawing/2014/main" id="{885E8E35-88F0-45EF-9ABE-012F234405C3}"/>
              </a:ext>
            </a:extLst>
          </p:cNvPr>
          <p:cNvSpPr>
            <a:spLocks noGrp="1"/>
          </p:cNvSpPr>
          <p:nvPr>
            <p:ph sz="quarter" idx="47" hasCustomPrompt="1"/>
          </p:nvPr>
        </p:nvSpPr>
        <p:spPr>
          <a:xfrm>
            <a:off x="577124" y="4041159"/>
            <a:ext cx="251460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8" name="Content Placeholder 4">
            <a:extLst>
              <a:ext uri="{FF2B5EF4-FFF2-40B4-BE49-F238E27FC236}">
                <a16:creationId xmlns:a16="http://schemas.microsoft.com/office/drawing/2014/main" id="{3E303FBF-EF1A-497A-BA9B-79A2228D2B45}"/>
              </a:ext>
            </a:extLst>
          </p:cNvPr>
          <p:cNvSpPr>
            <a:spLocks noGrp="1"/>
          </p:cNvSpPr>
          <p:nvPr>
            <p:ph sz="quarter" idx="48" hasCustomPrompt="1"/>
          </p:nvPr>
        </p:nvSpPr>
        <p:spPr>
          <a:xfrm>
            <a:off x="3429001" y="4041159"/>
            <a:ext cx="251073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9" name="Content Placeholder 4">
            <a:extLst>
              <a:ext uri="{FF2B5EF4-FFF2-40B4-BE49-F238E27FC236}">
                <a16:creationId xmlns:a16="http://schemas.microsoft.com/office/drawing/2014/main" id="{36730014-2B59-4CCB-B8B8-FA430D5B6971}"/>
              </a:ext>
            </a:extLst>
          </p:cNvPr>
          <p:cNvSpPr>
            <a:spLocks noGrp="1"/>
          </p:cNvSpPr>
          <p:nvPr>
            <p:ph sz="quarter" idx="50" hasCustomPrompt="1"/>
          </p:nvPr>
        </p:nvSpPr>
        <p:spPr>
          <a:xfrm>
            <a:off x="6244532"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Content Placeholder 4">
            <a:extLst>
              <a:ext uri="{FF2B5EF4-FFF2-40B4-BE49-F238E27FC236}">
                <a16:creationId xmlns:a16="http://schemas.microsoft.com/office/drawing/2014/main" id="{F4F33A4B-A858-43E1-BAD6-F73ED28E700D}"/>
              </a:ext>
            </a:extLst>
          </p:cNvPr>
          <p:cNvSpPr>
            <a:spLocks noGrp="1"/>
          </p:cNvSpPr>
          <p:nvPr>
            <p:ph sz="quarter" idx="74" hasCustomPrompt="1"/>
          </p:nvPr>
        </p:nvSpPr>
        <p:spPr>
          <a:xfrm>
            <a:off x="9088316"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Text Placeholder 3">
            <a:extLst>
              <a:ext uri="{FF2B5EF4-FFF2-40B4-BE49-F238E27FC236}">
                <a16:creationId xmlns:a16="http://schemas.microsoft.com/office/drawing/2014/main" id="{C1335350-E1A0-4771-8F16-16E60057931E}"/>
              </a:ext>
            </a:extLst>
          </p:cNvPr>
          <p:cNvSpPr>
            <a:spLocks noGrp="1"/>
          </p:cNvSpPr>
          <p:nvPr>
            <p:ph type="body" sz="half" idx="77" hasCustomPrompt="1"/>
          </p:nvPr>
        </p:nvSpPr>
        <p:spPr>
          <a:xfrm>
            <a:off x="577124" y="3429000"/>
            <a:ext cx="2514600" cy="553998"/>
          </a:xfrm>
          <a:prstGeom prst="rect">
            <a:avLst/>
          </a:prstGeom>
        </p:spPr>
        <p:txBody>
          <a:bodyPr vert="horz" wrap="square" lIns="0" tIns="0" rIns="0" bIns="0" rtlCol="0" anchor="t" anchorCtr="0">
            <a:sp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a:p>
            <a:pPr marL="0" lvl="0" indent="0" algn="l" defTabSz="882171" rtl="0" eaLnBrk="1" latinLnBrk="0" hangingPunct="1">
              <a:lnSpc>
                <a:spcPct val="100000"/>
              </a:lnSpc>
              <a:spcBef>
                <a:spcPts val="0"/>
              </a:spcBef>
              <a:spcAft>
                <a:spcPts val="0"/>
              </a:spcAft>
              <a:buFont typeface="Arial" panose="020B0604020202020204" pitchFamily="34" charset="0"/>
              <a:buNone/>
            </a:pPr>
            <a:endParaRPr lang="en-US"/>
          </a:p>
        </p:txBody>
      </p:sp>
      <p:sp>
        <p:nvSpPr>
          <p:cNvPr id="25" name="Text Placeholder 3">
            <a:extLst>
              <a:ext uri="{FF2B5EF4-FFF2-40B4-BE49-F238E27FC236}">
                <a16:creationId xmlns:a16="http://schemas.microsoft.com/office/drawing/2014/main" id="{27B63A1C-E6D0-4104-84EB-F0D50D178CA3}"/>
              </a:ext>
            </a:extLst>
          </p:cNvPr>
          <p:cNvSpPr>
            <a:spLocks noGrp="1"/>
          </p:cNvSpPr>
          <p:nvPr>
            <p:ph type="body" sz="half" idx="78" hasCustomPrompt="1"/>
          </p:nvPr>
        </p:nvSpPr>
        <p:spPr>
          <a:xfrm>
            <a:off x="3429001" y="3429000"/>
            <a:ext cx="2514599" cy="556557"/>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6" name="Text Placeholder 3">
            <a:extLst>
              <a:ext uri="{FF2B5EF4-FFF2-40B4-BE49-F238E27FC236}">
                <a16:creationId xmlns:a16="http://schemas.microsoft.com/office/drawing/2014/main" id="{557C89B0-D8F1-4FCB-A24D-1A8E07C5418F}"/>
              </a:ext>
            </a:extLst>
          </p:cNvPr>
          <p:cNvSpPr>
            <a:spLocks noGrp="1"/>
          </p:cNvSpPr>
          <p:nvPr>
            <p:ph type="body" sz="half" idx="79" hasCustomPrompt="1"/>
          </p:nvPr>
        </p:nvSpPr>
        <p:spPr>
          <a:xfrm>
            <a:off x="6244532"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8" name="Text Placeholder 3">
            <a:extLst>
              <a:ext uri="{FF2B5EF4-FFF2-40B4-BE49-F238E27FC236}">
                <a16:creationId xmlns:a16="http://schemas.microsoft.com/office/drawing/2014/main" id="{021BAB40-4E72-46BF-997D-5BB0DBDC1613}"/>
              </a:ext>
            </a:extLst>
          </p:cNvPr>
          <p:cNvSpPr>
            <a:spLocks noGrp="1"/>
          </p:cNvSpPr>
          <p:nvPr>
            <p:ph type="body" sz="half" idx="80" hasCustomPrompt="1"/>
          </p:nvPr>
        </p:nvSpPr>
        <p:spPr>
          <a:xfrm>
            <a:off x="9088316"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30" name="Slide Number Placeholder 5">
            <a:extLst>
              <a:ext uri="{FF2B5EF4-FFF2-40B4-BE49-F238E27FC236}">
                <a16:creationId xmlns:a16="http://schemas.microsoft.com/office/drawing/2014/main" id="{E6BF6303-E098-4CBE-9F90-71CF62910FE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5098910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Content with Pictur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720B04C-74BB-4534-957E-D616BF3968A2}"/>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6" name="Text Placeholder 3">
            <a:extLst>
              <a:ext uri="{FF2B5EF4-FFF2-40B4-BE49-F238E27FC236}">
                <a16:creationId xmlns:a16="http://schemas.microsoft.com/office/drawing/2014/main" id="{3904549E-8863-48CB-9C70-D7E0A597A23F}"/>
              </a:ext>
            </a:extLst>
          </p:cNvPr>
          <p:cNvSpPr>
            <a:spLocks noGrp="1"/>
          </p:cNvSpPr>
          <p:nvPr>
            <p:ph type="body" sz="quarter" idx="25"/>
          </p:nvPr>
        </p:nvSpPr>
        <p:spPr>
          <a:xfrm>
            <a:off x="571500" y="2971800"/>
            <a:ext cx="2552700" cy="3238500"/>
          </a:xfrm>
        </p:spPr>
        <p:txBody>
          <a:bodyPr/>
          <a:lstStyle>
            <a:lvl3pPr marL="346075" indent="-171450">
              <a:buFont typeface="Arial" panose="020B0604020202020204" pitchFamily="34" charset="0"/>
              <a:buChar char="•"/>
              <a:defRPr/>
            </a:lvl3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9" name="Title Placeholder 1">
            <a:extLst>
              <a:ext uri="{FF2B5EF4-FFF2-40B4-BE49-F238E27FC236}">
                <a16:creationId xmlns:a16="http://schemas.microsoft.com/office/drawing/2014/main" id="{800EC806-95B3-4F5D-8400-B2513AD646B4}"/>
              </a:ext>
            </a:extLst>
          </p:cNvPr>
          <p:cNvSpPr>
            <a:spLocks noGrp="1"/>
          </p:cNvSpPr>
          <p:nvPr>
            <p:ph type="title"/>
          </p:nvPr>
        </p:nvSpPr>
        <p:spPr>
          <a:xfrm>
            <a:off x="571500" y="609600"/>
            <a:ext cx="25527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sk-SK"/>
              <a:t>Kliknutím upravte štýl predlohy nadpisu</a:t>
            </a:r>
            <a:endParaRPr lang="en-US"/>
          </a:p>
        </p:txBody>
      </p:sp>
    </p:spTree>
    <p:extLst>
      <p:ext uri="{BB962C8B-B14F-4D97-AF65-F5344CB8AC3E}">
        <p14:creationId xmlns:p14="http://schemas.microsoft.com/office/powerpoint/2010/main" val="2931640109"/>
      </p:ext>
    </p:extLst>
  </p:cSld>
  <p:clrMapOvr>
    <a:masterClrMapping/>
  </p:clrMapOvr>
  <p:extLst>
    <p:ext uri="{DCECCB84-F9BA-43D5-87BE-67443E8EF086}">
      <p15:sldGuideLst xmlns:p15="http://schemas.microsoft.com/office/powerpoint/2012/main">
        <p15:guide id="2" orient="horz" pos="1872" userDrawn="1">
          <p15:clr>
            <a:srgbClr val="A4A3A4"/>
          </p15:clr>
        </p15:guide>
        <p15:guide id="3" orient="horz" pos="1680"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ntent with Pictur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36A642-95C4-40BE-AE95-D81502EF3AE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7" name="Picture Placeholder 2">
            <a:extLst>
              <a:ext uri="{FF2B5EF4-FFF2-40B4-BE49-F238E27FC236}">
                <a16:creationId xmlns:a16="http://schemas.microsoft.com/office/drawing/2014/main" id="{87B433CD-E1C3-42E7-8B3E-2E01EFCCDC2D}"/>
              </a:ext>
            </a:extLst>
          </p:cNvPr>
          <p:cNvSpPr>
            <a:spLocks noGrp="1"/>
          </p:cNvSpPr>
          <p:nvPr>
            <p:ph type="pic" sz="quarter" idx="22" hasCustomPrompt="1"/>
          </p:nvPr>
        </p:nvSpPr>
        <p:spPr>
          <a:xfrm>
            <a:off x="4076700" y="609600"/>
            <a:ext cx="75438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4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1" name="Title Placeholder 1">
            <a:extLst>
              <a:ext uri="{FF2B5EF4-FFF2-40B4-BE49-F238E27FC236}">
                <a16:creationId xmlns:a16="http://schemas.microsoft.com/office/drawing/2014/main" id="{CEB24B0E-9622-403A-BCEE-A0D7E04FC6D2}"/>
              </a:ext>
            </a:extLst>
          </p:cNvPr>
          <p:cNvSpPr>
            <a:spLocks noGrp="1"/>
          </p:cNvSpPr>
          <p:nvPr>
            <p:ph type="title" hasCustomPrompt="1"/>
          </p:nvPr>
        </p:nvSpPr>
        <p:spPr>
          <a:xfrm>
            <a:off x="571500" y="609600"/>
            <a:ext cx="28575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a:t>
            </a:r>
            <a:br>
              <a:rPr lang="en-US"/>
            </a:br>
            <a:r>
              <a:rPr lang="en-US"/>
              <a:t>edit Master title style</a:t>
            </a:r>
          </a:p>
        </p:txBody>
      </p:sp>
      <p:sp>
        <p:nvSpPr>
          <p:cNvPr id="12" name="Text Placeholder 3">
            <a:extLst>
              <a:ext uri="{FF2B5EF4-FFF2-40B4-BE49-F238E27FC236}">
                <a16:creationId xmlns:a16="http://schemas.microsoft.com/office/drawing/2014/main" id="{38365BD2-90FE-4291-A6CC-C5800190201E}"/>
              </a:ext>
            </a:extLst>
          </p:cNvPr>
          <p:cNvSpPr>
            <a:spLocks noGrp="1"/>
          </p:cNvSpPr>
          <p:nvPr>
            <p:ph type="body" sz="quarter" idx="25"/>
          </p:nvPr>
        </p:nvSpPr>
        <p:spPr>
          <a:xfrm>
            <a:off x="571500" y="2971800"/>
            <a:ext cx="2857500" cy="32385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4" name="Slide Number Placeholder 5">
            <a:extLst>
              <a:ext uri="{FF2B5EF4-FFF2-40B4-BE49-F238E27FC236}">
                <a16:creationId xmlns:a16="http://schemas.microsoft.com/office/drawing/2014/main" id="{C6E0A61B-2283-4421-B1B2-A3E8BA249AA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72095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C6A9986F-B1CF-4537-A99D-F203F262B7FD}"/>
              </a:ext>
            </a:extLst>
          </p:cNvPr>
          <p:cNvSpPr>
            <a:spLocks noGrp="1"/>
          </p:cNvSpPr>
          <p:nvPr>
            <p:ph type="title"/>
          </p:nvPr>
        </p:nvSpPr>
        <p:spPr>
          <a:xfrm>
            <a:off x="571500" y="609600"/>
            <a:ext cx="2552699" cy="2057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sk-SK"/>
              <a:t>Kliknutím upravte štýl predlohy nadpisu</a:t>
            </a:r>
            <a:endParaRPr lang="en-US"/>
          </a:p>
        </p:txBody>
      </p:sp>
      <p:sp>
        <p:nvSpPr>
          <p:cNvPr id="18" name="Picture Placeholder 2">
            <a:extLst>
              <a:ext uri="{FF2B5EF4-FFF2-40B4-BE49-F238E27FC236}">
                <a16:creationId xmlns:a16="http://schemas.microsoft.com/office/drawing/2014/main" id="{77597256-B391-43B7-A92A-44B4BF1F2935}"/>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8" name="Text Placeholder 2">
            <a:extLst>
              <a:ext uri="{FF2B5EF4-FFF2-40B4-BE49-F238E27FC236}">
                <a16:creationId xmlns:a16="http://schemas.microsoft.com/office/drawing/2014/main" id="{CD4D7394-C5FC-48AD-A6DB-0B08F60F0A90}"/>
              </a:ext>
            </a:extLst>
          </p:cNvPr>
          <p:cNvSpPr>
            <a:spLocks noGrp="1"/>
          </p:cNvSpPr>
          <p:nvPr>
            <p:ph type="body" sz="quarter" idx="57"/>
          </p:nvPr>
        </p:nvSpPr>
        <p:spPr>
          <a:xfrm>
            <a:off x="571499" y="4891977"/>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
        <p:nvSpPr>
          <p:cNvPr id="12" name="Text Placeholder 5">
            <a:extLst>
              <a:ext uri="{FF2B5EF4-FFF2-40B4-BE49-F238E27FC236}">
                <a16:creationId xmlns:a16="http://schemas.microsoft.com/office/drawing/2014/main" id="{3CC76F11-0663-4D22-8C9E-F85918B00365}"/>
              </a:ext>
            </a:extLst>
          </p:cNvPr>
          <p:cNvSpPr>
            <a:spLocks noGrp="1"/>
          </p:cNvSpPr>
          <p:nvPr>
            <p:ph type="body" sz="quarter" idx="63"/>
          </p:nvPr>
        </p:nvSpPr>
        <p:spPr>
          <a:xfrm>
            <a:off x="571499"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13" name="Text Placeholder 5">
            <a:extLst>
              <a:ext uri="{FF2B5EF4-FFF2-40B4-BE49-F238E27FC236}">
                <a16:creationId xmlns:a16="http://schemas.microsoft.com/office/drawing/2014/main" id="{0A30697F-3389-4B32-B679-13F9A55061AE}"/>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14" name="Text Placeholder 2">
            <a:extLst>
              <a:ext uri="{FF2B5EF4-FFF2-40B4-BE49-F238E27FC236}">
                <a16:creationId xmlns:a16="http://schemas.microsoft.com/office/drawing/2014/main" id="{E9FD68CA-DB6D-475E-84BB-456A95CE97CF}"/>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Tree>
    <p:extLst>
      <p:ext uri="{BB962C8B-B14F-4D97-AF65-F5344CB8AC3E}">
        <p14:creationId xmlns:p14="http://schemas.microsoft.com/office/powerpoint/2010/main" val="270058447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with Pictur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4AF2FD9C-4E4D-4518-9A5E-3AB58054259B}"/>
              </a:ext>
            </a:extLst>
          </p:cNvPr>
          <p:cNvSpPr>
            <a:spLocks noGrp="1"/>
          </p:cNvSpPr>
          <p:nvPr>
            <p:ph type="title"/>
          </p:nvPr>
        </p:nvSpPr>
        <p:spPr>
          <a:xfrm>
            <a:off x="571499" y="609600"/>
            <a:ext cx="5372099" cy="1295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sk-SK"/>
              <a:t>Kliknutím upravte štýl predlohy nadpisu</a:t>
            </a:r>
            <a:endParaRPr lang="en-US"/>
          </a:p>
        </p:txBody>
      </p:sp>
      <p:sp>
        <p:nvSpPr>
          <p:cNvPr id="27" name="Picture Placeholder 2">
            <a:extLst>
              <a:ext uri="{FF2B5EF4-FFF2-40B4-BE49-F238E27FC236}">
                <a16:creationId xmlns:a16="http://schemas.microsoft.com/office/drawing/2014/main" id="{F75DF98B-0BD6-44D2-9C84-C2BD899A9877}"/>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2" name="Text Placeholder 2">
            <a:extLst>
              <a:ext uri="{FF2B5EF4-FFF2-40B4-BE49-F238E27FC236}">
                <a16:creationId xmlns:a16="http://schemas.microsoft.com/office/drawing/2014/main" id="{B80C73A2-940E-4C21-8E8F-840D2634A4D1}"/>
              </a:ext>
            </a:extLst>
          </p:cNvPr>
          <p:cNvSpPr>
            <a:spLocks noGrp="1"/>
          </p:cNvSpPr>
          <p:nvPr>
            <p:ph type="body" sz="quarter" idx="57"/>
          </p:nvPr>
        </p:nvSpPr>
        <p:spPr>
          <a:xfrm>
            <a:off x="571498" y="4891977"/>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
        <p:nvSpPr>
          <p:cNvPr id="16" name="Text Placeholder 5">
            <a:extLst>
              <a:ext uri="{FF2B5EF4-FFF2-40B4-BE49-F238E27FC236}">
                <a16:creationId xmlns:a16="http://schemas.microsoft.com/office/drawing/2014/main" id="{6C2B3544-4B1B-4543-BA5E-21D098C817A8}"/>
              </a:ext>
            </a:extLst>
          </p:cNvPr>
          <p:cNvSpPr>
            <a:spLocks noGrp="1"/>
          </p:cNvSpPr>
          <p:nvPr>
            <p:ph type="body" sz="quarter" idx="63"/>
          </p:nvPr>
        </p:nvSpPr>
        <p:spPr>
          <a:xfrm>
            <a:off x="571498"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17" name="Text Placeholder 5">
            <a:extLst>
              <a:ext uri="{FF2B5EF4-FFF2-40B4-BE49-F238E27FC236}">
                <a16:creationId xmlns:a16="http://schemas.microsoft.com/office/drawing/2014/main" id="{F75E415D-B2EA-421C-ADC2-A8924A539CAC}"/>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18" name="Text Placeholder 2">
            <a:extLst>
              <a:ext uri="{FF2B5EF4-FFF2-40B4-BE49-F238E27FC236}">
                <a16:creationId xmlns:a16="http://schemas.microsoft.com/office/drawing/2014/main" id="{4A9D1A14-0830-429F-8026-3D152A3B0687}"/>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
        <p:nvSpPr>
          <p:cNvPr id="20" name="Text Placeholder 2">
            <a:extLst>
              <a:ext uri="{FF2B5EF4-FFF2-40B4-BE49-F238E27FC236}">
                <a16:creationId xmlns:a16="http://schemas.microsoft.com/office/drawing/2014/main" id="{F63498AB-CBCD-4004-9BC2-A6D3E3CAB03B}"/>
              </a:ext>
            </a:extLst>
          </p:cNvPr>
          <p:cNvSpPr>
            <a:spLocks noGrp="1"/>
          </p:cNvSpPr>
          <p:nvPr>
            <p:ph type="body" sz="quarter" idx="69"/>
          </p:nvPr>
        </p:nvSpPr>
        <p:spPr>
          <a:xfrm>
            <a:off x="3390900" y="4891977"/>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
        <p:nvSpPr>
          <p:cNvPr id="21" name="Text Placeholder 5">
            <a:extLst>
              <a:ext uri="{FF2B5EF4-FFF2-40B4-BE49-F238E27FC236}">
                <a16:creationId xmlns:a16="http://schemas.microsoft.com/office/drawing/2014/main" id="{D3320639-A213-46C7-A485-44B3FF9A83A8}"/>
              </a:ext>
            </a:extLst>
          </p:cNvPr>
          <p:cNvSpPr>
            <a:spLocks noGrp="1"/>
          </p:cNvSpPr>
          <p:nvPr>
            <p:ph type="body" sz="quarter" idx="70"/>
          </p:nvPr>
        </p:nvSpPr>
        <p:spPr>
          <a:xfrm>
            <a:off x="3390900"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28" name="Text Placeholder 5">
            <a:extLst>
              <a:ext uri="{FF2B5EF4-FFF2-40B4-BE49-F238E27FC236}">
                <a16:creationId xmlns:a16="http://schemas.microsoft.com/office/drawing/2014/main" id="{7A1401D3-7FC9-4F7E-84F0-8C1CD810B9F8}"/>
              </a:ext>
            </a:extLst>
          </p:cNvPr>
          <p:cNvSpPr>
            <a:spLocks noGrp="1"/>
          </p:cNvSpPr>
          <p:nvPr>
            <p:ph type="body" sz="quarter" idx="71"/>
          </p:nvPr>
        </p:nvSpPr>
        <p:spPr>
          <a:xfrm>
            <a:off x="3390899"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29" name="Text Placeholder 2">
            <a:extLst>
              <a:ext uri="{FF2B5EF4-FFF2-40B4-BE49-F238E27FC236}">
                <a16:creationId xmlns:a16="http://schemas.microsoft.com/office/drawing/2014/main" id="{23BC94CE-276E-4EEC-B62F-47B1C83D3AE3}"/>
              </a:ext>
            </a:extLst>
          </p:cNvPr>
          <p:cNvSpPr>
            <a:spLocks noGrp="1"/>
          </p:cNvSpPr>
          <p:nvPr>
            <p:ph type="body" sz="quarter" idx="72"/>
          </p:nvPr>
        </p:nvSpPr>
        <p:spPr>
          <a:xfrm>
            <a:off x="3390899" y="3037396"/>
            <a:ext cx="2552701" cy="492443"/>
          </a:xfrm>
        </p:spPr>
        <p:txBody>
          <a:bodyPr wrap="square" anchor="b" anchorCtr="0">
            <a:spAutoFit/>
          </a:bodyPr>
          <a:lstStyle>
            <a:lvl1pPr>
              <a:defRPr>
                <a:latin typeface="+mj-lt"/>
              </a:defRPr>
            </a:lvl1pPr>
            <a:lvl2pPr marL="0" indent="0">
              <a:buNone/>
              <a:defRPr/>
            </a:lvl2pPr>
          </a:lstStyle>
          <a:p>
            <a:pPr lvl="0"/>
            <a:r>
              <a:rPr lang="sk-SK"/>
              <a:t>Kliknite sem a upravte štýly predlohy textu</a:t>
            </a:r>
          </a:p>
        </p:txBody>
      </p:sp>
    </p:spTree>
    <p:extLst>
      <p:ext uri="{BB962C8B-B14F-4D97-AF65-F5344CB8AC3E}">
        <p14:creationId xmlns:p14="http://schemas.microsoft.com/office/powerpoint/2010/main" val="2022872839"/>
      </p:ext>
    </p:extLst>
  </p:cSld>
  <p:clrMapOvr>
    <a:masterClrMapping/>
  </p:clrMapOvr>
  <p:extLst>
    <p:ext uri="{DCECCB84-F9BA-43D5-87BE-67443E8EF086}">
      <p15:sldGuideLst xmlns:p15="http://schemas.microsoft.com/office/powerpoint/2012/main">
        <p15:guide id="3" pos="4128">
          <p15:clr>
            <a:srgbClr val="A4A3A4"/>
          </p15:clr>
        </p15:guide>
        <p15:guide id="4" pos="3552">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Two Picture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E7117EB1-347D-42E5-8273-C02EF79929C2}"/>
              </a:ext>
            </a:extLst>
          </p:cNvPr>
          <p:cNvSpPr>
            <a:spLocks noGrp="1"/>
          </p:cNvSpPr>
          <p:nvPr>
            <p:ph type="body" sz="quarter" idx="67"/>
          </p:nvPr>
        </p:nvSpPr>
        <p:spPr>
          <a:xfrm>
            <a:off x="571498" y="3276600"/>
            <a:ext cx="3505201" cy="29337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a:p>
            <a:pPr lvl="1"/>
            <a:r>
              <a:rPr lang="sk-SK"/>
              <a:t>Druhá úroveň</a:t>
            </a:r>
          </a:p>
        </p:txBody>
      </p:sp>
      <p:sp>
        <p:nvSpPr>
          <p:cNvPr id="8" name="Text Placeholder 2">
            <a:extLst>
              <a:ext uri="{FF2B5EF4-FFF2-40B4-BE49-F238E27FC236}">
                <a16:creationId xmlns:a16="http://schemas.microsoft.com/office/drawing/2014/main" id="{BE1DC698-4F08-40A9-8E7D-20E5FF561A26}"/>
              </a:ext>
            </a:extLst>
          </p:cNvPr>
          <p:cNvSpPr>
            <a:spLocks noGrp="1"/>
          </p:cNvSpPr>
          <p:nvPr>
            <p:ph type="body" sz="quarter" idx="68"/>
          </p:nvPr>
        </p:nvSpPr>
        <p:spPr>
          <a:xfrm>
            <a:off x="571498" y="2057400"/>
            <a:ext cx="3505201" cy="1066800"/>
          </a:xfrm>
        </p:spPr>
        <p:txBody>
          <a:bodyPr wrap="square" anchor="b" anchorCtr="0">
            <a:noAutofit/>
          </a:bodyPr>
          <a:lstStyle>
            <a:lvl1pPr>
              <a:defRPr lang="en-US" sz="2000" dirty="0" smtClean="0">
                <a:latin typeface="+mj-lt"/>
              </a:defRPr>
            </a:lvl1pPr>
            <a:lvl2pPr marL="0" indent="0">
              <a:buNone/>
              <a:defRPr/>
            </a:lvl2pPr>
          </a:lstStyle>
          <a:p>
            <a:pPr lvl="0"/>
            <a:r>
              <a:rPr lang="sk-SK"/>
              <a:t>Kliknite sem a upravte štýly predlohy textu</a:t>
            </a:r>
          </a:p>
        </p:txBody>
      </p:sp>
      <p:sp>
        <p:nvSpPr>
          <p:cNvPr id="11" name="TextBox 10">
            <a:extLst>
              <a:ext uri="{FF2B5EF4-FFF2-40B4-BE49-F238E27FC236}">
                <a16:creationId xmlns:a16="http://schemas.microsoft.com/office/drawing/2014/main" id="{5CE0567A-A5F3-4C61-8B3C-08121E05DDC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2" name="Title Placeholder 1">
            <a:extLst>
              <a:ext uri="{FF2B5EF4-FFF2-40B4-BE49-F238E27FC236}">
                <a16:creationId xmlns:a16="http://schemas.microsoft.com/office/drawing/2014/main" id="{D3E41E21-7547-4B83-8F53-91A26F07F5BD}"/>
              </a:ext>
            </a:extLst>
          </p:cNvPr>
          <p:cNvSpPr>
            <a:spLocks noGrp="1"/>
          </p:cNvSpPr>
          <p:nvPr>
            <p:ph type="title" hasCustomPrompt="1"/>
          </p:nvPr>
        </p:nvSpPr>
        <p:spPr>
          <a:xfrm>
            <a:off x="571499" y="609600"/>
            <a:ext cx="3505201" cy="1295400"/>
          </a:xfrm>
          <a:prstGeom prst="rect">
            <a:avLst/>
          </a:prstGeom>
        </p:spPr>
        <p:txBody>
          <a:bodyPr vert="horz" lIns="0" tIns="0" rIns="0" bIns="0" rtlCol="0" anchor="t" anchorCtr="0">
            <a:noAutofit/>
          </a:bodyPr>
          <a:lstStyle>
            <a:lvl1pPr>
              <a:defRPr lang="en-US" sz="4000" dirty="0"/>
            </a:lvl1pPr>
          </a:lstStyle>
          <a:p>
            <a:pPr lvl="0"/>
            <a:r>
              <a:rPr lang="en-US"/>
              <a:t>Click to edit title style</a:t>
            </a:r>
          </a:p>
        </p:txBody>
      </p:sp>
      <p:sp>
        <p:nvSpPr>
          <p:cNvPr id="9" name="Picture Placeholder 2">
            <a:extLst>
              <a:ext uri="{FF2B5EF4-FFF2-40B4-BE49-F238E27FC236}">
                <a16:creationId xmlns:a16="http://schemas.microsoft.com/office/drawing/2014/main" id="{402945E2-E7CC-4544-80E4-3714C3081C06}"/>
              </a:ext>
            </a:extLst>
          </p:cNvPr>
          <p:cNvSpPr>
            <a:spLocks noGrp="1"/>
          </p:cNvSpPr>
          <p:nvPr>
            <p:ph type="pic" sz="quarter" idx="22" hasCustomPrompt="1"/>
          </p:nvPr>
        </p:nvSpPr>
        <p:spPr>
          <a:xfrm>
            <a:off x="43815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3" name="Picture Placeholder 2">
            <a:extLst>
              <a:ext uri="{FF2B5EF4-FFF2-40B4-BE49-F238E27FC236}">
                <a16:creationId xmlns:a16="http://schemas.microsoft.com/office/drawing/2014/main" id="{F0F7EFBB-8C6D-4763-8719-9C5F87BB8C5B}"/>
              </a:ext>
            </a:extLst>
          </p:cNvPr>
          <p:cNvSpPr>
            <a:spLocks noGrp="1"/>
          </p:cNvSpPr>
          <p:nvPr>
            <p:ph type="pic" sz="quarter" idx="26" hasCustomPrompt="1"/>
          </p:nvPr>
        </p:nvSpPr>
        <p:spPr>
          <a:xfrm>
            <a:off x="81534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4" name="Slide Number Placeholder 5">
            <a:extLst>
              <a:ext uri="{FF2B5EF4-FFF2-40B4-BE49-F238E27FC236}">
                <a16:creationId xmlns:a16="http://schemas.microsoft.com/office/drawing/2014/main" id="{0313E9B1-D723-46C6-9F55-6044D24D80F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32320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Title and Text Side by S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EE0FED-0F8F-1D4B-BDC6-134B0FE8D3AF}"/>
              </a:ext>
            </a:extLst>
          </p:cNvPr>
          <p:cNvSpPr/>
          <p:nvPr userDrawn="1"/>
        </p:nvSpPr>
        <p:spPr>
          <a:xfrm>
            <a:off x="3428999" y="0"/>
            <a:ext cx="8763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46A3BED4-42B7-4726-B1ED-D14C9C6B7F39}"/>
              </a:ext>
            </a:extLst>
          </p:cNvPr>
          <p:cNvSpPr>
            <a:spLocks noGrp="1"/>
          </p:cNvSpPr>
          <p:nvPr>
            <p:ph type="body" sz="quarter" idx="25"/>
          </p:nvPr>
        </p:nvSpPr>
        <p:spPr>
          <a:xfrm>
            <a:off x="571500" y="2514600"/>
            <a:ext cx="2552700" cy="36957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5" name="Title Placeholder 1">
            <a:extLst>
              <a:ext uri="{FF2B5EF4-FFF2-40B4-BE49-F238E27FC236}">
                <a16:creationId xmlns:a16="http://schemas.microsoft.com/office/drawing/2014/main" id="{7056EB0E-2AFA-4C64-BD08-B7396073190F}"/>
              </a:ext>
            </a:extLst>
          </p:cNvPr>
          <p:cNvSpPr>
            <a:spLocks noGrp="1"/>
          </p:cNvSpPr>
          <p:nvPr>
            <p:ph type="title" hasCustomPrompt="1"/>
          </p:nvPr>
        </p:nvSpPr>
        <p:spPr>
          <a:xfrm>
            <a:off x="571499" y="609600"/>
            <a:ext cx="2552701"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6" name="Slide Number Placeholder 5">
            <a:extLst>
              <a:ext uri="{FF2B5EF4-FFF2-40B4-BE49-F238E27FC236}">
                <a16:creationId xmlns:a16="http://schemas.microsoft.com/office/drawing/2014/main" id="{378C3E4A-2E11-4351-BA5D-70B8098483E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74937207"/>
      </p:ext>
    </p:extLst>
  </p:cSld>
  <p:clrMapOvr>
    <a:masterClrMapping/>
  </p:clrMapOvr>
  <p:extLst>
    <p:ext uri="{DCECCB84-F9BA-43D5-87BE-67443E8EF086}">
      <p15:sldGuideLst xmlns:p15="http://schemas.microsoft.com/office/powerpoint/2012/main">
        <p15:guide id="2" orient="horz" pos="1488" userDrawn="1">
          <p15:clr>
            <a:srgbClr val="A4A3A4"/>
          </p15:clr>
        </p15:guide>
        <p15:guide id="3" orient="horz" pos="1584"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 Title and Text Side by S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7389CA-AA00-4146-B54D-B32C999B76FE}"/>
              </a:ext>
            </a:extLst>
          </p:cNvPr>
          <p:cNvSpPr/>
          <p:nvPr userDrawn="1"/>
        </p:nvSpPr>
        <p:spPr>
          <a:xfrm>
            <a:off x="4991100" y="0"/>
            <a:ext cx="7200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D21BE40-59C3-488A-8024-44C9A9BE3797}"/>
              </a:ext>
            </a:extLst>
          </p:cNvPr>
          <p:cNvSpPr>
            <a:spLocks noGrp="1"/>
          </p:cNvSpPr>
          <p:nvPr>
            <p:ph type="body" sz="quarter" idx="25"/>
          </p:nvPr>
        </p:nvSpPr>
        <p:spPr>
          <a:xfrm>
            <a:off x="571500" y="2514600"/>
            <a:ext cx="3810000" cy="36957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7" name="Title Placeholder 1">
            <a:extLst>
              <a:ext uri="{FF2B5EF4-FFF2-40B4-BE49-F238E27FC236}">
                <a16:creationId xmlns:a16="http://schemas.microsoft.com/office/drawing/2014/main" id="{CFA7C3AD-A7B5-4D92-B213-CEB1A8F0C03D}"/>
              </a:ext>
            </a:extLst>
          </p:cNvPr>
          <p:cNvSpPr>
            <a:spLocks noGrp="1"/>
          </p:cNvSpPr>
          <p:nvPr>
            <p:ph type="title" hasCustomPrompt="1"/>
          </p:nvPr>
        </p:nvSpPr>
        <p:spPr>
          <a:xfrm>
            <a:off x="571499" y="609600"/>
            <a:ext cx="3810001" cy="17526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8" name="Slide Number Placeholder 5">
            <a:extLst>
              <a:ext uri="{FF2B5EF4-FFF2-40B4-BE49-F238E27FC236}">
                <a16:creationId xmlns:a16="http://schemas.microsoft.com/office/drawing/2014/main" id="{A09E57CD-75EC-472F-8761-231D4E59773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6376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Ten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22" name="Text Placeholder 4">
            <a:extLst>
              <a:ext uri="{FF2B5EF4-FFF2-40B4-BE49-F238E27FC236}">
                <a16:creationId xmlns:a16="http://schemas.microsoft.com/office/drawing/2014/main" id="{2875B737-D8C9-4B5A-A987-E648592F8ABA}"/>
              </a:ext>
            </a:extLst>
          </p:cNvPr>
          <p:cNvSpPr>
            <a:spLocks noGrp="1"/>
          </p:cNvSpPr>
          <p:nvPr>
            <p:ph type="body" sz="quarter" idx="44" hasCustomPrompt="1"/>
          </p:nvPr>
        </p:nvSpPr>
        <p:spPr>
          <a:xfrm>
            <a:off x="571500" y="243794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01</a:t>
            </a:r>
          </a:p>
        </p:txBody>
      </p:sp>
      <p:sp>
        <p:nvSpPr>
          <p:cNvPr id="24" name="Text Placeholder 6">
            <a:extLst>
              <a:ext uri="{FF2B5EF4-FFF2-40B4-BE49-F238E27FC236}">
                <a16:creationId xmlns:a16="http://schemas.microsoft.com/office/drawing/2014/main" id="{61BC899D-37C3-4568-A4DF-0B0EDE20DC4C}"/>
              </a:ext>
            </a:extLst>
          </p:cNvPr>
          <p:cNvSpPr>
            <a:spLocks noGrp="1"/>
          </p:cNvSpPr>
          <p:nvPr>
            <p:ph type="body" sz="quarter" idx="49"/>
          </p:nvPr>
        </p:nvSpPr>
        <p:spPr>
          <a:xfrm>
            <a:off x="1403910" y="2437942"/>
            <a:ext cx="4539690" cy="369332"/>
          </a:xfrm>
        </p:spPr>
        <p:txBody>
          <a:bodyPr wrap="square">
            <a:spAutoFit/>
          </a:bodyPr>
          <a:lstStyle>
            <a:lvl1pPr>
              <a:defRPr sz="2400" spc="-120" baseline="0">
                <a:latin typeface="+mj-lt"/>
              </a:defRPr>
            </a:lvl1pPr>
          </a:lstStyle>
          <a:p>
            <a:pPr lvl="0"/>
            <a:r>
              <a:rPr lang="sk-SK"/>
              <a:t>Kliknite sem a upravte štýly predlohy textu</a:t>
            </a:r>
          </a:p>
        </p:txBody>
      </p:sp>
      <p:sp>
        <p:nvSpPr>
          <p:cNvPr id="26" name="Text Placeholder 6">
            <a:extLst>
              <a:ext uri="{FF2B5EF4-FFF2-40B4-BE49-F238E27FC236}">
                <a16:creationId xmlns:a16="http://schemas.microsoft.com/office/drawing/2014/main" id="{FB5D11EE-1D55-4041-81BF-2D405343AEB1}"/>
              </a:ext>
            </a:extLst>
          </p:cNvPr>
          <p:cNvSpPr>
            <a:spLocks noGrp="1"/>
          </p:cNvSpPr>
          <p:nvPr>
            <p:ph type="body" sz="quarter" idx="51"/>
          </p:nvPr>
        </p:nvSpPr>
        <p:spPr>
          <a:xfrm>
            <a:off x="1403910" y="2866146"/>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27" name="Text Placeholder 4">
            <a:extLst>
              <a:ext uri="{FF2B5EF4-FFF2-40B4-BE49-F238E27FC236}">
                <a16:creationId xmlns:a16="http://schemas.microsoft.com/office/drawing/2014/main" id="{478F2AB5-8A22-4344-B743-464793BF69FB}"/>
              </a:ext>
            </a:extLst>
          </p:cNvPr>
          <p:cNvSpPr>
            <a:spLocks noGrp="1"/>
          </p:cNvSpPr>
          <p:nvPr>
            <p:ph type="body" sz="quarter" idx="52" hasCustomPrompt="1"/>
          </p:nvPr>
        </p:nvSpPr>
        <p:spPr>
          <a:xfrm>
            <a:off x="571500" y="3278622"/>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02</a:t>
            </a:r>
          </a:p>
        </p:txBody>
      </p:sp>
      <p:sp>
        <p:nvSpPr>
          <p:cNvPr id="28" name="Text Placeholder 6">
            <a:extLst>
              <a:ext uri="{FF2B5EF4-FFF2-40B4-BE49-F238E27FC236}">
                <a16:creationId xmlns:a16="http://schemas.microsoft.com/office/drawing/2014/main" id="{22A1D5CE-6473-44B2-BC10-1AC73E1B795C}"/>
              </a:ext>
            </a:extLst>
          </p:cNvPr>
          <p:cNvSpPr>
            <a:spLocks noGrp="1"/>
          </p:cNvSpPr>
          <p:nvPr>
            <p:ph type="body" sz="quarter" idx="53"/>
          </p:nvPr>
        </p:nvSpPr>
        <p:spPr>
          <a:xfrm>
            <a:off x="14039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29" name="Text Placeholder 6">
            <a:extLst>
              <a:ext uri="{FF2B5EF4-FFF2-40B4-BE49-F238E27FC236}">
                <a16:creationId xmlns:a16="http://schemas.microsoft.com/office/drawing/2014/main" id="{D8A733FF-648D-413A-A965-9380FF19EB38}"/>
              </a:ext>
            </a:extLst>
          </p:cNvPr>
          <p:cNvSpPr>
            <a:spLocks noGrp="1"/>
          </p:cNvSpPr>
          <p:nvPr>
            <p:ph type="body" sz="quarter" idx="54"/>
          </p:nvPr>
        </p:nvSpPr>
        <p:spPr>
          <a:xfrm>
            <a:off x="1403910" y="3706826"/>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30" name="Text Placeholder 4">
            <a:extLst>
              <a:ext uri="{FF2B5EF4-FFF2-40B4-BE49-F238E27FC236}">
                <a16:creationId xmlns:a16="http://schemas.microsoft.com/office/drawing/2014/main" id="{C4EAFF18-13A5-4454-9A4E-50C9683A0861}"/>
              </a:ext>
            </a:extLst>
          </p:cNvPr>
          <p:cNvSpPr>
            <a:spLocks noGrp="1"/>
          </p:cNvSpPr>
          <p:nvPr>
            <p:ph type="body" sz="quarter" idx="55" hasCustomPrompt="1"/>
          </p:nvPr>
        </p:nvSpPr>
        <p:spPr>
          <a:xfrm>
            <a:off x="571500" y="4118817"/>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03</a:t>
            </a:r>
          </a:p>
        </p:txBody>
      </p:sp>
      <p:sp>
        <p:nvSpPr>
          <p:cNvPr id="31" name="Text Placeholder 6">
            <a:extLst>
              <a:ext uri="{FF2B5EF4-FFF2-40B4-BE49-F238E27FC236}">
                <a16:creationId xmlns:a16="http://schemas.microsoft.com/office/drawing/2014/main" id="{65CFB554-4FA5-44FE-AD9D-94ADB8A1596B}"/>
              </a:ext>
            </a:extLst>
          </p:cNvPr>
          <p:cNvSpPr>
            <a:spLocks noGrp="1"/>
          </p:cNvSpPr>
          <p:nvPr>
            <p:ph type="body" sz="quarter" idx="56"/>
          </p:nvPr>
        </p:nvSpPr>
        <p:spPr>
          <a:xfrm>
            <a:off x="14039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32" name="Text Placeholder 6">
            <a:extLst>
              <a:ext uri="{FF2B5EF4-FFF2-40B4-BE49-F238E27FC236}">
                <a16:creationId xmlns:a16="http://schemas.microsoft.com/office/drawing/2014/main" id="{E82D60C9-C7E6-4DE4-8E8B-9A9D85E509A8}"/>
              </a:ext>
            </a:extLst>
          </p:cNvPr>
          <p:cNvSpPr>
            <a:spLocks noGrp="1"/>
          </p:cNvSpPr>
          <p:nvPr>
            <p:ph type="body" sz="quarter" idx="57"/>
          </p:nvPr>
        </p:nvSpPr>
        <p:spPr>
          <a:xfrm>
            <a:off x="1403910" y="4547021"/>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34" name="Text Placeholder 4">
            <a:extLst>
              <a:ext uri="{FF2B5EF4-FFF2-40B4-BE49-F238E27FC236}">
                <a16:creationId xmlns:a16="http://schemas.microsoft.com/office/drawing/2014/main" id="{11C81A21-CB5C-4EBA-AA54-D73A670B36B8}"/>
              </a:ext>
            </a:extLst>
          </p:cNvPr>
          <p:cNvSpPr>
            <a:spLocks noGrp="1"/>
          </p:cNvSpPr>
          <p:nvPr>
            <p:ph type="body" sz="quarter" idx="58" hasCustomPrompt="1"/>
          </p:nvPr>
        </p:nvSpPr>
        <p:spPr>
          <a:xfrm>
            <a:off x="5715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04</a:t>
            </a:r>
          </a:p>
        </p:txBody>
      </p:sp>
      <p:sp>
        <p:nvSpPr>
          <p:cNvPr id="35" name="Text Placeholder 6">
            <a:extLst>
              <a:ext uri="{FF2B5EF4-FFF2-40B4-BE49-F238E27FC236}">
                <a16:creationId xmlns:a16="http://schemas.microsoft.com/office/drawing/2014/main" id="{3D704AA8-F2E6-4E6E-BA0F-C73614C721D6}"/>
              </a:ext>
            </a:extLst>
          </p:cNvPr>
          <p:cNvSpPr>
            <a:spLocks noGrp="1"/>
          </p:cNvSpPr>
          <p:nvPr>
            <p:ph type="body" sz="quarter" idx="59"/>
          </p:nvPr>
        </p:nvSpPr>
        <p:spPr>
          <a:xfrm>
            <a:off x="14039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36" name="Text Placeholder 6">
            <a:extLst>
              <a:ext uri="{FF2B5EF4-FFF2-40B4-BE49-F238E27FC236}">
                <a16:creationId xmlns:a16="http://schemas.microsoft.com/office/drawing/2014/main" id="{66AE59D2-11F7-416C-B366-F23200F2C468}"/>
              </a:ext>
            </a:extLst>
          </p:cNvPr>
          <p:cNvSpPr>
            <a:spLocks noGrp="1"/>
          </p:cNvSpPr>
          <p:nvPr>
            <p:ph type="body" sz="quarter" idx="60"/>
          </p:nvPr>
        </p:nvSpPr>
        <p:spPr>
          <a:xfrm>
            <a:off x="1403910" y="5387944"/>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40" name="Text Placeholder 4">
            <a:extLst>
              <a:ext uri="{FF2B5EF4-FFF2-40B4-BE49-F238E27FC236}">
                <a16:creationId xmlns:a16="http://schemas.microsoft.com/office/drawing/2014/main" id="{898C6801-7507-4803-A711-42CEC857E567}"/>
              </a:ext>
            </a:extLst>
          </p:cNvPr>
          <p:cNvSpPr>
            <a:spLocks noGrp="1"/>
          </p:cNvSpPr>
          <p:nvPr>
            <p:ph type="body" sz="quarter" idx="61" hasCustomPrompt="1"/>
          </p:nvPr>
        </p:nvSpPr>
        <p:spPr>
          <a:xfrm>
            <a:off x="6248400" y="2437942"/>
            <a:ext cx="647700" cy="369332"/>
          </a:xfrm>
        </p:spPr>
        <p:txBody>
          <a:bodyPr>
            <a:spAutoFit/>
          </a:bodyPr>
          <a:lstStyle>
            <a:lvl1pPr algn="l">
              <a:defRPr sz="2400">
                <a:latin typeface="+mj-lt"/>
              </a:defRPr>
            </a:lvl1pPr>
          </a:lstStyle>
          <a:p>
            <a:pPr lvl="0"/>
            <a:r>
              <a:rPr lang="en-US"/>
              <a:t>05</a:t>
            </a:r>
          </a:p>
        </p:txBody>
      </p:sp>
      <p:sp>
        <p:nvSpPr>
          <p:cNvPr id="41" name="Text Placeholder 6">
            <a:extLst>
              <a:ext uri="{FF2B5EF4-FFF2-40B4-BE49-F238E27FC236}">
                <a16:creationId xmlns:a16="http://schemas.microsoft.com/office/drawing/2014/main" id="{7589C976-7FFB-4218-BF7E-1F78F2A1F02C}"/>
              </a:ext>
            </a:extLst>
          </p:cNvPr>
          <p:cNvSpPr>
            <a:spLocks noGrp="1"/>
          </p:cNvSpPr>
          <p:nvPr>
            <p:ph type="body" sz="quarter" idx="62"/>
          </p:nvPr>
        </p:nvSpPr>
        <p:spPr>
          <a:xfrm>
            <a:off x="7080810" y="243794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42" name="Text Placeholder 6">
            <a:extLst>
              <a:ext uri="{FF2B5EF4-FFF2-40B4-BE49-F238E27FC236}">
                <a16:creationId xmlns:a16="http://schemas.microsoft.com/office/drawing/2014/main" id="{0F3DDABD-EE25-49C3-9A53-2657DAD77A8C}"/>
              </a:ext>
            </a:extLst>
          </p:cNvPr>
          <p:cNvSpPr>
            <a:spLocks noGrp="1"/>
          </p:cNvSpPr>
          <p:nvPr>
            <p:ph type="body" sz="quarter" idx="63"/>
          </p:nvPr>
        </p:nvSpPr>
        <p:spPr>
          <a:xfrm>
            <a:off x="7080810" y="2866146"/>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43" name="Text Placeholder 4">
            <a:extLst>
              <a:ext uri="{FF2B5EF4-FFF2-40B4-BE49-F238E27FC236}">
                <a16:creationId xmlns:a16="http://schemas.microsoft.com/office/drawing/2014/main" id="{17167DB7-5308-42DC-AEE9-AAED2ED164D1}"/>
              </a:ext>
            </a:extLst>
          </p:cNvPr>
          <p:cNvSpPr>
            <a:spLocks noGrp="1"/>
          </p:cNvSpPr>
          <p:nvPr>
            <p:ph type="body" sz="quarter" idx="64" hasCustomPrompt="1"/>
          </p:nvPr>
        </p:nvSpPr>
        <p:spPr>
          <a:xfrm>
            <a:off x="6248400" y="327862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06</a:t>
            </a:r>
          </a:p>
        </p:txBody>
      </p:sp>
      <p:sp>
        <p:nvSpPr>
          <p:cNvPr id="44" name="Text Placeholder 6">
            <a:extLst>
              <a:ext uri="{FF2B5EF4-FFF2-40B4-BE49-F238E27FC236}">
                <a16:creationId xmlns:a16="http://schemas.microsoft.com/office/drawing/2014/main" id="{620B5D7B-672A-4FB9-9717-E785586DA302}"/>
              </a:ext>
            </a:extLst>
          </p:cNvPr>
          <p:cNvSpPr>
            <a:spLocks noGrp="1"/>
          </p:cNvSpPr>
          <p:nvPr>
            <p:ph type="body" sz="quarter" idx="65"/>
          </p:nvPr>
        </p:nvSpPr>
        <p:spPr>
          <a:xfrm>
            <a:off x="70808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45" name="Text Placeholder 6">
            <a:extLst>
              <a:ext uri="{FF2B5EF4-FFF2-40B4-BE49-F238E27FC236}">
                <a16:creationId xmlns:a16="http://schemas.microsoft.com/office/drawing/2014/main" id="{E23B210E-5C88-4516-A864-36247F88D733}"/>
              </a:ext>
            </a:extLst>
          </p:cNvPr>
          <p:cNvSpPr>
            <a:spLocks noGrp="1"/>
          </p:cNvSpPr>
          <p:nvPr>
            <p:ph type="body" sz="quarter" idx="66"/>
          </p:nvPr>
        </p:nvSpPr>
        <p:spPr>
          <a:xfrm>
            <a:off x="7080810" y="3706826"/>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46" name="Text Placeholder 4">
            <a:extLst>
              <a:ext uri="{FF2B5EF4-FFF2-40B4-BE49-F238E27FC236}">
                <a16:creationId xmlns:a16="http://schemas.microsoft.com/office/drawing/2014/main" id="{37DB0FAF-76DD-43D1-B897-9417F5B3AB7B}"/>
              </a:ext>
            </a:extLst>
          </p:cNvPr>
          <p:cNvSpPr>
            <a:spLocks noGrp="1"/>
          </p:cNvSpPr>
          <p:nvPr>
            <p:ph type="body" sz="quarter" idx="67" hasCustomPrompt="1"/>
          </p:nvPr>
        </p:nvSpPr>
        <p:spPr>
          <a:xfrm>
            <a:off x="6248400" y="4118817"/>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07</a:t>
            </a:r>
          </a:p>
        </p:txBody>
      </p:sp>
      <p:sp>
        <p:nvSpPr>
          <p:cNvPr id="47" name="Text Placeholder 6">
            <a:extLst>
              <a:ext uri="{FF2B5EF4-FFF2-40B4-BE49-F238E27FC236}">
                <a16:creationId xmlns:a16="http://schemas.microsoft.com/office/drawing/2014/main" id="{B0C7BE68-E1A9-48A3-8ADD-8FDB96C02A40}"/>
              </a:ext>
            </a:extLst>
          </p:cNvPr>
          <p:cNvSpPr>
            <a:spLocks noGrp="1"/>
          </p:cNvSpPr>
          <p:nvPr>
            <p:ph type="body" sz="quarter" idx="68"/>
          </p:nvPr>
        </p:nvSpPr>
        <p:spPr>
          <a:xfrm>
            <a:off x="70808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48" name="Text Placeholder 6">
            <a:extLst>
              <a:ext uri="{FF2B5EF4-FFF2-40B4-BE49-F238E27FC236}">
                <a16:creationId xmlns:a16="http://schemas.microsoft.com/office/drawing/2014/main" id="{5195D37A-ED4A-4E1F-A476-81831613075B}"/>
              </a:ext>
            </a:extLst>
          </p:cNvPr>
          <p:cNvSpPr>
            <a:spLocks noGrp="1"/>
          </p:cNvSpPr>
          <p:nvPr>
            <p:ph type="body" sz="quarter" idx="69"/>
          </p:nvPr>
        </p:nvSpPr>
        <p:spPr>
          <a:xfrm>
            <a:off x="7080810" y="4547021"/>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61" name="Text Placeholder 4">
            <a:extLst>
              <a:ext uri="{FF2B5EF4-FFF2-40B4-BE49-F238E27FC236}">
                <a16:creationId xmlns:a16="http://schemas.microsoft.com/office/drawing/2014/main" id="{62FE476F-78D3-4BBD-ADB0-A014E40BC384}"/>
              </a:ext>
            </a:extLst>
          </p:cNvPr>
          <p:cNvSpPr>
            <a:spLocks noGrp="1"/>
          </p:cNvSpPr>
          <p:nvPr>
            <p:ph type="body" sz="quarter" idx="70" hasCustomPrompt="1"/>
          </p:nvPr>
        </p:nvSpPr>
        <p:spPr>
          <a:xfrm>
            <a:off x="62484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08</a:t>
            </a:r>
          </a:p>
        </p:txBody>
      </p:sp>
      <p:sp>
        <p:nvSpPr>
          <p:cNvPr id="62" name="Text Placeholder 6">
            <a:extLst>
              <a:ext uri="{FF2B5EF4-FFF2-40B4-BE49-F238E27FC236}">
                <a16:creationId xmlns:a16="http://schemas.microsoft.com/office/drawing/2014/main" id="{D42D2D51-155D-4C35-BC5F-B8F1C46DC335}"/>
              </a:ext>
            </a:extLst>
          </p:cNvPr>
          <p:cNvSpPr>
            <a:spLocks noGrp="1"/>
          </p:cNvSpPr>
          <p:nvPr>
            <p:ph type="body" sz="quarter" idx="71"/>
          </p:nvPr>
        </p:nvSpPr>
        <p:spPr>
          <a:xfrm>
            <a:off x="70808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sk-SK"/>
              <a:t>Kliknite sem a upravte štýly predlohy textu</a:t>
            </a:r>
          </a:p>
        </p:txBody>
      </p:sp>
      <p:sp>
        <p:nvSpPr>
          <p:cNvPr id="63" name="Text Placeholder 6">
            <a:extLst>
              <a:ext uri="{FF2B5EF4-FFF2-40B4-BE49-F238E27FC236}">
                <a16:creationId xmlns:a16="http://schemas.microsoft.com/office/drawing/2014/main" id="{EBF4B885-D002-47D6-8922-12B72E21CACE}"/>
              </a:ext>
            </a:extLst>
          </p:cNvPr>
          <p:cNvSpPr>
            <a:spLocks noGrp="1"/>
          </p:cNvSpPr>
          <p:nvPr>
            <p:ph type="body" sz="quarter" idx="72"/>
          </p:nvPr>
        </p:nvSpPr>
        <p:spPr>
          <a:xfrm>
            <a:off x="7080810" y="5387944"/>
            <a:ext cx="4539690" cy="196913"/>
          </a:xfrm>
        </p:spPr>
        <p:txBody>
          <a:bodyPr wrap="square">
            <a:spAutoFit/>
          </a:bodyPr>
          <a:lstStyle>
            <a:lvl1pPr>
              <a:defRPr sz="1200">
                <a:latin typeface="+mn-lt"/>
              </a:defRPr>
            </a:lvl1pPr>
          </a:lstStyle>
          <a:p>
            <a:pPr lvl="0"/>
            <a:r>
              <a:rPr lang="sk-SK"/>
              <a:t>Kliknite sem a upravte štýly predlohy textu</a:t>
            </a:r>
          </a:p>
        </p:txBody>
      </p:sp>
      <p:sp>
        <p:nvSpPr>
          <p:cNvPr id="37" name="TextBox 36">
            <a:extLst>
              <a:ext uri="{FF2B5EF4-FFF2-40B4-BE49-F238E27FC236}">
                <a16:creationId xmlns:a16="http://schemas.microsoft.com/office/drawing/2014/main" id="{D0EEB412-0CE0-4F00-8756-0957743AE43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38" name="Slide Number Placeholder 5">
            <a:extLst>
              <a:ext uri="{FF2B5EF4-FFF2-40B4-BE49-F238E27FC236}">
                <a16:creationId xmlns:a16="http://schemas.microsoft.com/office/drawing/2014/main" id="{F1D09230-31C5-441E-A05B-30909BC7BD4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4115880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Title and Text Side by S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F55B17-88C3-D348-889E-49139B7173C6}"/>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827654F-94C8-4D7F-B5DB-56566EDDA213}"/>
              </a:ext>
            </a:extLst>
          </p:cNvPr>
          <p:cNvSpPr>
            <a:spLocks noGrp="1"/>
          </p:cNvSpPr>
          <p:nvPr>
            <p:ph type="body" sz="quarter" idx="25"/>
          </p:nvPr>
        </p:nvSpPr>
        <p:spPr>
          <a:xfrm>
            <a:off x="571500" y="2514600"/>
            <a:ext cx="4724400" cy="36957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7" name="Title Placeholder 1">
            <a:extLst>
              <a:ext uri="{FF2B5EF4-FFF2-40B4-BE49-F238E27FC236}">
                <a16:creationId xmlns:a16="http://schemas.microsoft.com/office/drawing/2014/main" id="{6823D440-F4F9-42A3-AB15-F6CB370C5E3A}"/>
              </a:ext>
            </a:extLst>
          </p:cNvPr>
          <p:cNvSpPr>
            <a:spLocks noGrp="1"/>
          </p:cNvSpPr>
          <p:nvPr>
            <p:ph type="title" hasCustomPrompt="1"/>
          </p:nvPr>
        </p:nvSpPr>
        <p:spPr>
          <a:xfrm>
            <a:off x="571499" y="609600"/>
            <a:ext cx="47244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11" name="Slide Number Placeholder 5">
            <a:extLst>
              <a:ext uri="{FF2B5EF4-FFF2-40B4-BE49-F238E27FC236}">
                <a16:creationId xmlns:a16="http://schemas.microsoft.com/office/drawing/2014/main" id="{AF401F65-2758-4BBE-9169-CC4B13AA2C3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66484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Two Data Poin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52CDCF-A770-46B4-8121-F76B79BBD16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8" name="Text Placeholder 5">
            <a:extLst>
              <a:ext uri="{FF2B5EF4-FFF2-40B4-BE49-F238E27FC236}">
                <a16:creationId xmlns:a16="http://schemas.microsoft.com/office/drawing/2014/main" id="{A8ACD1F1-CDD5-4200-BE9F-805F8AB31AAC}"/>
              </a:ext>
            </a:extLst>
          </p:cNvPr>
          <p:cNvSpPr>
            <a:spLocks noGrp="1"/>
          </p:cNvSpPr>
          <p:nvPr>
            <p:ph type="body" sz="quarter" idx="67"/>
          </p:nvPr>
        </p:nvSpPr>
        <p:spPr>
          <a:xfrm>
            <a:off x="7848600" y="1905380"/>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p:txBody>
      </p:sp>
      <p:sp>
        <p:nvSpPr>
          <p:cNvPr id="21" name="Text Placeholder 2">
            <a:extLst>
              <a:ext uri="{FF2B5EF4-FFF2-40B4-BE49-F238E27FC236}">
                <a16:creationId xmlns:a16="http://schemas.microsoft.com/office/drawing/2014/main" id="{5B7AC193-6A86-49AC-BA75-0971D58881C5}"/>
              </a:ext>
            </a:extLst>
          </p:cNvPr>
          <p:cNvSpPr>
            <a:spLocks noGrp="1"/>
          </p:cNvSpPr>
          <p:nvPr>
            <p:ph type="body" sz="quarter" idx="68" hasCustomPrompt="1"/>
          </p:nvPr>
        </p:nvSpPr>
        <p:spPr>
          <a:xfrm>
            <a:off x="7848600" y="1172402"/>
            <a:ext cx="3771900" cy="553998"/>
          </a:xfrm>
        </p:spPr>
        <p:txBody>
          <a:bodyPr wrap="square" anchor="t" anchorCtr="0">
            <a:spAutoFit/>
          </a:bodyPr>
          <a:lstStyle>
            <a:lvl1pPr>
              <a:defRPr sz="3600"/>
            </a:lvl1pPr>
            <a:lvl2pPr marL="0" indent="0">
              <a:buNone/>
              <a:defRPr/>
            </a:lvl2pPr>
          </a:lstStyle>
          <a:p>
            <a:pPr lvl="0"/>
            <a:r>
              <a:rPr lang="en-US"/>
              <a:t>XX%</a:t>
            </a:r>
          </a:p>
        </p:txBody>
      </p:sp>
      <p:cxnSp>
        <p:nvCxnSpPr>
          <p:cNvPr id="22" name="Straight Connector 21">
            <a:extLst>
              <a:ext uri="{FF2B5EF4-FFF2-40B4-BE49-F238E27FC236}">
                <a16:creationId xmlns:a16="http://schemas.microsoft.com/office/drawing/2014/main" id="{E4783432-4164-4F20-B5BB-4E45A33A2067}"/>
              </a:ext>
            </a:extLst>
          </p:cNvPr>
          <p:cNvCxnSpPr>
            <a:cxnSpLocks/>
          </p:cNvCxnSpPr>
          <p:nvPr userDrawn="1"/>
        </p:nvCxnSpPr>
        <p:spPr>
          <a:xfrm>
            <a:off x="7847932" y="10668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0628BE-17AC-4936-B47F-7F11FACBE28F}"/>
              </a:ext>
            </a:extLst>
          </p:cNvPr>
          <p:cNvCxnSpPr>
            <a:cxnSpLocks/>
          </p:cNvCxnSpPr>
          <p:nvPr userDrawn="1"/>
        </p:nvCxnSpPr>
        <p:spPr>
          <a:xfrm>
            <a:off x="7847932" y="34290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DA65B2BA-5AD8-47A5-9E3E-59ACFC5AC285}"/>
              </a:ext>
            </a:extLst>
          </p:cNvPr>
          <p:cNvSpPr>
            <a:spLocks noGrp="1"/>
          </p:cNvSpPr>
          <p:nvPr>
            <p:ph type="body" sz="quarter" idx="25"/>
          </p:nvPr>
        </p:nvSpPr>
        <p:spPr>
          <a:xfrm>
            <a:off x="571500" y="2514600"/>
            <a:ext cx="5372100" cy="36957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25" name="Title Placeholder 1">
            <a:extLst>
              <a:ext uri="{FF2B5EF4-FFF2-40B4-BE49-F238E27FC236}">
                <a16:creationId xmlns:a16="http://schemas.microsoft.com/office/drawing/2014/main" id="{0BC8D861-85BA-4AF4-9453-7F8784AA23BF}"/>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26" name="Text Placeholder 5">
            <a:extLst>
              <a:ext uri="{FF2B5EF4-FFF2-40B4-BE49-F238E27FC236}">
                <a16:creationId xmlns:a16="http://schemas.microsoft.com/office/drawing/2014/main" id="{EBE679A9-7FA8-448D-A6B3-7C0B37A3AA96}"/>
              </a:ext>
            </a:extLst>
          </p:cNvPr>
          <p:cNvSpPr>
            <a:spLocks noGrp="1"/>
          </p:cNvSpPr>
          <p:nvPr>
            <p:ph type="body" sz="quarter" idx="69"/>
          </p:nvPr>
        </p:nvSpPr>
        <p:spPr>
          <a:xfrm>
            <a:off x="7848600" y="4276402"/>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p:txBody>
      </p:sp>
      <p:sp>
        <p:nvSpPr>
          <p:cNvPr id="27" name="Text Placeholder 2">
            <a:extLst>
              <a:ext uri="{FF2B5EF4-FFF2-40B4-BE49-F238E27FC236}">
                <a16:creationId xmlns:a16="http://schemas.microsoft.com/office/drawing/2014/main" id="{DD8CCCAE-ACA7-49E9-84A7-B55D1B88F39B}"/>
              </a:ext>
            </a:extLst>
          </p:cNvPr>
          <p:cNvSpPr>
            <a:spLocks noGrp="1"/>
          </p:cNvSpPr>
          <p:nvPr>
            <p:ph type="body" sz="quarter" idx="70" hasCustomPrompt="1"/>
          </p:nvPr>
        </p:nvSpPr>
        <p:spPr>
          <a:xfrm>
            <a:off x="7848600" y="3543424"/>
            <a:ext cx="37719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8" name="Slide Number Placeholder 5">
            <a:extLst>
              <a:ext uri="{FF2B5EF4-FFF2-40B4-BE49-F238E27FC236}">
                <a16:creationId xmlns:a16="http://schemas.microsoft.com/office/drawing/2014/main" id="{F39155E0-6B51-4AF9-AF9B-A0894A0D8A7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42090187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Four Data Point">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8239EE2-4739-4DF9-A78C-6994DD9D6E2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24" name="Text Placeholder 2">
            <a:extLst>
              <a:ext uri="{FF2B5EF4-FFF2-40B4-BE49-F238E27FC236}">
                <a16:creationId xmlns:a16="http://schemas.microsoft.com/office/drawing/2014/main" id="{27D0E181-8A51-4B21-BE9B-A7021EAC906A}"/>
              </a:ext>
            </a:extLst>
          </p:cNvPr>
          <p:cNvSpPr>
            <a:spLocks noGrp="1"/>
          </p:cNvSpPr>
          <p:nvPr>
            <p:ph type="body" sz="quarter" idx="57" hasCustomPrompt="1"/>
          </p:nvPr>
        </p:nvSpPr>
        <p:spPr>
          <a:xfrm>
            <a:off x="9067269"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7" name="Text Placeholder 5">
            <a:extLst>
              <a:ext uri="{FF2B5EF4-FFF2-40B4-BE49-F238E27FC236}">
                <a16:creationId xmlns:a16="http://schemas.microsoft.com/office/drawing/2014/main" id="{1B9F0F74-83ED-4CCB-B686-73CC8B6F78FA}"/>
              </a:ext>
            </a:extLst>
          </p:cNvPr>
          <p:cNvSpPr>
            <a:spLocks noGrp="1"/>
          </p:cNvSpPr>
          <p:nvPr>
            <p:ph type="body" sz="quarter" idx="63"/>
          </p:nvPr>
        </p:nvSpPr>
        <p:spPr>
          <a:xfrm>
            <a:off x="9067184"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sk-SK"/>
              <a:t>Kliknite sem a upravte štýly predlohy textu</a:t>
            </a:r>
          </a:p>
        </p:txBody>
      </p:sp>
      <p:sp>
        <p:nvSpPr>
          <p:cNvPr id="28" name="Text Placeholder 5">
            <a:extLst>
              <a:ext uri="{FF2B5EF4-FFF2-40B4-BE49-F238E27FC236}">
                <a16:creationId xmlns:a16="http://schemas.microsoft.com/office/drawing/2014/main" id="{288E8D68-033C-49ED-AD15-D21896AD8A8E}"/>
              </a:ext>
            </a:extLst>
          </p:cNvPr>
          <p:cNvSpPr>
            <a:spLocks noGrp="1"/>
          </p:cNvSpPr>
          <p:nvPr>
            <p:ph type="body" sz="quarter" idx="67"/>
          </p:nvPr>
        </p:nvSpPr>
        <p:spPr>
          <a:xfrm>
            <a:off x="9067800" y="1778380"/>
            <a:ext cx="2552700"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sk-SK"/>
              <a:t>Kliknite sem a upravte štýly predlohy textu</a:t>
            </a:r>
          </a:p>
        </p:txBody>
      </p:sp>
      <p:sp>
        <p:nvSpPr>
          <p:cNvPr id="29" name="Text Placeholder 2">
            <a:extLst>
              <a:ext uri="{FF2B5EF4-FFF2-40B4-BE49-F238E27FC236}">
                <a16:creationId xmlns:a16="http://schemas.microsoft.com/office/drawing/2014/main" id="{788B7DF3-A980-4FE8-B3AE-9B704A7AB713}"/>
              </a:ext>
            </a:extLst>
          </p:cNvPr>
          <p:cNvSpPr>
            <a:spLocks noGrp="1"/>
          </p:cNvSpPr>
          <p:nvPr>
            <p:ph type="body" sz="quarter" idx="68" hasCustomPrompt="1"/>
          </p:nvPr>
        </p:nvSpPr>
        <p:spPr>
          <a:xfrm>
            <a:off x="9067800"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0" name="Straight Connector 29">
            <a:extLst>
              <a:ext uri="{FF2B5EF4-FFF2-40B4-BE49-F238E27FC236}">
                <a16:creationId xmlns:a16="http://schemas.microsoft.com/office/drawing/2014/main" id="{B9D6A6F2-A6E3-4A2B-8527-1E8292259D32}"/>
              </a:ext>
            </a:extLst>
          </p:cNvPr>
          <p:cNvCxnSpPr>
            <a:cxnSpLocks/>
          </p:cNvCxnSpPr>
          <p:nvPr userDrawn="1"/>
        </p:nvCxnSpPr>
        <p:spPr>
          <a:xfrm>
            <a:off x="9069804" y="9144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E63C15-A586-4326-B331-6C7C77C88E7A}"/>
              </a:ext>
            </a:extLst>
          </p:cNvPr>
          <p:cNvCxnSpPr>
            <a:cxnSpLocks/>
          </p:cNvCxnSpPr>
          <p:nvPr userDrawn="1"/>
        </p:nvCxnSpPr>
        <p:spPr>
          <a:xfrm>
            <a:off x="9069804" y="342899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DD76E28E-7F55-4843-AA48-A58C5B8F7E71}"/>
              </a:ext>
            </a:extLst>
          </p:cNvPr>
          <p:cNvSpPr>
            <a:spLocks noGrp="1"/>
          </p:cNvSpPr>
          <p:nvPr>
            <p:ph type="body" sz="quarter" idx="69" hasCustomPrompt="1"/>
          </p:nvPr>
        </p:nvSpPr>
        <p:spPr>
          <a:xfrm>
            <a:off x="6248485"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33" name="Text Placeholder 5">
            <a:extLst>
              <a:ext uri="{FF2B5EF4-FFF2-40B4-BE49-F238E27FC236}">
                <a16:creationId xmlns:a16="http://schemas.microsoft.com/office/drawing/2014/main" id="{45F6E310-EABF-4380-8932-BF90EE70579D}"/>
              </a:ext>
            </a:extLst>
          </p:cNvPr>
          <p:cNvSpPr>
            <a:spLocks noGrp="1"/>
          </p:cNvSpPr>
          <p:nvPr>
            <p:ph type="body" sz="quarter" idx="70"/>
          </p:nvPr>
        </p:nvSpPr>
        <p:spPr>
          <a:xfrm>
            <a:off x="6248400"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sk-SK"/>
              <a:t>Kliknite sem a upravte štýly predlohy textu</a:t>
            </a:r>
          </a:p>
        </p:txBody>
      </p:sp>
      <p:sp>
        <p:nvSpPr>
          <p:cNvPr id="34" name="Text Placeholder 5">
            <a:extLst>
              <a:ext uri="{FF2B5EF4-FFF2-40B4-BE49-F238E27FC236}">
                <a16:creationId xmlns:a16="http://schemas.microsoft.com/office/drawing/2014/main" id="{39E76726-F43D-4710-8058-FC315B0E0FCF}"/>
              </a:ext>
            </a:extLst>
          </p:cNvPr>
          <p:cNvSpPr>
            <a:spLocks noGrp="1"/>
          </p:cNvSpPr>
          <p:nvPr>
            <p:ph type="body" sz="quarter" idx="71"/>
          </p:nvPr>
        </p:nvSpPr>
        <p:spPr>
          <a:xfrm>
            <a:off x="6249016" y="1778385"/>
            <a:ext cx="2552700" cy="1395097"/>
          </a:xfrm>
        </p:spPr>
        <p:txBody>
          <a:bodyPr/>
          <a:lstStyle>
            <a:lvl1pPr>
              <a:spcAft>
                <a:spcPts val="300"/>
              </a:spcAft>
              <a:defRPr sz="1600">
                <a:solidFill>
                  <a:schemeClr val="bg1"/>
                </a:solidFill>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sk-SK"/>
              <a:t>Kliknite sem a upravte štýly predlohy textu</a:t>
            </a:r>
          </a:p>
        </p:txBody>
      </p:sp>
      <p:sp>
        <p:nvSpPr>
          <p:cNvPr id="35" name="Text Placeholder 2">
            <a:extLst>
              <a:ext uri="{FF2B5EF4-FFF2-40B4-BE49-F238E27FC236}">
                <a16:creationId xmlns:a16="http://schemas.microsoft.com/office/drawing/2014/main" id="{D2E1C975-970E-4554-A40C-619298234339}"/>
              </a:ext>
            </a:extLst>
          </p:cNvPr>
          <p:cNvSpPr>
            <a:spLocks noGrp="1"/>
          </p:cNvSpPr>
          <p:nvPr>
            <p:ph type="body" sz="quarter" idx="72" hasCustomPrompt="1"/>
          </p:nvPr>
        </p:nvSpPr>
        <p:spPr>
          <a:xfrm>
            <a:off x="6249016"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6" name="Straight Connector 35">
            <a:extLst>
              <a:ext uri="{FF2B5EF4-FFF2-40B4-BE49-F238E27FC236}">
                <a16:creationId xmlns:a16="http://schemas.microsoft.com/office/drawing/2014/main" id="{95C1D947-CC4D-4C3D-AA24-97333416D8EF}"/>
              </a:ext>
            </a:extLst>
          </p:cNvPr>
          <p:cNvCxnSpPr>
            <a:cxnSpLocks/>
          </p:cNvCxnSpPr>
          <p:nvPr userDrawn="1"/>
        </p:nvCxnSpPr>
        <p:spPr>
          <a:xfrm>
            <a:off x="6251020" y="91440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AFF457-BC30-45F9-A7A5-520689A20C8B}"/>
              </a:ext>
            </a:extLst>
          </p:cNvPr>
          <p:cNvCxnSpPr>
            <a:cxnSpLocks/>
          </p:cNvCxnSpPr>
          <p:nvPr userDrawn="1"/>
        </p:nvCxnSpPr>
        <p:spPr>
          <a:xfrm>
            <a:off x="6251020" y="34290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46C1E178-25F2-4E7F-B664-DAAFA7AF2F8F}"/>
              </a:ext>
            </a:extLst>
          </p:cNvPr>
          <p:cNvSpPr>
            <a:spLocks noGrp="1"/>
          </p:cNvSpPr>
          <p:nvPr>
            <p:ph type="body" sz="quarter" idx="25"/>
          </p:nvPr>
        </p:nvSpPr>
        <p:spPr>
          <a:xfrm>
            <a:off x="571500" y="2514600"/>
            <a:ext cx="5372100" cy="369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39" name="Title Placeholder 1">
            <a:extLst>
              <a:ext uri="{FF2B5EF4-FFF2-40B4-BE49-F238E27FC236}">
                <a16:creationId xmlns:a16="http://schemas.microsoft.com/office/drawing/2014/main" id="{5989A408-91FC-495C-AF75-18243633A871}"/>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40" name="Slide Number Placeholder 5">
            <a:extLst>
              <a:ext uri="{FF2B5EF4-FFF2-40B4-BE49-F238E27FC236}">
                <a16:creationId xmlns:a16="http://schemas.microsoft.com/office/drawing/2014/main" id="{25926DDA-6985-401D-8AEA-4C421405BFE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60986251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0CD81B-34EB-0348-A30B-115F8E0561B7}"/>
              </a:ext>
            </a:extLst>
          </p:cNvPr>
          <p:cNvSpPr/>
          <p:nvPr userDrawn="1"/>
        </p:nvSpPr>
        <p:spPr>
          <a:xfrm>
            <a:off x="512315" y="6401748"/>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1C865750-8F0C-6B4A-A308-228D6B53EE0B}"/>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3" name="Text Placeholder 3">
            <a:extLst>
              <a:ext uri="{FF2B5EF4-FFF2-40B4-BE49-F238E27FC236}">
                <a16:creationId xmlns:a16="http://schemas.microsoft.com/office/drawing/2014/main" id="{E254B061-C071-4247-8356-D55F1F50C5D6}"/>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3" name="Text Placeholder 2">
            <a:extLst>
              <a:ext uri="{FF2B5EF4-FFF2-40B4-BE49-F238E27FC236}">
                <a16:creationId xmlns:a16="http://schemas.microsoft.com/office/drawing/2014/main" id="{9D8E7470-A9D2-4756-B67E-9B25728B0EA9}"/>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sp>
        <p:nvSpPr>
          <p:cNvPr id="7" name="TextBox 6">
            <a:extLst>
              <a:ext uri="{FF2B5EF4-FFF2-40B4-BE49-F238E27FC236}">
                <a16:creationId xmlns:a16="http://schemas.microsoft.com/office/drawing/2014/main" id="{DCE2BE28-CF01-49D3-AF0B-092C5B9F5DD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pic>
        <p:nvPicPr>
          <p:cNvPr id="9" name="Graphic 8">
            <a:extLst>
              <a:ext uri="{FF2B5EF4-FFF2-40B4-BE49-F238E27FC236}">
                <a16:creationId xmlns:a16="http://schemas.microsoft.com/office/drawing/2014/main" id="{BEE2B502-CA58-BE4F-853D-964758E210A9}"/>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11" name="Slide Number Placeholder 5">
            <a:extLst>
              <a:ext uri="{FF2B5EF4-FFF2-40B4-BE49-F238E27FC236}">
                <a16:creationId xmlns:a16="http://schemas.microsoft.com/office/drawing/2014/main" id="{2156354D-6B74-485B-96C8-6C2FB2A9F51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9006886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220B9A-8CC1-6D45-8210-5FC8B826D0ED}"/>
              </a:ext>
            </a:extLst>
          </p:cNvPr>
          <p:cNvSpPr/>
          <p:nvPr userDrawn="1"/>
        </p:nvSpPr>
        <p:spPr>
          <a:xfrm>
            <a:off x="512314" y="6372893"/>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A164E9-1234-4BC2-B8E7-F3047AC3599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sp>
        <p:nvSpPr>
          <p:cNvPr id="9" name="Text Placeholder 3">
            <a:extLst>
              <a:ext uri="{FF2B5EF4-FFF2-40B4-BE49-F238E27FC236}">
                <a16:creationId xmlns:a16="http://schemas.microsoft.com/office/drawing/2014/main" id="{59BFEE4A-F2C6-4F21-8071-313D1B3C6139}"/>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2361C734-A636-4E0E-A708-B9C530351863}"/>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EDDA5770-9471-B746-BDC8-3306A0912035}"/>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5CC85411-8186-024E-8858-A4A775ED6DA1}"/>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EB357169-8FEB-4437-88AD-FE2D5AD02D9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927378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BDAE189-EB67-8242-AA08-E4A2F7687198}"/>
              </a:ext>
            </a:extLst>
          </p:cNvPr>
          <p:cNvSpPr/>
          <p:nvPr userDrawn="1"/>
        </p:nvSpPr>
        <p:spPr>
          <a:xfrm>
            <a:off x="512314" y="6360931"/>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CBA9FE-67A6-43C6-8EE8-C7E8559F1DB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2022 Cisco and/or its affiliates. All rights reserved. Cisco Confidential</a:t>
            </a:r>
          </a:p>
        </p:txBody>
      </p:sp>
      <p:sp>
        <p:nvSpPr>
          <p:cNvPr id="8" name="Text Placeholder 3">
            <a:extLst>
              <a:ext uri="{FF2B5EF4-FFF2-40B4-BE49-F238E27FC236}">
                <a16:creationId xmlns:a16="http://schemas.microsoft.com/office/drawing/2014/main" id="{61486C46-F4F9-421A-A39F-3E52A938244E}"/>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9BE82382-DE4E-4A48-A33B-C56A93877509}"/>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68FAB8C5-AE86-9F4C-A87D-A5551D4E6637}"/>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2587E9EF-2E73-D842-B2C3-0A47EF3A1B68}"/>
              </a:ext>
            </a:extLst>
          </p:cNvPr>
          <p:cNvPicPr>
            <a:picLocks noChangeAspect="1"/>
          </p:cNvPicPr>
          <p:nvPr userDrawn="1"/>
        </p:nvPicPr>
        <p:blipFill>
          <a:blip r:embed="rId3">
            <a:lum bright="40000" contrast="40000"/>
            <a:extLst>
              <a:ext uri="{96DAC541-7B7A-43D3-8B79-37D633B846F1}">
                <asvg:svgBlip xmlns:asvg="http://schemas.microsoft.com/office/drawing/2016/SVG/main" r:embed="rId4"/>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A5E68EB6-6F08-4ADD-A558-F2AE2E8D150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845000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Quote">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F2B69982-B253-4DE6-9C5E-FB93C3A27F40}"/>
              </a:ext>
            </a:extLst>
          </p:cNvPr>
          <p:cNvSpPr>
            <a:spLocks noGrp="1"/>
          </p:cNvSpPr>
          <p:nvPr>
            <p:ph type="body" sz="half" idx="2" hasCustomPrompt="1"/>
          </p:nvPr>
        </p:nvSpPr>
        <p:spPr>
          <a:xfrm>
            <a:off x="4522572" y="4880809"/>
            <a:ext cx="6145427" cy="247760"/>
          </a:xfrm>
          <a:prstGeom prst="rect">
            <a:avLst/>
          </a:prstGeom>
        </p:spPr>
        <p:txBody>
          <a:bodyPr wrap="square" lIns="0" rIns="0">
            <a:spAutoFit/>
          </a:bodyPr>
          <a:lstStyle>
            <a:lvl1pPr marL="0" indent="0">
              <a:buNone/>
              <a:defRPr lang="en-US" sz="1400" b="0" i="0" kern="0" spc="0" baseline="0" dirty="0">
                <a:solidFill>
                  <a:schemeClr val="bg1"/>
                </a:solidFill>
                <a:latin typeface="CiscoSansTT Medium" panose="020B0903020201020303" pitchFamily="34" charset="0"/>
                <a:ea typeface="+mn-ea"/>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Insert name here</a:t>
            </a:r>
          </a:p>
        </p:txBody>
      </p:sp>
      <p:sp>
        <p:nvSpPr>
          <p:cNvPr id="8" name="Picture Placeholder 2">
            <a:extLst>
              <a:ext uri="{FF2B5EF4-FFF2-40B4-BE49-F238E27FC236}">
                <a16:creationId xmlns:a16="http://schemas.microsoft.com/office/drawing/2014/main" id="{46ED238B-31FF-436C-9838-14BADBEE1071}"/>
              </a:ext>
            </a:extLst>
          </p:cNvPr>
          <p:cNvSpPr>
            <a:spLocks noGrp="1"/>
          </p:cNvSpPr>
          <p:nvPr>
            <p:ph type="pic" sz="quarter" idx="43"/>
          </p:nvPr>
        </p:nvSpPr>
        <p:spPr>
          <a:xfrm>
            <a:off x="3429000" y="4648200"/>
            <a:ext cx="952500" cy="952500"/>
          </a:xfrm>
          <a:prstGeom prst="ellipse">
            <a:avLst/>
          </a:prstGeom>
          <a:solidFill>
            <a:schemeClr val="tx2"/>
          </a:solidFill>
        </p:spPr>
        <p:txBody>
          <a:bodyPr>
            <a:normAutofit/>
          </a:bodyPr>
          <a:lstStyle>
            <a:lvl1pPr marL="0" indent="0">
              <a:buNone/>
              <a:defRPr sz="1067" spc="0">
                <a:solidFill>
                  <a:schemeClr val="bg1"/>
                </a:solidFill>
              </a:defRPr>
            </a:lvl1pPr>
          </a:lstStyle>
          <a:p>
            <a:r>
              <a:rPr lang="sk-SK"/>
              <a:t>Kliknutím na ikonu pridáte obrázok</a:t>
            </a:r>
            <a:endParaRPr lang="en-US"/>
          </a:p>
        </p:txBody>
      </p:sp>
      <p:sp>
        <p:nvSpPr>
          <p:cNvPr id="10" name="Text Placeholder 3">
            <a:extLst>
              <a:ext uri="{FF2B5EF4-FFF2-40B4-BE49-F238E27FC236}">
                <a16:creationId xmlns:a16="http://schemas.microsoft.com/office/drawing/2014/main" id="{C13AA95C-29B9-4045-B598-AA928D1B9666}"/>
              </a:ext>
            </a:extLst>
          </p:cNvPr>
          <p:cNvSpPr>
            <a:spLocks noGrp="1"/>
          </p:cNvSpPr>
          <p:nvPr>
            <p:ph type="body" sz="half" idx="44" hasCustomPrompt="1"/>
          </p:nvPr>
        </p:nvSpPr>
        <p:spPr>
          <a:xfrm>
            <a:off x="4522572" y="5225969"/>
            <a:ext cx="6145427" cy="204993"/>
          </a:xfrm>
          <a:prstGeom prst="rect">
            <a:avLst/>
          </a:prstGeom>
        </p:spPr>
        <p:txBody>
          <a:bodyPr wrap="square" lIns="0" rIns="0">
            <a:spAutoFit/>
          </a:bodyPr>
          <a:lstStyle>
            <a:lvl1pPr marL="0" indent="0">
              <a:buNone/>
              <a:defRPr lang="en-US" sz="1200" b="0" i="0" kern="0" spc="0" baseline="0" dirty="0">
                <a:solidFill>
                  <a:schemeClr val="bg1"/>
                </a:solidFill>
                <a:latin typeface="+mj-lt"/>
                <a:ea typeface="+mn-ea"/>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Job title, company, location</a:t>
            </a:r>
          </a:p>
        </p:txBody>
      </p:sp>
      <p:sp>
        <p:nvSpPr>
          <p:cNvPr id="11" name="TextBox 10">
            <a:extLst>
              <a:ext uri="{FF2B5EF4-FFF2-40B4-BE49-F238E27FC236}">
                <a16:creationId xmlns:a16="http://schemas.microsoft.com/office/drawing/2014/main" id="{EC98AB57-B534-43CE-8598-7264AC2F5F2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3" name="Text Placeholder 2">
            <a:extLst>
              <a:ext uri="{FF2B5EF4-FFF2-40B4-BE49-F238E27FC236}">
                <a16:creationId xmlns:a16="http://schemas.microsoft.com/office/drawing/2014/main" id="{4FB38577-29E6-6546-851F-B5859A13FFB0}"/>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latin typeface="+mj-lt"/>
              </a:defRPr>
            </a:lvl1pPr>
            <a:lvl2pPr marL="302676" indent="0">
              <a:buNone/>
              <a:defRPr sz="4000"/>
            </a:lvl2pPr>
          </a:lstStyle>
          <a:p>
            <a:pPr lvl="0"/>
            <a:r>
              <a:rPr lang="en-US"/>
              <a:t>Click to add quotation</a:t>
            </a:r>
          </a:p>
        </p:txBody>
      </p:sp>
      <p:sp>
        <p:nvSpPr>
          <p:cNvPr id="9" name="Slide Number Placeholder 5">
            <a:extLst>
              <a:ext uri="{FF2B5EF4-FFF2-40B4-BE49-F238E27FC236}">
                <a16:creationId xmlns:a16="http://schemas.microsoft.com/office/drawing/2014/main" id="{74C5E4F1-F78D-4BA6-AACA-743804B3988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915876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DBC9C8-01B3-4540-A369-925FCA5B85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ECCB6B-46C4-4E71-97ED-219163FCE9B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pic>
        <p:nvPicPr>
          <p:cNvPr id="8" name="Graphic 7">
            <a:extLst>
              <a:ext uri="{FF2B5EF4-FFF2-40B4-BE49-F238E27FC236}">
                <a16:creationId xmlns:a16="http://schemas.microsoft.com/office/drawing/2014/main" id="{D369067F-2BE1-45B2-9EFA-6A9A908EA02D}"/>
              </a:ext>
            </a:extLst>
          </p:cNvPr>
          <p:cNvPicPr>
            <a:picLocks noChangeAspect="1"/>
          </p:cNvPicPr>
          <p:nvPr userDrawn="1"/>
        </p:nvPicPr>
        <p:blipFill>
          <a:blip r:embed="rId3">
            <a:lum bright="-100000" contrast="-40000"/>
            <a:extLst>
              <a:ext uri="{96DAC541-7B7A-43D3-8B79-37D633B846F1}">
                <asvg:svgBlip xmlns:asvg="http://schemas.microsoft.com/office/drawing/2016/SVG/main" r:embed="rId4"/>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72737AD-2E12-4004-A2CF-C7F35924BCA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691991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79282-0C6F-4DA1-AEBF-59BB180A478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20F9E4-16CA-4B30-ADCC-BD4809B439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pic>
        <p:nvPicPr>
          <p:cNvPr id="9" name="Graphic 8">
            <a:extLst>
              <a:ext uri="{FF2B5EF4-FFF2-40B4-BE49-F238E27FC236}">
                <a16:creationId xmlns:a16="http://schemas.microsoft.com/office/drawing/2014/main" id="{DA32782B-4285-4443-B35E-426597F48B5D}"/>
              </a:ext>
            </a:extLst>
          </p:cNvPr>
          <p:cNvPicPr>
            <a:picLocks noChangeAspect="1"/>
          </p:cNvPicPr>
          <p:nvPr userDrawn="1"/>
        </p:nvPicPr>
        <p:blipFill>
          <a:blip r:embed="rId3">
            <a:lum bright="-100000" contrast="-40000"/>
            <a:extLst>
              <a:ext uri="{96DAC541-7B7A-43D3-8B79-37D633B846F1}">
                <asvg:svgBlip xmlns:asvg="http://schemas.microsoft.com/office/drawing/2016/SVG/main" r:embed="rId4"/>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9B7C703A-71FF-4989-88FC-C0F3D25D64D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85685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0B2582-0AA8-4ADE-93ED-933389D9CEA8}"/>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4C5D01-C630-4FFC-963D-B04C145573C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pic>
        <p:nvPicPr>
          <p:cNvPr id="7" name="Graphic 6">
            <a:extLst>
              <a:ext uri="{FF2B5EF4-FFF2-40B4-BE49-F238E27FC236}">
                <a16:creationId xmlns:a16="http://schemas.microsoft.com/office/drawing/2014/main" id="{B1EA5CA4-D214-4215-B4F2-55F15B930CBC}"/>
              </a:ext>
            </a:extLst>
          </p:cNvPr>
          <p:cNvPicPr>
            <a:picLocks noChangeAspect="1"/>
          </p:cNvPicPr>
          <p:nvPr userDrawn="1"/>
        </p:nvPicPr>
        <p:blipFill>
          <a:blip r:embed="rId3">
            <a:lum bright="-100000" contrast="-40000"/>
            <a:extLst>
              <a:ext uri="{96DAC541-7B7A-43D3-8B79-37D633B846F1}">
                <asvg:svgBlip xmlns:asvg="http://schemas.microsoft.com/office/drawing/2016/SVG/main" r:embed="rId4"/>
              </a:ext>
            </a:extLst>
          </a:blip>
          <a:stretch>
            <a:fillRect/>
          </a:stretch>
        </p:blipFill>
        <p:spPr>
          <a:xfrm>
            <a:off x="516807" y="6364637"/>
            <a:ext cx="503671" cy="221124"/>
          </a:xfrm>
          <a:prstGeom prst="rect">
            <a:avLst/>
          </a:prstGeom>
        </p:spPr>
      </p:pic>
      <p:sp>
        <p:nvSpPr>
          <p:cNvPr id="8" name="Slide Number Placeholder 5">
            <a:extLst>
              <a:ext uri="{FF2B5EF4-FFF2-40B4-BE49-F238E27FC236}">
                <a16:creationId xmlns:a16="http://schemas.microsoft.com/office/drawing/2014/main" id="{0B71CDC6-FE36-4515-8F33-CBC64C04049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2394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11A5B07-96E9-42C8-81C4-56D26550D3B3}"/>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6" name="TextBox 5">
            <a:extLst>
              <a:ext uri="{FF2B5EF4-FFF2-40B4-BE49-F238E27FC236}">
                <a16:creationId xmlns:a16="http://schemas.microsoft.com/office/drawing/2014/main" id="{454FE852-4660-4623-83C0-2F7C9B6EDB2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8" name="Text Placeholder 2">
            <a:extLst>
              <a:ext uri="{FF2B5EF4-FFF2-40B4-BE49-F238E27FC236}">
                <a16:creationId xmlns:a16="http://schemas.microsoft.com/office/drawing/2014/main" id="{B30AEE4A-8045-4764-924B-E00BAD868F3F}"/>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marL="685800" indent="-171450">
              <a:buFont typeface="Arial" panose="020B0604020202020204" pitchFamily="34" charset="0"/>
              <a:buChar cha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0" name="Slide Number Placeholder 5">
            <a:extLst>
              <a:ext uri="{FF2B5EF4-FFF2-40B4-BE49-F238E27FC236}">
                <a16:creationId xmlns:a16="http://schemas.microsoft.com/office/drawing/2014/main" id="{A600E8FC-18DB-4F8B-8AFE-011819C1166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5910763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57551"/>
            <a:ext cx="400565" cy="253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2773B-7150-44D2-AFDB-DE60A8A0F625}"/>
              </a:ext>
            </a:extLst>
          </p:cNvPr>
          <p:cNvSpPr/>
          <p:nvPr userDrawn="1"/>
        </p:nvSpPr>
        <p:spPr>
          <a:xfrm>
            <a:off x="304800" y="6411595"/>
            <a:ext cx="2819400" cy="179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2E34736F-B029-49B8-8AB9-9AF8885179DF}"/>
              </a:ext>
            </a:extLst>
          </p:cNvPr>
          <p:cNvPicPr>
            <a:picLocks noChangeAspect="1"/>
          </p:cNvPicPr>
          <p:nvPr userDrawn="1"/>
        </p:nvPicPr>
        <p:blipFill>
          <a:blip r:embed="rId2"/>
          <a:stretch>
            <a:fillRect/>
          </a:stretch>
        </p:blipFill>
        <p:spPr>
          <a:xfrm>
            <a:off x="4639585" y="2209800"/>
            <a:ext cx="2908667" cy="2130552"/>
          </a:xfrm>
          <a:prstGeom prst="rect">
            <a:avLst/>
          </a:prstGeom>
        </p:spPr>
      </p:pic>
    </p:spTree>
    <p:extLst>
      <p:ext uri="{BB962C8B-B14F-4D97-AF65-F5344CB8AC3E}">
        <p14:creationId xmlns:p14="http://schemas.microsoft.com/office/powerpoint/2010/main" val="1980391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2-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69909"/>
            <a:ext cx="400565" cy="2409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9071DA-63B2-46A2-892F-B272FF3B2408}"/>
              </a:ext>
            </a:extLst>
          </p:cNvPr>
          <p:cNvSpPr/>
          <p:nvPr userDrawn="1"/>
        </p:nvSpPr>
        <p:spPr>
          <a:xfrm>
            <a:off x="571500" y="6426808"/>
            <a:ext cx="457200" cy="129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3502BA1-C085-4AE9-AA4A-B42AF8646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34625" y="6169253"/>
            <a:ext cx="1285874" cy="355606"/>
          </a:xfrm>
          <a:prstGeom prst="rect">
            <a:avLst/>
          </a:prstGeom>
        </p:spPr>
      </p:pic>
    </p:spTree>
    <p:extLst>
      <p:ext uri="{BB962C8B-B14F-4D97-AF65-F5344CB8AC3E}">
        <p14:creationId xmlns:p14="http://schemas.microsoft.com/office/powerpoint/2010/main" val="135604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3BE238-C084-4FBF-86DF-59C91AF8317F}"/>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11" name="Title Placeholder 1">
            <a:extLst>
              <a:ext uri="{FF2B5EF4-FFF2-40B4-BE49-F238E27FC236}">
                <a16:creationId xmlns:a16="http://schemas.microsoft.com/office/drawing/2014/main" id="{0704F681-49B6-47B0-A3F5-B84E2F9F4A1C}"/>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6" name="Text Placeholder 2">
            <a:extLst>
              <a:ext uri="{FF2B5EF4-FFF2-40B4-BE49-F238E27FC236}">
                <a16:creationId xmlns:a16="http://schemas.microsoft.com/office/drawing/2014/main" id="{D8638606-C8D7-440A-B48E-CAE6A412E317}"/>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0" indent="0">
              <a:buNone/>
              <a:defRPr sz="1400"/>
            </a:lvl2pPr>
            <a:lvl3pPr marL="228600" indent="0">
              <a:buNone/>
              <a:defRPr sz="1200"/>
            </a:lvl3pPr>
            <a:lvl4pPr marL="406400" indent="0">
              <a:buNone/>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9" name="Slide Number Placeholder 5">
            <a:extLst>
              <a:ext uri="{FF2B5EF4-FFF2-40B4-BE49-F238E27FC236}">
                <a16:creationId xmlns:a16="http://schemas.microsoft.com/office/drawing/2014/main" id="{FEBBEBD3-DA2A-413E-A1C2-D3175E44FF7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464316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n nadpis">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E43F6E-A8D0-4155-BD27-8561034BB2B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5" name="Title Placeholder 1">
            <a:extLst>
              <a:ext uri="{FF2B5EF4-FFF2-40B4-BE49-F238E27FC236}">
                <a16:creationId xmlns:a16="http://schemas.microsoft.com/office/drawing/2014/main" id="{10EFCBAB-6317-42C6-9C42-C9D698542A6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6" name="Slide Number Placeholder 5">
            <a:extLst>
              <a:ext uri="{FF2B5EF4-FFF2-40B4-BE49-F238E27FC236}">
                <a16:creationId xmlns:a16="http://schemas.microsoft.com/office/drawing/2014/main" id="{7058B3AC-6BA3-467C-9B06-DC6E5AA25EC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40594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72B255-D144-453C-90FA-BB07F680CF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7" name="Text Placeholder 5">
            <a:extLst>
              <a:ext uri="{FF2B5EF4-FFF2-40B4-BE49-F238E27FC236}">
                <a16:creationId xmlns:a16="http://schemas.microsoft.com/office/drawing/2014/main" id="{64242C2F-4397-477B-B612-89681BD9BC5D}"/>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sk-SK"/>
              <a:t>Kliknite sem a upravte štýly predlohy textu</a:t>
            </a:r>
          </a:p>
        </p:txBody>
      </p:sp>
      <p:sp>
        <p:nvSpPr>
          <p:cNvPr id="8" name="Title Placeholder 1">
            <a:extLst>
              <a:ext uri="{FF2B5EF4-FFF2-40B4-BE49-F238E27FC236}">
                <a16:creationId xmlns:a16="http://schemas.microsoft.com/office/drawing/2014/main" id="{D256931C-234B-420E-B7E1-1952F50CDDA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9" name="Slide Number Placeholder 5">
            <a:extLst>
              <a:ext uri="{FF2B5EF4-FFF2-40B4-BE49-F238E27FC236}">
                <a16:creationId xmlns:a16="http://schemas.microsoft.com/office/drawing/2014/main" id="{B975C6E7-47C4-4D7B-9D20-7BB3E0942E8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46516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amp; Bulleted Tex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7D94ED-0F39-4B30-8B40-B8D535783A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2022 Cisco and/or its affiliates. All rights reserved. Cisco Confidential</a:t>
            </a:r>
          </a:p>
        </p:txBody>
      </p:sp>
      <p:sp>
        <p:nvSpPr>
          <p:cNvPr id="9" name="Text Placeholder 5">
            <a:extLst>
              <a:ext uri="{FF2B5EF4-FFF2-40B4-BE49-F238E27FC236}">
                <a16:creationId xmlns:a16="http://schemas.microsoft.com/office/drawing/2014/main" id="{993044A8-C875-45AE-B255-FBB705C192D4}"/>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sk-SK"/>
              <a:t>Kliknite sem a upravte štýly predlohy textu</a:t>
            </a:r>
          </a:p>
        </p:txBody>
      </p:sp>
      <p:sp>
        <p:nvSpPr>
          <p:cNvPr id="11" name="Title Placeholder 1">
            <a:extLst>
              <a:ext uri="{FF2B5EF4-FFF2-40B4-BE49-F238E27FC236}">
                <a16:creationId xmlns:a16="http://schemas.microsoft.com/office/drawing/2014/main" id="{3D91A235-16B2-4D2E-8529-1372DD15492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sk-SK"/>
              <a:t>Kliknutím upravte štýl predlohy nadpisu</a:t>
            </a:r>
            <a:endParaRPr lang="en-US"/>
          </a:p>
        </p:txBody>
      </p:sp>
      <p:sp>
        <p:nvSpPr>
          <p:cNvPr id="8" name="Text Placeholder 2">
            <a:extLst>
              <a:ext uri="{FF2B5EF4-FFF2-40B4-BE49-F238E27FC236}">
                <a16:creationId xmlns:a16="http://schemas.microsoft.com/office/drawing/2014/main" id="{8BDD90E4-A6B8-4174-BC58-1FA12995F49E}"/>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174625" indent="-174625">
              <a:defRPr sz="1400"/>
            </a:lvl2pPr>
            <a:lvl3pPr marL="346075" indent="-171450">
              <a:defRPr sz="1200"/>
            </a:lvl3pPr>
            <a:lvl4pPr>
              <a:defRPr sz="1000"/>
            </a:lvl4pPr>
            <a:lvl5pPr>
              <a:defRPr sz="533"/>
            </a:lvl5pPr>
          </a:lstStyle>
          <a:p>
            <a:pPr lvl="0"/>
            <a:r>
              <a:rPr lang="sk-SK"/>
              <a:t>Kliknite sem a upravte štýly predlohy textu</a:t>
            </a:r>
          </a:p>
          <a:p>
            <a:pPr lvl="1"/>
            <a:r>
              <a:rPr lang="sk-SK"/>
              <a:t>Druhá úroveň</a:t>
            </a:r>
          </a:p>
          <a:p>
            <a:pPr lvl="2"/>
            <a:r>
              <a:rPr lang="sk-SK"/>
              <a:t>Tretia úroveň</a:t>
            </a:r>
          </a:p>
          <a:p>
            <a:pPr lvl="3"/>
            <a:r>
              <a:rPr lang="sk-SK"/>
              <a:t>Štvrtá úroveň</a:t>
            </a:r>
          </a:p>
        </p:txBody>
      </p:sp>
      <p:sp>
        <p:nvSpPr>
          <p:cNvPr id="13" name="Slide Number Placeholder 5">
            <a:extLst>
              <a:ext uri="{FF2B5EF4-FFF2-40B4-BE49-F238E27FC236}">
                <a16:creationId xmlns:a16="http://schemas.microsoft.com/office/drawing/2014/main" id="{DE0C343C-8C0C-4732-83DA-DFD21B256E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131846145"/>
      </p:ext>
    </p:extLst>
  </p:cSld>
  <p:clrMapOvr>
    <a:masterClrMapping/>
  </p:clrMapOvr>
  <p:extLst>
    <p:ext uri="{DCECCB84-F9BA-43D5-87BE-67443E8EF086}">
      <p15:sldGuideLst xmlns:p15="http://schemas.microsoft.com/office/powerpoint/2012/main">
        <p15:guide id="1" orient="horz" pos="1392"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7EC9D-596C-4E44-B83E-18AAA49AA788}"/>
              </a:ext>
            </a:extLst>
          </p:cNvPr>
          <p:cNvSpPr>
            <a:spLocks noGrp="1"/>
          </p:cNvSpPr>
          <p:nvPr>
            <p:ph type="title"/>
          </p:nvPr>
        </p:nvSpPr>
        <p:spPr>
          <a:xfrm>
            <a:off x="571500" y="609601"/>
            <a:ext cx="11049000" cy="1028699"/>
          </a:xfrm>
          <a:prstGeom prst="rect">
            <a:avLst/>
          </a:prstGeom>
        </p:spPr>
        <p:txBody>
          <a:bodyPr vert="horz" lIns="0" tIns="0" rIns="0" bIns="0" rtlCol="0" anchor="t" anchorCtr="0">
            <a:noAutofit/>
          </a:bodyPr>
          <a:lstStyle/>
          <a:p>
            <a:pPr lvl="0"/>
            <a:r>
              <a:rPr lang="sk-SK"/>
              <a:t>Kliknutím upravte štýl predlohy nadpisu</a:t>
            </a:r>
            <a:endParaRPr lang="en-US"/>
          </a:p>
        </p:txBody>
      </p:sp>
      <p:sp>
        <p:nvSpPr>
          <p:cNvPr id="3" name="Text Placeholder 2">
            <a:extLst>
              <a:ext uri="{FF2B5EF4-FFF2-40B4-BE49-F238E27FC236}">
                <a16:creationId xmlns:a16="http://schemas.microsoft.com/office/drawing/2014/main" id="{E7DE00F6-F701-4424-BC1C-C234A2D50151}"/>
              </a:ext>
            </a:extLst>
          </p:cNvPr>
          <p:cNvSpPr>
            <a:spLocks noGrp="1"/>
          </p:cNvSpPr>
          <p:nvPr>
            <p:ph type="body" idx="1"/>
          </p:nvPr>
        </p:nvSpPr>
        <p:spPr>
          <a:xfrm>
            <a:off x="571500" y="1905000"/>
            <a:ext cx="11049000" cy="43053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Graphic 11">
            <a:extLst>
              <a:ext uri="{FF2B5EF4-FFF2-40B4-BE49-F238E27FC236}">
                <a16:creationId xmlns:a16="http://schemas.microsoft.com/office/drawing/2014/main" id="{CEE9E64B-D874-5F49-84A8-60DB4B3DAD8D}"/>
              </a:ext>
            </a:extLst>
          </p:cNvPr>
          <p:cNvPicPr>
            <a:picLocks noChangeAspect="1"/>
          </p:cNvPicPr>
          <p:nvPr userDrawn="1"/>
        </p:nvPicPr>
        <p:blipFill>
          <a:blip r:embed="rId53">
            <a:lum bright="-100000" contrast="-40000"/>
            <a:extLst>
              <a:ext uri="{96DAC541-7B7A-43D3-8B79-37D633B846F1}">
                <asvg:svgBlip xmlns:asvg="http://schemas.microsoft.com/office/drawing/2016/SVG/main" r:embed="rId54"/>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51BDD43-03E4-4EA2-9250-955956EABF3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569184316"/>
      </p:ext>
    </p:extLst>
  </p:cSld>
  <p:clrMap bg1="lt1" tx1="dk1" bg2="lt2" tx2="dk2" accent1="accent1" accent2="accent2" accent3="accent3" accent4="accent4" accent5="accent5" accent6="accent6" hlink="hlink" folHlink="folHlink"/>
  <p:sldLayoutIdLst>
    <p:sldLayoutId id="2147483986" r:id="rId1"/>
    <p:sldLayoutId id="2147484000" r:id="rId2"/>
    <p:sldLayoutId id="2147483890" r:id="rId3"/>
    <p:sldLayoutId id="2147483934" r:id="rId4"/>
    <p:sldLayoutId id="2147483889" r:id="rId5"/>
    <p:sldLayoutId id="2147483933" r:id="rId6"/>
    <p:sldLayoutId id="2147483880" r:id="rId7"/>
    <p:sldLayoutId id="2147483924" r:id="rId8"/>
    <p:sldLayoutId id="2147483925" r:id="rId9"/>
    <p:sldLayoutId id="2147483955" r:id="rId10"/>
    <p:sldLayoutId id="2147483909" r:id="rId11"/>
    <p:sldLayoutId id="2147483910" r:id="rId12"/>
    <p:sldLayoutId id="2147483912" r:id="rId13"/>
    <p:sldLayoutId id="2147483911" r:id="rId14"/>
    <p:sldLayoutId id="2147483990" r:id="rId15"/>
    <p:sldLayoutId id="2147483991" r:id="rId16"/>
    <p:sldLayoutId id="2147483993" r:id="rId17"/>
    <p:sldLayoutId id="2147483992" r:id="rId18"/>
    <p:sldLayoutId id="2147483994" r:id="rId19"/>
    <p:sldLayoutId id="2147483980" r:id="rId20"/>
    <p:sldLayoutId id="2147483854" r:id="rId21"/>
    <p:sldLayoutId id="2147483847" r:id="rId22"/>
    <p:sldLayoutId id="2147483893" r:id="rId23"/>
    <p:sldLayoutId id="2147483937" r:id="rId24"/>
    <p:sldLayoutId id="2147483981" r:id="rId25"/>
    <p:sldLayoutId id="2147483935" r:id="rId26"/>
    <p:sldLayoutId id="2147483936" r:id="rId27"/>
    <p:sldLayoutId id="2147483995" r:id="rId28"/>
    <p:sldLayoutId id="2147483996" r:id="rId29"/>
    <p:sldLayoutId id="2147483846" r:id="rId30"/>
    <p:sldLayoutId id="2147483852" r:id="rId31"/>
    <p:sldLayoutId id="2147483958" r:id="rId32"/>
    <p:sldLayoutId id="2147483860" r:id="rId33"/>
    <p:sldLayoutId id="2147483902" r:id="rId34"/>
    <p:sldLayoutId id="2147483945" r:id="rId35"/>
    <p:sldLayoutId id="2147483940" r:id="rId36"/>
    <p:sldLayoutId id="2147483946" r:id="rId37"/>
    <p:sldLayoutId id="2147483985" r:id="rId38"/>
    <p:sldLayoutId id="2147483943" r:id="rId39"/>
    <p:sldLayoutId id="2147483944" r:id="rId40"/>
    <p:sldLayoutId id="2147483950" r:id="rId41"/>
    <p:sldLayoutId id="2147483951" r:id="rId42"/>
    <p:sldLayoutId id="2147483917" r:id="rId43"/>
    <p:sldLayoutId id="2147483918" r:id="rId44"/>
    <p:sldLayoutId id="2147483919" r:id="rId45"/>
    <p:sldLayoutId id="2147483953" r:id="rId46"/>
    <p:sldLayoutId id="2147483998" r:id="rId47"/>
    <p:sldLayoutId id="2147483997" r:id="rId48"/>
    <p:sldLayoutId id="2147483999" r:id="rId49"/>
    <p:sldLayoutId id="2147483987" r:id="rId50"/>
    <p:sldLayoutId id="2147483988" r:id="rId51"/>
  </p:sldLayoutIdLst>
  <p:hf hdr="0" ftr="0" dt="0"/>
  <p:txStyles>
    <p:titleStyle>
      <a:lvl1pPr algn="l" defTabSz="882171" rtl="0" eaLnBrk="1" latinLnBrk="0" hangingPunct="1">
        <a:lnSpc>
          <a:spcPct val="90000"/>
        </a:lnSpc>
        <a:spcBef>
          <a:spcPct val="0"/>
        </a:spcBef>
        <a:buNone/>
        <a:defRPr lang="en-US" sz="4000" b="0" i="0" kern="100" spc="-133" baseline="0" dirty="0">
          <a:solidFill>
            <a:schemeClr val="bg1"/>
          </a:solidFill>
          <a:latin typeface="CiscoSansTT" panose="020B0503020201020303" pitchFamily="34" charset="0"/>
          <a:ea typeface="+mj-ea"/>
          <a:cs typeface="+mj-cs"/>
        </a:defRPr>
      </a:lvl1pPr>
    </p:titleStyle>
    <p:body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p:bodyStyle>
    <p:otherStyle>
      <a:defPPr>
        <a:defRPr lang="en-US"/>
      </a:defPPr>
      <a:lvl1pPr marL="0" algn="l" defTabSz="882171" rtl="0" eaLnBrk="1" latinLnBrk="0" hangingPunct="1">
        <a:defRPr sz="1737" kern="1200">
          <a:solidFill>
            <a:schemeClr val="tx1"/>
          </a:solidFill>
          <a:latin typeface="+mn-lt"/>
          <a:ea typeface="+mn-ea"/>
          <a:cs typeface="+mn-cs"/>
        </a:defRPr>
      </a:lvl1pPr>
      <a:lvl2pPr marL="441088" algn="l" defTabSz="882171" rtl="0" eaLnBrk="1" latinLnBrk="0" hangingPunct="1">
        <a:defRPr sz="1737" kern="1200">
          <a:solidFill>
            <a:schemeClr val="tx1"/>
          </a:solidFill>
          <a:latin typeface="+mn-lt"/>
          <a:ea typeface="+mn-ea"/>
          <a:cs typeface="+mn-cs"/>
        </a:defRPr>
      </a:lvl2pPr>
      <a:lvl3pPr marL="882171" algn="l" defTabSz="882171" rtl="0" eaLnBrk="1" latinLnBrk="0" hangingPunct="1">
        <a:defRPr sz="1737" kern="1200">
          <a:solidFill>
            <a:schemeClr val="tx1"/>
          </a:solidFill>
          <a:latin typeface="+mn-lt"/>
          <a:ea typeface="+mn-ea"/>
          <a:cs typeface="+mn-cs"/>
        </a:defRPr>
      </a:lvl3pPr>
      <a:lvl4pPr marL="1323259" algn="l" defTabSz="882171" rtl="0" eaLnBrk="1" latinLnBrk="0" hangingPunct="1">
        <a:defRPr sz="1737" kern="1200">
          <a:solidFill>
            <a:schemeClr val="tx1"/>
          </a:solidFill>
          <a:latin typeface="+mn-lt"/>
          <a:ea typeface="+mn-ea"/>
          <a:cs typeface="+mn-cs"/>
        </a:defRPr>
      </a:lvl4pPr>
      <a:lvl5pPr marL="1764344" algn="l" defTabSz="882171" rtl="0" eaLnBrk="1" latinLnBrk="0" hangingPunct="1">
        <a:defRPr sz="1737" kern="1200">
          <a:solidFill>
            <a:schemeClr val="tx1"/>
          </a:solidFill>
          <a:latin typeface="+mn-lt"/>
          <a:ea typeface="+mn-ea"/>
          <a:cs typeface="+mn-cs"/>
        </a:defRPr>
      </a:lvl5pPr>
      <a:lvl6pPr marL="2205432" algn="l" defTabSz="882171" rtl="0" eaLnBrk="1" latinLnBrk="0" hangingPunct="1">
        <a:defRPr sz="1737" kern="1200">
          <a:solidFill>
            <a:schemeClr val="tx1"/>
          </a:solidFill>
          <a:latin typeface="+mn-lt"/>
          <a:ea typeface="+mn-ea"/>
          <a:cs typeface="+mn-cs"/>
        </a:defRPr>
      </a:lvl6pPr>
      <a:lvl7pPr marL="2646515" algn="l" defTabSz="882171" rtl="0" eaLnBrk="1" latinLnBrk="0" hangingPunct="1">
        <a:defRPr sz="1737" kern="1200">
          <a:solidFill>
            <a:schemeClr val="tx1"/>
          </a:solidFill>
          <a:latin typeface="+mn-lt"/>
          <a:ea typeface="+mn-ea"/>
          <a:cs typeface="+mn-cs"/>
        </a:defRPr>
      </a:lvl7pPr>
      <a:lvl8pPr marL="3087603" algn="l" defTabSz="882171" rtl="0" eaLnBrk="1" latinLnBrk="0" hangingPunct="1">
        <a:defRPr sz="1737" kern="1200">
          <a:solidFill>
            <a:schemeClr val="tx1"/>
          </a:solidFill>
          <a:latin typeface="+mn-lt"/>
          <a:ea typeface="+mn-ea"/>
          <a:cs typeface="+mn-cs"/>
        </a:defRPr>
      </a:lvl8pPr>
      <a:lvl9pPr marL="3528689" algn="l" defTabSz="882171" rtl="0" eaLnBrk="1" latinLnBrk="0" hangingPunct="1">
        <a:defRPr sz="173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pos="7320" userDrawn="1">
          <p15:clr>
            <a:srgbClr val="F26B43"/>
          </p15:clr>
        </p15:guide>
        <p15:guide id="3" pos="360" userDrawn="1">
          <p15:clr>
            <a:srgbClr val="F26B43"/>
          </p15:clr>
        </p15:guide>
        <p15:guide id="4" orient="horz" pos="2160" userDrawn="1">
          <p15:clr>
            <a:srgbClr val="5ACBF0"/>
          </p15:clr>
        </p15:guide>
        <p15:guide id="5" orient="horz" pos="4104" userDrawn="1">
          <p15:clr>
            <a:srgbClr val="F26B43"/>
          </p15:clr>
        </p15:guide>
        <p15:guide id="8" pos="3744" userDrawn="1">
          <p15:clr>
            <a:srgbClr val="A4A3A4"/>
          </p15:clr>
        </p15:guide>
        <p15:guide id="9" pos="768" userDrawn="1">
          <p15:clr>
            <a:srgbClr val="A4A3A4"/>
          </p15:clr>
        </p15:guide>
        <p15:guide id="10" pos="192" userDrawn="1">
          <p15:clr>
            <a:srgbClr val="A4A3A4"/>
          </p15:clr>
        </p15:guide>
        <p15:guide id="11" pos="7488" userDrawn="1">
          <p15:clr>
            <a:srgbClr val="A4A3A4"/>
          </p15:clr>
        </p15:guide>
        <p15:guide id="16" orient="horz" pos="2064" userDrawn="1">
          <p15:clr>
            <a:srgbClr val="F26B43"/>
          </p15:clr>
        </p15:guide>
        <p15:guide id="17" pos="3936" userDrawn="1">
          <p15:clr>
            <a:srgbClr val="A4A3A4"/>
          </p15:clr>
        </p15:guide>
        <p15:guide id="18" pos="960" userDrawn="1">
          <p15:clr>
            <a:srgbClr val="A4A3A4"/>
          </p15:clr>
        </p15:guide>
        <p15:guide id="19" pos="1368" userDrawn="1">
          <p15:clr>
            <a:srgbClr val="A4A3A4"/>
          </p15:clr>
        </p15:guide>
        <p15:guide id="20" pos="1560" userDrawn="1">
          <p15:clr>
            <a:srgbClr val="A4A3A4"/>
          </p15:clr>
        </p15:guide>
        <p15:guide id="21" pos="1968" userDrawn="1">
          <p15:clr>
            <a:srgbClr val="A4A3A4"/>
          </p15:clr>
        </p15:guide>
        <p15:guide id="22" pos="2160" userDrawn="1">
          <p15:clr>
            <a:srgbClr val="A4A3A4"/>
          </p15:clr>
        </p15:guide>
        <p15:guide id="23" pos="2760" userDrawn="1">
          <p15:clr>
            <a:srgbClr val="A4A3A4"/>
          </p15:clr>
        </p15:guide>
        <p15:guide id="24" pos="3144" userDrawn="1">
          <p15:clr>
            <a:srgbClr val="A4A3A4"/>
          </p15:clr>
        </p15:guide>
        <p15:guide id="25" pos="2568" userDrawn="1">
          <p15:clr>
            <a:srgbClr val="A4A3A4"/>
          </p15:clr>
        </p15:guide>
        <p15:guide id="26" pos="3336" userDrawn="1">
          <p15:clr>
            <a:srgbClr val="A4A3A4"/>
          </p15:clr>
        </p15:guide>
        <p15:guide id="27" pos="4344" userDrawn="1">
          <p15:clr>
            <a:srgbClr val="A4A3A4"/>
          </p15:clr>
        </p15:guide>
        <p15:guide id="28" pos="5136" userDrawn="1">
          <p15:clr>
            <a:srgbClr val="A4A3A4"/>
          </p15:clr>
        </p15:guide>
        <p15:guide id="29" pos="4944" userDrawn="1">
          <p15:clr>
            <a:srgbClr val="A4A3A4"/>
          </p15:clr>
        </p15:guide>
        <p15:guide id="30" pos="4536" userDrawn="1">
          <p15:clr>
            <a:srgbClr val="A4A3A4"/>
          </p15:clr>
        </p15:guide>
        <p15:guide id="31" pos="6120" userDrawn="1">
          <p15:clr>
            <a:srgbClr val="A4A3A4"/>
          </p15:clr>
        </p15:guide>
        <p15:guide id="32" pos="5712" userDrawn="1">
          <p15:clr>
            <a:srgbClr val="A4A3A4"/>
          </p15:clr>
        </p15:guide>
        <p15:guide id="33" pos="5520" userDrawn="1">
          <p15:clr>
            <a:srgbClr val="A4A3A4"/>
          </p15:clr>
        </p15:guide>
        <p15:guide id="34" pos="6720" userDrawn="1">
          <p15:clr>
            <a:srgbClr val="A4A3A4"/>
          </p15:clr>
        </p15:guide>
        <p15:guide id="35" pos="6312" userDrawn="1">
          <p15:clr>
            <a:srgbClr val="A4A3A4"/>
          </p15:clr>
        </p15:guide>
        <p15:guide id="36" pos="6912" userDrawn="1">
          <p15:clr>
            <a:srgbClr val="A4A3A4"/>
          </p15:clr>
        </p15:guide>
        <p15:guide id="37" orient="horz" pos="2260" userDrawn="1">
          <p15:clr>
            <a:srgbClr val="F26B43"/>
          </p15:clr>
        </p15:guide>
        <p15:guide id="48" orient="horz" pos="3912" userDrawn="1">
          <p15:clr>
            <a:srgbClr val="F26B43"/>
          </p15:clr>
        </p15:guide>
        <p15:guide id="55" orient="horz" pos="192" userDrawn="1">
          <p15:clr>
            <a:srgbClr val="F26B43"/>
          </p15:clr>
        </p15:guide>
        <p15:guide id="57" orient="horz" pos="384" userDrawn="1">
          <p15:clr>
            <a:srgbClr val="5ACBF0"/>
          </p15:clr>
        </p15:guide>
        <p15:guide id="58" orient="horz" pos="288" userDrawn="1">
          <p15:clr>
            <a:srgbClr val="F26B43"/>
          </p15:clr>
        </p15:guide>
        <p15:guide id="59" orient="horz" pos="1200"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2ring.com/TryItServiceNow" TargetMode="Externa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2ring.com/TryIt" TargetMode="Externa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hyperlink" Target="https://www.2ring.com/DWWebexCCTrial" TargetMode="External"/><Relationship Id="rId13" Type="http://schemas.openxmlformats.org/officeDocument/2006/relationships/image" Target="../media/image65.png"/><Relationship Id="rId3" Type="http://schemas.openxmlformats.org/officeDocument/2006/relationships/hyperlink" Target="mailto:info@2Ring.com" TargetMode="External"/><Relationship Id="rId7" Type="http://schemas.openxmlformats.org/officeDocument/2006/relationships/hyperlink" Target="https://www.2ring.com/WebexCC" TargetMode="External"/><Relationship Id="rId12" Type="http://schemas.openxmlformats.org/officeDocument/2006/relationships/image" Target="../media/image64.png"/><Relationship Id="rId2" Type="http://schemas.openxmlformats.org/officeDocument/2006/relationships/hyperlink" Target="mailto:mgrebac@2Ring.com" TargetMode="External"/><Relationship Id="rId1" Type="http://schemas.openxmlformats.org/officeDocument/2006/relationships/slideLayout" Target="../slideLayouts/slideLayout11.xml"/><Relationship Id="rId6" Type="http://schemas.openxmlformats.org/officeDocument/2006/relationships/hyperlink" Target="mailto:Info-na@2Ring.com" TargetMode="External"/><Relationship Id="rId11" Type="http://schemas.openxmlformats.org/officeDocument/2006/relationships/hyperlink" Target="https://2ring.com/solplus" TargetMode="External"/><Relationship Id="rId5" Type="http://schemas.openxmlformats.org/officeDocument/2006/relationships/hyperlink" Target="mailto:pkolenic@2Ring.com" TargetMode="External"/><Relationship Id="rId15" Type="http://schemas.openxmlformats.org/officeDocument/2006/relationships/image" Target="../media/image67.png"/><Relationship Id="rId10" Type="http://schemas.openxmlformats.org/officeDocument/2006/relationships/hyperlink" Target="https://www.2ring.com/TryItWXCC" TargetMode="External"/><Relationship Id="rId4" Type="http://schemas.openxmlformats.org/officeDocument/2006/relationships/hyperlink" Target="http://www.2ring.com/" TargetMode="External"/><Relationship Id="rId9" Type="http://schemas.openxmlformats.org/officeDocument/2006/relationships/hyperlink" Target="https://www.2ring.com/WebEx" TargetMode="External"/><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s://2ring.com/DWWebexCCtrial"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www.2ring.com/TryItWXCCgrids" TargetMode="External"/><Relationship Id="rId4" Type="http://schemas.openxmlformats.org/officeDocument/2006/relationships/hyperlink" Target="https://www.2ring.com/TryItWXCC"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2ring.com/LegalCloud" TargetMode="External"/><Relationship Id="rId2" Type="http://schemas.openxmlformats.org/officeDocument/2006/relationships/hyperlink" Target="http://www.cisco.com/go/ordering" TargetMode="External"/><Relationship Id="rId1" Type="http://schemas.openxmlformats.org/officeDocument/2006/relationships/slideLayout" Target="../slideLayouts/slideLayout6.xml"/><Relationship Id="rId4" Type="http://schemas.openxmlformats.org/officeDocument/2006/relationships/hyperlink" Target="http://www.2ring.com/Lega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ideo" Target="https://www.youtube.com/embed/o-ZK_Y1Avh4?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0ACBB8A-2D77-44D5-8264-80BDF237070E}"/>
              </a:ext>
            </a:extLst>
          </p:cNvPr>
          <p:cNvSpPr>
            <a:spLocks noGrp="1"/>
          </p:cNvSpPr>
          <p:nvPr>
            <p:ph type="body" sz="half" idx="2"/>
          </p:nvPr>
        </p:nvSpPr>
        <p:spPr>
          <a:xfrm>
            <a:off x="571500" y="6082959"/>
            <a:ext cx="7277100" cy="246063"/>
          </a:xfrm>
        </p:spPr>
        <p:txBody>
          <a:bodyPr/>
          <a:lstStyle/>
          <a:p>
            <a:r>
              <a:rPr lang="en-US" b="1"/>
              <a:t>Last Refresh: </a:t>
            </a:r>
            <a:r>
              <a:rPr lang="en-US"/>
              <a:t>January 12, 2024</a:t>
            </a:r>
          </a:p>
        </p:txBody>
      </p:sp>
      <p:sp>
        <p:nvSpPr>
          <p:cNvPr id="10" name="Title 9">
            <a:extLst>
              <a:ext uri="{FF2B5EF4-FFF2-40B4-BE49-F238E27FC236}">
                <a16:creationId xmlns:a16="http://schemas.microsoft.com/office/drawing/2014/main" id="{8C19E2D8-2F55-425D-9005-0DF4BEF3074E}"/>
              </a:ext>
            </a:extLst>
          </p:cNvPr>
          <p:cNvSpPr>
            <a:spLocks noGrp="1"/>
          </p:cNvSpPr>
          <p:nvPr>
            <p:ph type="title"/>
          </p:nvPr>
        </p:nvSpPr>
        <p:spPr>
          <a:xfrm>
            <a:off x="571500" y="1790701"/>
            <a:ext cx="7277100" cy="1485900"/>
          </a:xfrm>
        </p:spPr>
        <p:txBody>
          <a:bodyPr/>
          <a:lstStyle/>
          <a:p>
            <a:r>
              <a:rPr lang="en-US"/>
              <a:t>2Ring Dashboards </a:t>
            </a:r>
            <a:br>
              <a:rPr lang="en-US"/>
            </a:br>
            <a:r>
              <a:rPr lang="en-US"/>
              <a:t>&amp; Wallboards ..</a:t>
            </a:r>
            <a:endParaRPr lang="en-US" sz="5400"/>
          </a:p>
        </p:txBody>
      </p:sp>
      <p:sp>
        <p:nvSpPr>
          <p:cNvPr id="21" name="Text Placeholder 20">
            <a:extLst>
              <a:ext uri="{FF2B5EF4-FFF2-40B4-BE49-F238E27FC236}">
                <a16:creationId xmlns:a16="http://schemas.microsoft.com/office/drawing/2014/main" id="{42583580-2542-4963-A427-56971654C4B2}"/>
              </a:ext>
            </a:extLst>
          </p:cNvPr>
          <p:cNvSpPr>
            <a:spLocks noGrp="1"/>
          </p:cNvSpPr>
          <p:nvPr>
            <p:ph type="body" sz="half" idx="13"/>
          </p:nvPr>
        </p:nvSpPr>
        <p:spPr>
          <a:xfrm>
            <a:off x="571499" y="3432175"/>
            <a:ext cx="8853157" cy="257269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Business User Friendly Real-Time Reporting &amp; Alerting</a:t>
            </a:r>
            <a:r>
              <a:rPr lang="en-US" kern="100">
                <a:latin typeface="+mj-lt"/>
                <a:ea typeface="Calibri" panose="020F0502020204030204" pitchFamily="34" charset="0"/>
                <a:cs typeface="Times New Roman" panose="02020603050405020304" pitchFamily="18" charset="0"/>
              </a:rPr>
              <a:t> </a:t>
            </a: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for all Cisco Contact Center Platforms ..</a:t>
            </a:r>
          </a:p>
          <a:p>
            <a:pPr>
              <a:lnSpc>
                <a:spcPct val="107000"/>
              </a:lnSpc>
              <a:spcAft>
                <a:spcPts val="800"/>
              </a:spcAft>
            </a:pPr>
            <a:endParaRPr lang="en-US" sz="1600" kern="100">
              <a:effectLst/>
              <a:latin typeface="+mj-lt"/>
              <a:ea typeface="Calibri" panose="020F0502020204030204" pitchFamily="34" charset="0"/>
              <a:cs typeface="Times New Roman" panose="02020603050405020304" pitchFamily="18" charset="0"/>
            </a:endParaRPr>
          </a:p>
          <a:p>
            <a:pPr>
              <a:spcAft>
                <a:spcPts val="800"/>
              </a:spcAft>
            </a:pPr>
            <a:r>
              <a:rPr lang="en-US" sz="1600" b="1" kern="100">
                <a:effectLst/>
                <a:latin typeface="+mj-lt"/>
                <a:ea typeface="Calibri" panose="020F0502020204030204" pitchFamily="34" charset="0"/>
                <a:cs typeface="Times New Roman" panose="02020603050405020304" pitchFamily="18" charset="0"/>
              </a:rPr>
              <a:t>Product Owner Contact: </a:t>
            </a:r>
            <a:r>
              <a:rPr lang="en-US" sz="1600" kern="100">
                <a:effectLst/>
                <a:latin typeface="+mj-lt"/>
                <a:ea typeface="Calibri" panose="020F0502020204030204" pitchFamily="34" charset="0"/>
                <a:cs typeface="Times New Roman" panose="02020603050405020304" pitchFamily="18" charset="0"/>
              </a:rPr>
              <a:t>Micha(e)l Grebac</a:t>
            </a:r>
            <a:endParaRPr lang="en-US" sz="1600" kern="100">
              <a:latin typeface="+mj-lt"/>
              <a:ea typeface="Calibri" panose="020F0502020204030204" pitchFamily="34" charset="0"/>
              <a:cs typeface="Times New Roman" panose="02020603050405020304" pitchFamily="18" charset="0"/>
            </a:endParaRPr>
          </a:p>
          <a:p>
            <a:pPr>
              <a:spcAft>
                <a:spcPts val="800"/>
              </a:spcAft>
            </a:pPr>
            <a:r>
              <a:rPr lang="en-US" sz="1600" b="1" kern="100">
                <a:effectLst/>
                <a:latin typeface="+mj-lt"/>
                <a:ea typeface="Calibri" panose="020F0502020204030204" pitchFamily="34" charset="0"/>
                <a:cs typeface="Times New Roman" panose="02020603050405020304" pitchFamily="18" charset="0"/>
              </a:rPr>
              <a:t>Email/Webex: </a:t>
            </a:r>
            <a:r>
              <a:rPr lang="en-US" sz="1600" u="sng" kern="100">
                <a:solidFill>
                  <a:srgbClr val="00BCF5"/>
                </a:solidFill>
                <a:latin typeface="+mj-lt"/>
                <a:ea typeface="Calibri" panose="020F0502020204030204" pitchFamily="34" charset="0"/>
                <a:cs typeface="Times New Roman" panose="02020603050405020304" pitchFamily="18" charset="0"/>
              </a:rPr>
              <a:t>mgrebac@2Ring.com</a:t>
            </a:r>
          </a:p>
          <a:p>
            <a:pPr>
              <a:lnSpc>
                <a:spcPct val="107000"/>
              </a:lnSpc>
              <a:spcAft>
                <a:spcPts val="800"/>
              </a:spcAft>
            </a:pPr>
            <a:r>
              <a:rPr lang="en-US" sz="1600" b="1" kern="100">
                <a:effectLst/>
                <a:latin typeface="+mj-lt"/>
                <a:ea typeface="Calibri" panose="020F0502020204030204" pitchFamily="34" charset="0"/>
                <a:cs typeface="Times New Roman" panose="02020603050405020304" pitchFamily="18" charset="0"/>
              </a:rPr>
              <a:t>Follow Us on Twitter:</a:t>
            </a:r>
            <a:r>
              <a:rPr lang="en-US" sz="1600" kern="100">
                <a:effectLst/>
                <a:latin typeface="+mj-lt"/>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@2RingCX | @MichalGrebac</a:t>
            </a:r>
          </a:p>
          <a:p>
            <a:pPr>
              <a:spcAft>
                <a:spcPts val="800"/>
              </a:spcAft>
            </a:pPr>
            <a:r>
              <a:rPr lang="en-US" sz="1600" b="1" kern="100">
                <a:effectLst/>
                <a:latin typeface="+mj-lt"/>
                <a:ea typeface="Calibri" panose="020F0502020204030204" pitchFamily="34" charset="0"/>
                <a:cs typeface="Times New Roman" panose="02020603050405020304" pitchFamily="18" charset="0"/>
              </a:rPr>
              <a:t>Learn More: </a:t>
            </a:r>
            <a:r>
              <a:rPr lang="en-US" sz="1600" u="sng" kern="100">
                <a:solidFill>
                  <a:srgbClr val="00BCF5"/>
                </a:solidFill>
                <a:latin typeface="+mj-lt"/>
                <a:ea typeface="Calibri" panose="020F0502020204030204" pitchFamily="34" charset="0"/>
                <a:cs typeface="Times New Roman" panose="02020603050405020304" pitchFamily="18" charset="0"/>
              </a:rPr>
              <a:t>2Ring.com/</a:t>
            </a:r>
            <a:r>
              <a:rPr lang="en-US" sz="1600" u="sng" kern="100" err="1">
                <a:solidFill>
                  <a:srgbClr val="00BCF5"/>
                </a:solidFill>
                <a:latin typeface="+mj-lt"/>
                <a:ea typeface="Calibri" panose="020F0502020204030204" pitchFamily="34" charset="0"/>
                <a:cs typeface="Times New Roman" panose="02020603050405020304" pitchFamily="18" charset="0"/>
              </a:rPr>
              <a:t>WebexCC</a:t>
            </a:r>
            <a:endParaRPr lang="en-US" sz="1600" u="sng" kern="100">
              <a:solidFill>
                <a:srgbClr val="00BCF5"/>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510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443198"/>
          </a:xfrm>
        </p:spPr>
        <p:txBody>
          <a:bodyPr/>
          <a:lstStyle/>
          <a:p>
            <a:r>
              <a:rPr lang="en-US" sz="3200"/>
              <a:t>MS Edge: Personalized Layout Next to the CRM</a:t>
            </a:r>
          </a:p>
        </p:txBody>
      </p:sp>
      <p:sp>
        <p:nvSpPr>
          <p:cNvPr id="3" name="Rounded Rectangle 21">
            <a:extLst>
              <a:ext uri="{FF2B5EF4-FFF2-40B4-BE49-F238E27FC236}">
                <a16:creationId xmlns:a16="http://schemas.microsoft.com/office/drawing/2014/main" id="{6E7692FD-CCD3-9EB2-BB0C-5E8B5154E8FE}"/>
              </a:ext>
            </a:extLst>
          </p:cNvPr>
          <p:cNvSpPr/>
          <p:nvPr/>
        </p:nvSpPr>
        <p:spPr>
          <a:xfrm>
            <a:off x="969264" y="1260409"/>
            <a:ext cx="9144000" cy="5109881"/>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0C0680-65D9-57D2-0F64-56D822EBA665}"/>
              </a:ext>
            </a:extLst>
          </p:cNvPr>
          <p:cNvPicPr>
            <a:picLocks noChangeAspect="1"/>
          </p:cNvPicPr>
          <p:nvPr/>
        </p:nvPicPr>
        <p:blipFill>
          <a:blip r:embed="rId2"/>
          <a:stretch>
            <a:fillRect/>
          </a:stretch>
        </p:blipFill>
        <p:spPr>
          <a:xfrm>
            <a:off x="1178052" y="1469781"/>
            <a:ext cx="8726424" cy="4691136"/>
          </a:xfrm>
          <a:prstGeom prst="rect">
            <a:avLst/>
          </a:prstGeom>
        </p:spPr>
      </p:pic>
    </p:spTree>
    <p:extLst>
      <p:ext uri="{BB962C8B-B14F-4D97-AF65-F5344CB8AC3E}">
        <p14:creationId xmlns:p14="http://schemas.microsoft.com/office/powerpoint/2010/main" val="8308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5">
            <a:extLst>
              <a:ext uri="{FF2B5EF4-FFF2-40B4-BE49-F238E27FC236}">
                <a16:creationId xmlns:a16="http://schemas.microsoft.com/office/drawing/2014/main" id="{89D92A3D-61FC-4080-873C-A1ED417AB550}"/>
              </a:ext>
            </a:extLst>
          </p:cNvPr>
          <p:cNvSpPr/>
          <p:nvPr/>
        </p:nvSpPr>
        <p:spPr>
          <a:xfrm>
            <a:off x="7291893" y="452846"/>
            <a:ext cx="3824804" cy="5901994"/>
          </a:xfrm>
          <a:prstGeom prst="roundRect">
            <a:avLst>
              <a:gd name="adj" fmla="val 1193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12031F2-75C3-9B4B-8AAF-04B92E9F2FB8}"/>
              </a:ext>
            </a:extLst>
          </p:cNvPr>
          <p:cNvSpPr>
            <a:spLocks noGrp="1"/>
          </p:cNvSpPr>
          <p:nvPr>
            <p:ph type="body" sz="quarter" idx="4294967295"/>
          </p:nvPr>
        </p:nvSpPr>
        <p:spPr>
          <a:xfrm>
            <a:off x="571499" y="2362200"/>
            <a:ext cx="5096715" cy="38481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A </a:t>
            </a:r>
            <a:r>
              <a:rPr lang="en-US" kern="100">
                <a:latin typeface="+mj-lt"/>
                <a:ea typeface="Calibri" panose="020F0502020204030204" pitchFamily="34" charset="0"/>
                <a:cs typeface="Times New Roman" panose="02020603050405020304" pitchFamily="18" charset="0"/>
              </a:rPr>
              <a:t>Web-Based </a:t>
            </a:r>
            <a:r>
              <a:rPr lang="en-US" kern="100">
                <a:effectLst/>
                <a:latin typeface="+mj-lt"/>
                <a:ea typeface="Calibri" panose="020F0502020204030204" pitchFamily="34" charset="0"/>
                <a:cs typeface="Times New Roman" panose="02020603050405020304" pitchFamily="18" charset="0"/>
              </a:rPr>
              <a:t>Layout Editor</a:t>
            </a:r>
            <a:endParaRPr lang="sk-SK"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kern="100">
                <a:effectLst/>
                <a:ea typeface="Calibri" panose="020F0502020204030204" pitchFamily="34" charset="0"/>
                <a:cs typeface="Times New Roman" panose="02020603050405020304" pitchFamily="18" charset="0"/>
              </a:rPr>
              <a:t>FULL control over every segment</a:t>
            </a:r>
          </a:p>
          <a:p>
            <a:pPr marL="457200" lvl="1" indent="-285750">
              <a:lnSpc>
                <a:spcPct val="107000"/>
              </a:lnSpc>
              <a:spcAft>
                <a:spcPts val="800"/>
              </a:spcAft>
            </a:pPr>
            <a:r>
              <a:rPr lang="en-US" kern="100">
                <a:effectLst/>
                <a:ea typeface="Calibri" panose="020F0502020204030204" pitchFamily="34" charset="0"/>
                <a:cs typeface="Times New Roman" panose="02020603050405020304" pitchFamily="18" charset="0"/>
              </a:rPr>
              <a:t>All options available via context menus on the right</a:t>
            </a:r>
            <a:endParaRPr lang="sk-SK" kern="100">
              <a:ea typeface="Calibri" panose="020F0502020204030204" pitchFamily="34" charset="0"/>
              <a:cs typeface="Times New Roman" panose="02020603050405020304" pitchFamily="18" charset="0"/>
            </a:endParaRPr>
          </a:p>
          <a:p>
            <a:pPr marL="457200" lvl="1" indent="-285750">
              <a:lnSpc>
                <a:spcPct val="107000"/>
              </a:lnSpc>
              <a:spcAft>
                <a:spcPts val="800"/>
              </a:spcAft>
            </a:pPr>
            <a:r>
              <a:rPr lang="en-US" kern="100">
                <a:effectLst/>
                <a:ea typeface="Calibri" panose="020F0502020204030204" pitchFamily="34" charset="0"/>
                <a:cs typeface="Times New Roman" panose="02020603050405020304" pitchFamily="18" charset="0"/>
              </a:rPr>
              <a:t>Changes shown immediately in the layout’s preview on the left </a:t>
            </a:r>
          </a:p>
          <a:p>
            <a:pPr lvl="1" indent="0">
              <a:lnSpc>
                <a:spcPct val="107000"/>
              </a:lnSpc>
              <a:spcAft>
                <a:spcPts val="800"/>
              </a:spcAft>
              <a:buNone/>
            </a:pPr>
            <a:endParaRPr lang="sk-SK" kern="100">
              <a:effectLs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Layout Parameters</a:t>
            </a:r>
            <a:r>
              <a:rPr lang="en-US" kern="100">
                <a:latin typeface="+mj-lt"/>
                <a:ea typeface="Calibri" panose="020F0502020204030204" pitchFamily="34" charset="0"/>
                <a:cs typeface="Times New Roman" panose="02020603050405020304" pitchFamily="18" charset="0"/>
              </a:rPr>
              <a:t>:</a:t>
            </a:r>
            <a:r>
              <a:rPr lang="en-US" kern="100">
                <a:effectLst/>
                <a:latin typeface="+mj-lt"/>
                <a:ea typeface="Calibri" panose="020F0502020204030204" pitchFamily="34" charset="0"/>
                <a:cs typeface="Times New Roman" panose="02020603050405020304" pitchFamily="18" charset="0"/>
              </a:rPr>
              <a:t> create a single layout to deliver thousands of personalized views to your agents</a:t>
            </a:r>
            <a:endParaRPr lang="sk-SK" sz="1600"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kern="100">
                <a:effectLst/>
                <a:ea typeface="Calibri" panose="020F0502020204030204" pitchFamily="34" charset="0"/>
                <a:cs typeface="Times New Roman" panose="02020603050405020304" pitchFamily="18" charset="0"/>
              </a:rPr>
              <a:t>Layout can define parameters that are inherited by all </a:t>
            </a:r>
            <a:r>
              <a:rPr lang="en-US" b="1">
                <a:gradFill>
                  <a:gsLst>
                    <a:gs pos="0">
                      <a:srgbClr val="00BCF5"/>
                    </a:gs>
                    <a:gs pos="100000">
                      <a:srgbClr val="6B32CA"/>
                    </a:gs>
                  </a:gsLst>
                  <a:lin ang="5400000" scaled="0"/>
                </a:gradFill>
                <a:latin typeface="+mj-lt"/>
              </a:rPr>
              <a:t>KPIs, grids, charts</a:t>
            </a:r>
            <a:r>
              <a:rPr lang="en-US" sz="1600" kern="100">
                <a:effectLst/>
                <a:ea typeface="Calibri" panose="020F0502020204030204" pitchFamily="34" charset="0"/>
                <a:cs typeface="Times New Roman" panose="02020603050405020304" pitchFamily="18" charset="0"/>
              </a:rPr>
              <a:t>, etc. When the value of the parameter changes on the layout, all child sources reflect it automatically.</a:t>
            </a:r>
            <a:endParaRPr lang="sk-SK" sz="1600" kern="100">
              <a:effectLs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94E975ED-14F5-4E4F-81F8-60EA93AE0663}"/>
              </a:ext>
            </a:extLst>
          </p:cNvPr>
          <p:cNvSpPr>
            <a:spLocks noGrp="1"/>
          </p:cNvSpPr>
          <p:nvPr>
            <p:ph type="title"/>
          </p:nvPr>
        </p:nvSpPr>
        <p:spPr>
          <a:xfrm>
            <a:off x="571499" y="609600"/>
            <a:ext cx="4724400" cy="1752600"/>
          </a:xfrm>
        </p:spPr>
        <p:txBody>
          <a:bodyPr/>
          <a:lstStyle/>
          <a:p>
            <a:r>
              <a:rPr lang="en-US" kern="100">
                <a:effectLst/>
                <a:latin typeface="+mj-lt"/>
                <a:ea typeface="Calibri" panose="020F0502020204030204" pitchFamily="34" charset="0"/>
                <a:cs typeface="Times New Roman" panose="02020603050405020304" pitchFamily="18" charset="0"/>
              </a:rPr>
              <a:t>Real-Time Reporting Friendly to Business Users ..</a:t>
            </a:r>
            <a:endParaRPr lang="en-US"/>
          </a:p>
        </p:txBody>
      </p:sp>
      <p:pic>
        <p:nvPicPr>
          <p:cNvPr id="2" name="Picture 10">
            <a:extLst>
              <a:ext uri="{FF2B5EF4-FFF2-40B4-BE49-F238E27FC236}">
                <a16:creationId xmlns:a16="http://schemas.microsoft.com/office/drawing/2014/main" id="{97C11A79-7851-206B-032C-6DAA37155568}"/>
              </a:ext>
            </a:extLst>
          </p:cNvPr>
          <p:cNvPicPr>
            <a:picLocks noChangeAspect="1"/>
          </p:cNvPicPr>
          <p:nvPr/>
        </p:nvPicPr>
        <p:blipFill rotWithShape="1">
          <a:blip r:embed="rId2"/>
          <a:srcRect t="14365" r="65223" b="13674"/>
          <a:stretch/>
        </p:blipFill>
        <p:spPr>
          <a:xfrm>
            <a:off x="7664209" y="773212"/>
            <a:ext cx="3122926" cy="5311575"/>
          </a:xfrm>
          <a:prstGeom prst="rect">
            <a:avLst/>
          </a:prstGeom>
        </p:spPr>
      </p:pic>
    </p:spTree>
    <p:extLst>
      <p:ext uri="{BB962C8B-B14F-4D97-AF65-F5344CB8AC3E}">
        <p14:creationId xmlns:p14="http://schemas.microsoft.com/office/powerpoint/2010/main" val="14920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6">
            <a:extLst>
              <a:ext uri="{FF2B5EF4-FFF2-40B4-BE49-F238E27FC236}">
                <a16:creationId xmlns:a16="http://schemas.microsoft.com/office/drawing/2014/main" id="{69C7D14D-4914-4B14-9D30-2ED6E004C1E8}"/>
              </a:ext>
            </a:extLst>
          </p:cNvPr>
          <p:cNvSpPr/>
          <p:nvPr/>
        </p:nvSpPr>
        <p:spPr>
          <a:xfrm>
            <a:off x="6575061" y="681135"/>
            <a:ext cx="4052426" cy="5314980"/>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2009775"/>
            <a:ext cx="4238244" cy="4345305"/>
          </a:xfrm>
        </p:spPr>
        <p:txBody>
          <a:bodyPr/>
          <a:lstStyle/>
          <a:p>
            <a:pPr>
              <a:lnSpc>
                <a:spcPct val="107000"/>
              </a:lnSpc>
              <a:spcAft>
                <a:spcPts val="800"/>
              </a:spcAft>
            </a:pPr>
            <a:r>
              <a:rPr lang="en-US" kern="100">
                <a:effectLst/>
                <a:ea typeface="Calibri" panose="020F0502020204030204" pitchFamily="34" charset="0"/>
                <a:cs typeface="Times New Roman" panose="02020603050405020304" pitchFamily="18" charset="0"/>
              </a:rPr>
              <a:t>Include additional business </a:t>
            </a:r>
            <a:br>
              <a:rPr lang="sk-SK" kern="100">
                <a:effectLst/>
                <a:ea typeface="Calibri" panose="020F0502020204030204" pitchFamily="34" charset="0"/>
                <a:cs typeface="Times New Roman" panose="02020603050405020304" pitchFamily="18" charset="0"/>
              </a:rPr>
            </a:br>
            <a:r>
              <a:rPr lang="en-US" kern="100">
                <a:effectLst/>
                <a:ea typeface="Calibri" panose="020F0502020204030204" pitchFamily="34" charset="0"/>
                <a:cs typeface="Times New Roman" panose="02020603050405020304" pitchFamily="18" charset="0"/>
              </a:rPr>
              <a:t>relevant information from:</a:t>
            </a:r>
            <a:endParaRPr lang="sk-SK" kern="100">
              <a:effectLst/>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en-US" b="1">
                <a:gradFill>
                  <a:gsLst>
                    <a:gs pos="0">
                      <a:srgbClr val="00BCF5"/>
                    </a:gs>
                    <a:gs pos="100000">
                      <a:srgbClr val="6B32CA"/>
                    </a:gs>
                  </a:gsLst>
                  <a:lin ang="5400000" scaled="0"/>
                </a:gradFill>
                <a:latin typeface="+mj-lt"/>
              </a:rPr>
              <a:t>ServiceNow</a:t>
            </a:r>
            <a:endParaRPr lang="sk-SK" b="1">
              <a:gradFill>
                <a:gsLst>
                  <a:gs pos="0">
                    <a:srgbClr val="00BCF5"/>
                  </a:gs>
                  <a:gs pos="100000">
                    <a:srgbClr val="6B32CA"/>
                  </a:gs>
                </a:gsLst>
                <a:lin ang="5400000" scaled="0"/>
              </a:gradFill>
              <a:latin typeface="+mj-lt"/>
            </a:endParaRPr>
          </a:p>
          <a:p>
            <a:pPr marL="285750" lvl="0" indent="-285750">
              <a:lnSpc>
                <a:spcPct val="107000"/>
              </a:lnSpc>
              <a:spcAft>
                <a:spcPts val="800"/>
              </a:spcAft>
              <a:buFont typeface="Arial" panose="020B0604020202020204" pitchFamily="34" charset="0"/>
              <a:buChar char="•"/>
              <a:tabLst>
                <a:tab pos="457200" algn="l"/>
              </a:tabLst>
            </a:pPr>
            <a:r>
              <a:rPr lang="en-US" b="1">
                <a:gradFill>
                  <a:gsLst>
                    <a:gs pos="0">
                      <a:srgbClr val="00BCF5"/>
                    </a:gs>
                    <a:gs pos="100000">
                      <a:srgbClr val="6B32CA"/>
                    </a:gs>
                  </a:gsLst>
                  <a:lin ang="5400000" scaled="0"/>
                </a:gradFill>
                <a:latin typeface="+mj-lt"/>
              </a:rPr>
              <a:t>Salesforce</a:t>
            </a:r>
            <a:r>
              <a:rPr lang="en-US" b="1" kern="100">
                <a:effectLst/>
                <a:ea typeface="Calibri" panose="020F0502020204030204" pitchFamily="34" charset="0"/>
                <a:cs typeface="Times New Roman" panose="02020603050405020304" pitchFamily="18" charset="0"/>
              </a:rPr>
              <a:t> </a:t>
            </a:r>
            <a:r>
              <a:rPr lang="en-US" kern="100">
                <a:effectLst/>
                <a:ea typeface="Calibri" panose="020F0502020204030204" pitchFamily="34" charset="0"/>
                <a:cs typeface="Times New Roman" panose="02020603050405020304" pitchFamily="18" charset="0"/>
              </a:rPr>
              <a:t>dashboard elements</a:t>
            </a:r>
            <a:r>
              <a:rPr lang="en-US" b="1" kern="100">
                <a:effectLst/>
                <a:ea typeface="Calibri" panose="020F0502020204030204" pitchFamily="34" charset="0"/>
                <a:cs typeface="Times New Roman" panose="02020603050405020304" pitchFamily="18" charset="0"/>
              </a:rPr>
              <a:t>*</a:t>
            </a:r>
            <a:endParaRPr lang="sk-SK" kern="100">
              <a:effectLst/>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en-US" b="1">
                <a:gradFill>
                  <a:gsLst>
                    <a:gs pos="0">
                      <a:srgbClr val="00BCF5"/>
                    </a:gs>
                    <a:gs pos="100000">
                      <a:srgbClr val="6B32CA"/>
                    </a:gs>
                  </a:gsLst>
                  <a:lin ang="5400000" scaled="0"/>
                </a:gradFill>
                <a:latin typeface="+mj-lt"/>
              </a:rPr>
              <a:t>SQL</a:t>
            </a:r>
            <a:r>
              <a:rPr lang="en-US" b="1" kern="100">
                <a:ea typeface="Calibri" panose="020F0502020204030204" pitchFamily="34" charset="0"/>
                <a:cs typeface="Times New Roman" panose="02020603050405020304" pitchFamily="18" charset="0"/>
              </a:rPr>
              <a:t>*</a:t>
            </a:r>
            <a:endParaRPr lang="sk-SK" b="1" kern="100">
              <a:ea typeface="Calibri" panose="020F0502020204030204" pitchFamily="34" charset="0"/>
              <a:cs typeface="Times New Roman" panose="02020603050405020304" pitchFamily="18" charset="0"/>
            </a:endParaRPr>
          </a:p>
          <a:p>
            <a:pPr>
              <a:lnSpc>
                <a:spcPct val="107000"/>
              </a:lnSpc>
              <a:spcAft>
                <a:spcPts val="800"/>
              </a:spcAft>
            </a:pPr>
            <a:r>
              <a:rPr lang="en-US" sz="1600" kern="100">
                <a:effectLst/>
                <a:ea typeface="Calibri" panose="020F0502020204030204" pitchFamily="34" charset="0"/>
                <a:cs typeface="Times New Roman" panose="02020603050405020304" pitchFamily="18" charset="0"/>
              </a:rPr>
              <a:t>Combine multiple tables from the same or even from different connectors (a grid can be composed of </a:t>
            </a:r>
            <a:r>
              <a:rPr lang="en-US" b="1">
                <a:gradFill>
                  <a:gsLst>
                    <a:gs pos="0">
                      <a:srgbClr val="00BCF5"/>
                    </a:gs>
                    <a:gs pos="100000">
                      <a:srgbClr val="6B32CA"/>
                    </a:gs>
                  </a:gsLst>
                  <a:lin ang="5400000" scaled="0"/>
                </a:gradFill>
                <a:latin typeface="+mj-lt"/>
              </a:rPr>
              <a:t>multiple tables</a:t>
            </a:r>
            <a:r>
              <a:rPr lang="en-US" sz="1600" kern="100">
                <a:effectLst/>
                <a:ea typeface="Calibri" panose="020F0502020204030204" pitchFamily="34" charset="0"/>
                <a:cs typeface="Times New Roman" panose="02020603050405020304" pitchFamily="18" charset="0"/>
              </a:rPr>
              <a:t>, e.g. a single grid displays stats from a call center, and a ticketing system). </a:t>
            </a:r>
          </a:p>
          <a:p>
            <a:pPr>
              <a:lnSpc>
                <a:spcPct val="107000"/>
              </a:lnSpc>
              <a:spcAft>
                <a:spcPts val="800"/>
              </a:spcAft>
            </a:pPr>
            <a:r>
              <a:rPr lang="en-US" kern="100">
                <a:effectLst/>
                <a:ea typeface="Calibri" panose="020F0502020204030204" pitchFamily="34" charset="0"/>
                <a:cs typeface="Times New Roman" panose="02020603050405020304" pitchFamily="18" charset="0"/>
              </a:rPr>
              <a:t>Build layout </a:t>
            </a:r>
            <a:r>
              <a:rPr lang="en-US" kern="100">
                <a:ea typeface="Calibri" panose="020F0502020204030204" pitchFamily="34" charset="0"/>
                <a:cs typeface="Times New Roman" panose="02020603050405020304" pitchFamily="18" charset="0"/>
              </a:rPr>
              <a:t>with data from multiple sources </a:t>
            </a:r>
            <a:r>
              <a:rPr lang="en-US" kern="100">
                <a:effectLst/>
                <a:ea typeface="Calibri" panose="020F0502020204030204" pitchFamily="34" charset="0"/>
                <a:cs typeface="Times New Roman" panose="02020603050405020304" pitchFamily="18" charset="0"/>
              </a:rPr>
              <a:t>– e.g. service desk: </a:t>
            </a:r>
            <a:r>
              <a:rPr lang="en-US" b="1" u="sng" kern="100">
                <a:solidFill>
                  <a:srgbClr val="0563C1"/>
                </a:solidFill>
                <a:effectLst/>
                <a:ea typeface="Calibri" panose="020F0502020204030204" pitchFamily="34" charset="0"/>
                <a:cs typeface="Times New Roman" panose="02020603050405020304" pitchFamily="18" charset="0"/>
                <a:hlinkClick r:id="rId2"/>
              </a:rPr>
              <a:t>2Ring.com/</a:t>
            </a:r>
            <a:r>
              <a:rPr lang="en-US" b="1" u="sng" kern="100" err="1">
                <a:solidFill>
                  <a:srgbClr val="0563C1"/>
                </a:solidFill>
                <a:effectLst/>
                <a:ea typeface="Calibri" panose="020F0502020204030204" pitchFamily="34" charset="0"/>
                <a:cs typeface="Times New Roman" panose="02020603050405020304" pitchFamily="18" charset="0"/>
                <a:hlinkClick r:id="rId2"/>
              </a:rPr>
              <a:t>TryItServiceNow</a:t>
            </a:r>
            <a:endParaRPr lang="en-US" b="1" u="sng" kern="100">
              <a:solidFill>
                <a:srgbClr val="0563C1"/>
              </a:solidFill>
              <a:effectLst/>
              <a:ea typeface="Calibri" panose="020F0502020204030204" pitchFamily="34" charset="0"/>
              <a:cs typeface="Times New Roman" panose="02020603050405020304" pitchFamily="18" charset="0"/>
            </a:endParaRPr>
          </a:p>
          <a:p>
            <a:pPr algn="r">
              <a:lnSpc>
                <a:spcPct val="107000"/>
              </a:lnSpc>
              <a:spcAft>
                <a:spcPts val="800"/>
              </a:spcAft>
            </a:pPr>
            <a:r>
              <a:rPr lang="en-US" kern="100">
                <a:effectLst/>
                <a:ea typeface="Calibri" panose="020F0502020204030204" pitchFamily="34" charset="0"/>
                <a:cs typeface="Times New Roman" panose="02020603050405020304" pitchFamily="18" charset="0"/>
              </a:rPr>
              <a:t>* Self-Host Only</a:t>
            </a:r>
            <a:endParaRPr lang="sk-SK" kern="100">
              <a:effectLst/>
              <a:ea typeface="Calibri" panose="020F0502020204030204" pitchFamily="34" charset="0"/>
              <a:cs typeface="Times New Roman" panose="02020603050405020304" pitchFamily="18" charset="0"/>
            </a:endParaRPr>
          </a:p>
          <a:p>
            <a:pPr>
              <a:lnSpc>
                <a:spcPct val="107000"/>
              </a:lnSpc>
              <a:spcAft>
                <a:spcPts val="800"/>
              </a:spcAft>
            </a:pPr>
            <a:endParaRPr lang="sk-SK" kern="100">
              <a:effectLst/>
              <a:ea typeface="Calibri" panose="020F0502020204030204" pitchFamily="34" charset="0"/>
              <a:cs typeface="Times New Roman" panose="02020603050405020304" pitchFamily="18" charset="0"/>
            </a:endParaRPr>
          </a:p>
          <a:p>
            <a:pPr>
              <a:lnSpc>
                <a:spcPct val="107000"/>
              </a:lnSpc>
              <a:spcAft>
                <a:spcPts val="800"/>
              </a:spcAft>
            </a:pPr>
            <a:r>
              <a:rPr lang="sk-SK" kern="100">
                <a:effectLst/>
                <a:ea typeface="Calibri" panose="020F0502020204030204" pitchFamily="34" charset="0"/>
                <a:cs typeface="Times New Roman" panose="02020603050405020304" pitchFamily="18" charset="0"/>
              </a:rPr>
              <a:t> </a:t>
            </a: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Use Multiple Data Sources ..</a:t>
            </a:r>
            <a:endParaRPr lang="sk-SK" kern="100">
              <a:effectLst/>
              <a:latin typeface="+mj-lt"/>
              <a:ea typeface="Calibri" panose="020F0502020204030204" pitchFamily="34" charset="0"/>
              <a:cs typeface="Times New Roman" panose="02020603050405020304" pitchFamily="18" charset="0"/>
            </a:endParaRPr>
          </a:p>
        </p:txBody>
      </p:sp>
      <p:pic>
        <p:nvPicPr>
          <p:cNvPr id="3" name="Obrázok 2" descr="Obrázok, na ktorom je text, snímka obrazovky, písmo, číslo&#10;&#10;Automaticky generovaný popis">
            <a:extLst>
              <a:ext uri="{FF2B5EF4-FFF2-40B4-BE49-F238E27FC236}">
                <a16:creationId xmlns:a16="http://schemas.microsoft.com/office/drawing/2014/main" id="{686FDFE1-5225-61FB-8C24-9502A4CBB904}"/>
              </a:ext>
            </a:extLst>
          </p:cNvPr>
          <p:cNvPicPr>
            <a:picLocks noChangeAspect="1"/>
          </p:cNvPicPr>
          <p:nvPr/>
        </p:nvPicPr>
        <p:blipFill>
          <a:blip r:embed="rId3"/>
          <a:stretch>
            <a:fillRect/>
          </a:stretch>
        </p:blipFill>
        <p:spPr>
          <a:xfrm>
            <a:off x="6723212" y="1344577"/>
            <a:ext cx="3756126" cy="3988095"/>
          </a:xfrm>
          <a:prstGeom prst="rect">
            <a:avLst/>
          </a:prstGeom>
        </p:spPr>
      </p:pic>
    </p:spTree>
    <p:extLst>
      <p:ext uri="{BB962C8B-B14F-4D97-AF65-F5344CB8AC3E}">
        <p14:creationId xmlns:p14="http://schemas.microsoft.com/office/powerpoint/2010/main" val="150756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8A9675-0D2F-0344-B347-CF8538B0877E}"/>
              </a:ext>
            </a:extLst>
          </p:cNvPr>
          <p:cNvSpPr>
            <a:spLocks noGrp="1"/>
          </p:cNvSpPr>
          <p:nvPr>
            <p:ph type="body" sz="quarter" idx="25"/>
          </p:nvPr>
        </p:nvSpPr>
        <p:spPr>
          <a:xfrm>
            <a:off x="571500" y="4027516"/>
            <a:ext cx="2674620" cy="2182784"/>
          </a:xfrm>
        </p:spPr>
        <p:txBody>
          <a:bodyPr/>
          <a:lstStyle/>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Current time  &amp; date</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Images</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Marquees &amp; Tickers</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PPT / PDFs </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Social media feeds</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YouTube videos</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Weather</a:t>
            </a:r>
            <a:endParaRPr lang="sk-SK" sz="12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1200" kern="100">
                <a:effectLst/>
                <a:ea typeface="Calibri" panose="020F0502020204030204" pitchFamily="34" charset="0"/>
                <a:cs typeface="Times New Roman" panose="02020603050405020304" pitchFamily="18" charset="0"/>
              </a:rPr>
              <a:t>Web pages - anonymous, </a:t>
            </a:r>
            <a:r>
              <a:rPr lang="en-US" sz="1200" kern="100" err="1">
                <a:effectLst/>
                <a:ea typeface="Calibri" panose="020F0502020204030204" pitchFamily="34" charset="0"/>
                <a:cs typeface="Times New Roman" panose="02020603050405020304" pitchFamily="18" charset="0"/>
              </a:rPr>
              <a:t>iframe</a:t>
            </a:r>
            <a:endParaRPr lang="sk-SK" sz="1200" kern="100">
              <a:effectLs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7E783355-9FB3-2A4E-96F5-0458901921AB}"/>
              </a:ext>
            </a:extLst>
          </p:cNvPr>
          <p:cNvSpPr>
            <a:spLocks noGrp="1"/>
          </p:cNvSpPr>
          <p:nvPr>
            <p:ph type="title"/>
          </p:nvPr>
        </p:nvSpPr>
        <p:spPr/>
        <p:txBody>
          <a:bodyPr/>
          <a:lstStyle/>
          <a:p>
            <a:r>
              <a:rPr lang="en-US" kern="100">
                <a:effectLst/>
                <a:latin typeface="+mj-lt"/>
                <a:ea typeface="Calibri" panose="020F0502020204030204" pitchFamily="34" charset="0"/>
                <a:cs typeface="Times New Roman" panose="02020603050405020304" pitchFamily="18" charset="0"/>
              </a:rPr>
              <a:t>Additional External Content Types .. Digital Signage</a:t>
            </a:r>
            <a:endParaRPr lang="en-US">
              <a:latin typeface="+mj-lt"/>
            </a:endParaRPr>
          </a:p>
        </p:txBody>
      </p:sp>
      <p:grpSp>
        <p:nvGrpSpPr>
          <p:cNvPr id="9" name="Skupina 8">
            <a:extLst>
              <a:ext uri="{FF2B5EF4-FFF2-40B4-BE49-F238E27FC236}">
                <a16:creationId xmlns:a16="http://schemas.microsoft.com/office/drawing/2014/main" id="{5523C77B-BE20-52B9-B890-82D05792F3C9}"/>
              </a:ext>
            </a:extLst>
          </p:cNvPr>
          <p:cNvGrpSpPr/>
          <p:nvPr/>
        </p:nvGrpSpPr>
        <p:grpSpPr>
          <a:xfrm>
            <a:off x="4175645" y="1290734"/>
            <a:ext cx="7279294" cy="4276532"/>
            <a:chOff x="4175644" y="1381290"/>
            <a:chExt cx="7279294" cy="4276532"/>
          </a:xfrm>
        </p:grpSpPr>
        <p:sp>
          <p:nvSpPr>
            <p:cNvPr id="7" name="Rounded Rectangle 21">
              <a:extLst>
                <a:ext uri="{FF2B5EF4-FFF2-40B4-BE49-F238E27FC236}">
                  <a16:creationId xmlns:a16="http://schemas.microsoft.com/office/drawing/2014/main" id="{65247331-72D2-45D2-92EE-F57DA3EE2540}"/>
                </a:ext>
              </a:extLst>
            </p:cNvPr>
            <p:cNvSpPr/>
            <p:nvPr/>
          </p:nvSpPr>
          <p:spPr>
            <a:xfrm>
              <a:off x="4175644" y="1381290"/>
              <a:ext cx="7279294" cy="4276532"/>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49FF60FE-4F1D-2ABF-29E2-7EEEBD1F4896}"/>
                </a:ext>
              </a:extLst>
            </p:cNvPr>
            <p:cNvPicPr>
              <a:picLocks noChangeAspect="1"/>
            </p:cNvPicPr>
            <p:nvPr/>
          </p:nvPicPr>
          <p:blipFill>
            <a:blip r:embed="rId3"/>
            <a:stretch>
              <a:fillRect/>
            </a:stretch>
          </p:blipFill>
          <p:spPr>
            <a:xfrm>
              <a:off x="4422452" y="1580800"/>
              <a:ext cx="6806766" cy="3854350"/>
            </a:xfrm>
            <a:prstGeom prst="rect">
              <a:avLst/>
            </a:prstGeom>
          </p:spPr>
        </p:pic>
      </p:grpSp>
    </p:spTree>
    <p:extLst>
      <p:ext uri="{BB962C8B-B14F-4D97-AF65-F5344CB8AC3E}">
        <p14:creationId xmlns:p14="http://schemas.microsoft.com/office/powerpoint/2010/main" val="208259151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DB80C25-4CD5-4BAF-8719-44E497B125CF}"/>
              </a:ext>
            </a:extLst>
          </p:cNvPr>
          <p:cNvSpPr>
            <a:spLocks noGrp="1"/>
          </p:cNvSpPr>
          <p:nvPr>
            <p:ph idx="4294967295"/>
          </p:nvPr>
        </p:nvSpPr>
        <p:spPr>
          <a:xfrm>
            <a:off x="571500" y="2523265"/>
            <a:ext cx="5067300" cy="3725136"/>
          </a:xfrm>
        </p:spPr>
        <p:txBody>
          <a:bodyPr/>
          <a:lstStyle/>
          <a:p>
            <a:pPr marL="285750" indent="-285750">
              <a:lnSpc>
                <a:spcPct val="107000"/>
              </a:lnSpc>
              <a:spcAft>
                <a:spcPts val="800"/>
              </a:spcAft>
              <a:buFont typeface="Arial" panose="020B0604020202020204" pitchFamily="34" charset="0"/>
              <a:buChar char="•"/>
            </a:pPr>
            <a:r>
              <a:rPr lang="en-US" sz="1400" b="1" kern="100">
                <a:effectLst/>
                <a:latin typeface="+mj-lt"/>
                <a:ea typeface="Calibri" panose="020F0502020204030204" pitchFamily="34" charset="0"/>
                <a:cs typeface="Times New Roman" panose="02020603050405020304" pitchFamily="18" charset="0"/>
              </a:rPr>
              <a:t>Pick your KPI / metric</a:t>
            </a:r>
            <a:endParaRPr lang="sk-SK" sz="1400" b="1"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b="1" kern="100">
                <a:effectLst/>
                <a:latin typeface="+mj-lt"/>
                <a:ea typeface="Calibri" panose="020F0502020204030204" pitchFamily="34" charset="0"/>
                <a:cs typeface="Times New Roman" panose="02020603050405020304" pitchFamily="18" charset="0"/>
              </a:rPr>
              <a:t>Define your thresholds</a:t>
            </a:r>
            <a:endParaRPr lang="sk-SK" sz="1400" b="1"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b="1" kern="100">
                <a:effectLst/>
                <a:latin typeface="+mj-lt"/>
                <a:ea typeface="Calibri" panose="020F0502020204030204" pitchFamily="34" charset="0"/>
                <a:cs typeface="Times New Roman" panose="02020603050405020304" pitchFamily="18" charset="0"/>
              </a:rPr>
              <a:t>Display alerts on your layout by</a:t>
            </a:r>
          </a:p>
          <a:p>
            <a:pPr marL="342900" lvl="1">
              <a:lnSpc>
                <a:spcPct val="107000"/>
              </a:lnSpc>
              <a:spcAft>
                <a:spcPts val="800"/>
              </a:spcAft>
            </a:pPr>
            <a:r>
              <a:rPr lang="en-US" sz="1200" kern="100">
                <a:effectLst/>
                <a:ea typeface="Calibri" panose="020F0502020204030204" pitchFamily="34" charset="0"/>
                <a:cs typeface="Times New Roman" panose="02020603050405020304" pitchFamily="18" charset="0"/>
              </a:rPr>
              <a:t>Changing color &amp; Blinking	</a:t>
            </a:r>
            <a:endParaRPr lang="sk-SK" sz="1200" kern="100">
              <a:ea typeface="Calibri" panose="020F0502020204030204" pitchFamily="34" charset="0"/>
              <a:cs typeface="Times New Roman" panose="02020603050405020304" pitchFamily="18" charset="0"/>
            </a:endParaRPr>
          </a:p>
          <a:p>
            <a:pPr marL="342900" lvl="1">
              <a:lnSpc>
                <a:spcPct val="107000"/>
              </a:lnSpc>
              <a:spcAft>
                <a:spcPts val="800"/>
              </a:spcAft>
            </a:pPr>
            <a:r>
              <a:rPr lang="en-US" sz="1200" kern="100">
                <a:effectLst/>
                <a:ea typeface="Calibri" panose="020F0502020204030204" pitchFamily="34" charset="0"/>
                <a:cs typeface="Times New Roman" panose="02020603050405020304" pitchFamily="18" charset="0"/>
              </a:rPr>
              <a:t>Playing a sound / announcement (audio recording)</a:t>
            </a:r>
            <a:endParaRPr lang="sk-SK" sz="1200" kern="100">
              <a:effectLst/>
              <a:ea typeface="Calibri" panose="020F0502020204030204" pitchFamily="34" charset="0"/>
              <a:cs typeface="Times New Roman" panose="02020603050405020304" pitchFamily="18" charset="0"/>
            </a:endParaRPr>
          </a:p>
          <a:p>
            <a:endParaRPr lang="en-US" sz="1400" b="1" kern="10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b="1" kern="100">
                <a:latin typeface="+mj-lt"/>
                <a:ea typeface="Calibri" panose="020F0502020204030204" pitchFamily="34" charset="0"/>
                <a:cs typeface="Times New Roman" panose="02020603050405020304" pitchFamily="18" charset="0"/>
              </a:rPr>
              <a:t>Deliver alerts via email or to IM Clients </a:t>
            </a:r>
            <a:r>
              <a:rPr lang="en-US" sz="1400" kern="100">
                <a:effectLst/>
                <a:latin typeface="+mj-lt"/>
                <a:ea typeface="Calibri" panose="020F0502020204030204" pitchFamily="34" charset="0"/>
                <a:cs typeface="Times New Roman" panose="02020603050405020304" pitchFamily="18" charset="0"/>
              </a:rPr>
              <a:t>(</a:t>
            </a:r>
            <a:r>
              <a:rPr lang="en-US" sz="1400" b="1">
                <a:gradFill>
                  <a:gsLst>
                    <a:gs pos="0">
                      <a:srgbClr val="00BCF5"/>
                    </a:gs>
                    <a:gs pos="100000">
                      <a:srgbClr val="6B32CA"/>
                    </a:gs>
                  </a:gsLst>
                  <a:lin ang="5400000" scaled="0"/>
                </a:gradFill>
                <a:latin typeface="+mj-lt"/>
              </a:rPr>
              <a:t>Webex, MS Teams, Discord, Slack</a:t>
            </a:r>
            <a:r>
              <a:rPr lang="en-US" sz="1400" kern="100">
                <a:effectLst/>
                <a:latin typeface="+mj-lt"/>
                <a:ea typeface="Calibri" panose="020F0502020204030204" pitchFamily="34" charset="0"/>
                <a:cs typeface="Times New Roman" panose="02020603050405020304" pitchFamily="18" charset="0"/>
              </a:rPr>
              <a:t>), and/or via </a:t>
            </a:r>
            <a:r>
              <a:rPr lang="en-US" sz="1400" b="1">
                <a:gradFill>
                  <a:gsLst>
                    <a:gs pos="0">
                      <a:srgbClr val="00BCF5"/>
                    </a:gs>
                    <a:gs pos="100000">
                      <a:srgbClr val="6B32CA"/>
                    </a:gs>
                  </a:gsLst>
                  <a:lin ang="5400000" scaled="0"/>
                </a:gradFill>
                <a:latin typeface="+mj-lt"/>
              </a:rPr>
              <a:t>SMS/texting*</a:t>
            </a:r>
            <a:endParaRPr lang="sk-SK" sz="1400" b="1">
              <a:gradFill>
                <a:gsLst>
                  <a:gs pos="0">
                    <a:srgbClr val="00BCF5"/>
                  </a:gs>
                  <a:gs pos="100000">
                    <a:srgbClr val="6B32CA"/>
                  </a:gs>
                </a:gsLst>
                <a:lin ang="5400000" scaled="0"/>
              </a:gradFill>
              <a:latin typeface="+mj-lt"/>
            </a:endParaRPr>
          </a:p>
          <a:p>
            <a:pPr>
              <a:lnSpc>
                <a:spcPct val="107000"/>
              </a:lnSpc>
              <a:spcAft>
                <a:spcPts val="800"/>
              </a:spcAft>
            </a:pP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sz="1100" kern="100">
                <a:effectLst/>
                <a:latin typeface="+mj-lt"/>
                <a:ea typeface="Calibri" panose="020F0502020204030204" pitchFamily="34" charset="0"/>
                <a:cs typeface="Times New Roman" panose="02020603050405020304" pitchFamily="18" charset="0"/>
              </a:rPr>
              <a:t>* A supported </a:t>
            </a:r>
            <a:r>
              <a:rPr lang="en-US" sz="1100" b="1">
                <a:gradFill>
                  <a:gsLst>
                    <a:gs pos="0">
                      <a:srgbClr val="00BCF5"/>
                    </a:gs>
                    <a:gs pos="100000">
                      <a:srgbClr val="6B32CA"/>
                    </a:gs>
                  </a:gsLst>
                  <a:lin ang="5400000" scaled="0"/>
                </a:gradFill>
                <a:latin typeface="+mj-lt"/>
              </a:rPr>
              <a:t>Texting API </a:t>
            </a:r>
            <a:r>
              <a:rPr lang="en-US" sz="1100" kern="100">
                <a:effectLst/>
                <a:latin typeface="+mj-lt"/>
                <a:ea typeface="Calibri" panose="020F0502020204030204" pitchFamily="34" charset="0"/>
                <a:cs typeface="Times New Roman" panose="02020603050405020304" pitchFamily="18" charset="0"/>
              </a:rPr>
              <a:t>or </a:t>
            </a:r>
            <a:r>
              <a:rPr lang="en-US" sz="1100" b="1">
                <a:gradFill>
                  <a:gsLst>
                    <a:gs pos="0">
                      <a:srgbClr val="00BCF5"/>
                    </a:gs>
                    <a:gs pos="100000">
                      <a:srgbClr val="6B32CA"/>
                    </a:gs>
                  </a:gsLst>
                  <a:lin ang="5400000" scaled="0"/>
                </a:gradFill>
                <a:latin typeface="+mj-lt"/>
              </a:rPr>
              <a:t>Webex Connect Account</a:t>
            </a:r>
            <a:r>
              <a:rPr lang="en-US" sz="1100" kern="100">
                <a:effectLst/>
                <a:latin typeface="+mj-lt"/>
                <a:ea typeface="Calibri" panose="020F0502020204030204" pitchFamily="34" charset="0"/>
                <a:cs typeface="Times New Roman" panose="02020603050405020304" pitchFamily="18" charset="0"/>
              </a:rPr>
              <a:t> to be provided by the end-customer</a:t>
            </a:r>
            <a:endParaRPr lang="sk-SK" sz="1100"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sk-SK" sz="1100" kern="100">
                <a:effectLst/>
                <a:latin typeface="+mj-lt"/>
                <a:ea typeface="Calibri" panose="020F0502020204030204" pitchFamily="34" charset="0"/>
                <a:cs typeface="Times New Roman" panose="02020603050405020304" pitchFamily="18" charset="0"/>
              </a:rPr>
              <a:t> </a:t>
            </a:r>
          </a:p>
        </p:txBody>
      </p:sp>
      <p:sp>
        <p:nvSpPr>
          <p:cNvPr id="5" name="Title 4">
            <a:extLst>
              <a:ext uri="{FF2B5EF4-FFF2-40B4-BE49-F238E27FC236}">
                <a16:creationId xmlns:a16="http://schemas.microsoft.com/office/drawing/2014/main" id="{2B92AEDE-666F-459D-A89D-BE2F796F5338}"/>
              </a:ext>
            </a:extLst>
          </p:cNvPr>
          <p:cNvSpPr>
            <a:spLocks noGrp="1"/>
          </p:cNvSpPr>
          <p:nvPr>
            <p:ph type="title"/>
          </p:nvPr>
        </p:nvSpPr>
        <p:spPr>
          <a:xfrm>
            <a:off x="571500" y="609600"/>
            <a:ext cx="5068698" cy="1255024"/>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Real-Time Thresholds &amp; Alerts ..</a:t>
            </a:r>
            <a:endParaRPr lang="sk-SK" kern="100">
              <a:effectLst/>
              <a:latin typeface="+mj-lt"/>
              <a:ea typeface="Calibri" panose="020F0502020204030204" pitchFamily="34" charset="0"/>
              <a:cs typeface="Times New Roman" panose="02020603050405020304" pitchFamily="18" charset="0"/>
            </a:endParaRPr>
          </a:p>
        </p:txBody>
      </p:sp>
      <p:grpSp>
        <p:nvGrpSpPr>
          <p:cNvPr id="8" name="Skupina 7">
            <a:extLst>
              <a:ext uri="{FF2B5EF4-FFF2-40B4-BE49-F238E27FC236}">
                <a16:creationId xmlns:a16="http://schemas.microsoft.com/office/drawing/2014/main" id="{47BF3891-7E0C-380B-3108-F9AFFB10B535}"/>
              </a:ext>
            </a:extLst>
          </p:cNvPr>
          <p:cNvGrpSpPr/>
          <p:nvPr/>
        </p:nvGrpSpPr>
        <p:grpSpPr>
          <a:xfrm>
            <a:off x="6437132" y="408993"/>
            <a:ext cx="5351320" cy="3678383"/>
            <a:chOff x="6451127" y="399662"/>
            <a:chExt cx="5351320" cy="3678383"/>
          </a:xfrm>
        </p:grpSpPr>
        <p:sp>
          <p:nvSpPr>
            <p:cNvPr id="3" name="Rounded Rectangle 21">
              <a:extLst>
                <a:ext uri="{FF2B5EF4-FFF2-40B4-BE49-F238E27FC236}">
                  <a16:creationId xmlns:a16="http://schemas.microsoft.com/office/drawing/2014/main" id="{CD13B842-B4BC-9F07-4448-E4F85880A108}"/>
                </a:ext>
              </a:extLst>
            </p:cNvPr>
            <p:cNvSpPr/>
            <p:nvPr/>
          </p:nvSpPr>
          <p:spPr>
            <a:xfrm>
              <a:off x="6451127" y="399662"/>
              <a:ext cx="5351320" cy="3678383"/>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6">
              <a:extLst>
                <a:ext uri="{FF2B5EF4-FFF2-40B4-BE49-F238E27FC236}">
                  <a16:creationId xmlns:a16="http://schemas.microsoft.com/office/drawing/2014/main" id="{A89626D4-DBE1-CEE3-C1CF-FAF44E1274F6}"/>
                </a:ext>
              </a:extLst>
            </p:cNvPr>
            <p:cNvPicPr>
              <a:picLocks noChangeAspect="1"/>
            </p:cNvPicPr>
            <p:nvPr/>
          </p:nvPicPr>
          <p:blipFill>
            <a:blip r:embed="rId3"/>
            <a:stretch>
              <a:fillRect/>
            </a:stretch>
          </p:blipFill>
          <p:spPr>
            <a:xfrm>
              <a:off x="6684844" y="594979"/>
              <a:ext cx="4894445" cy="3258565"/>
            </a:xfrm>
            <a:prstGeom prst="rect">
              <a:avLst/>
            </a:prstGeom>
          </p:spPr>
        </p:pic>
      </p:grpSp>
      <p:sp>
        <p:nvSpPr>
          <p:cNvPr id="11" name="Rounded Rectangle 21">
            <a:extLst>
              <a:ext uri="{FF2B5EF4-FFF2-40B4-BE49-F238E27FC236}">
                <a16:creationId xmlns:a16="http://schemas.microsoft.com/office/drawing/2014/main" id="{B079BE22-91CA-BCCB-DDBC-D486DF2FB209}"/>
              </a:ext>
            </a:extLst>
          </p:cNvPr>
          <p:cNvSpPr/>
          <p:nvPr/>
        </p:nvSpPr>
        <p:spPr>
          <a:xfrm>
            <a:off x="6437132" y="4345401"/>
            <a:ext cx="2283880" cy="1903000"/>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1">
            <a:extLst>
              <a:ext uri="{FF2B5EF4-FFF2-40B4-BE49-F238E27FC236}">
                <a16:creationId xmlns:a16="http://schemas.microsoft.com/office/drawing/2014/main" id="{B466FC6F-EF31-8D62-AD0A-A1D7BC1B5BEF}"/>
              </a:ext>
            </a:extLst>
          </p:cNvPr>
          <p:cNvSpPr/>
          <p:nvPr/>
        </p:nvSpPr>
        <p:spPr>
          <a:xfrm>
            <a:off x="8948057" y="4345400"/>
            <a:ext cx="2840989" cy="1903000"/>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rázok 14">
            <a:extLst>
              <a:ext uri="{FF2B5EF4-FFF2-40B4-BE49-F238E27FC236}">
                <a16:creationId xmlns:a16="http://schemas.microsoft.com/office/drawing/2014/main" id="{E97D8174-7198-C103-5B15-B3A37B76F941}"/>
              </a:ext>
            </a:extLst>
          </p:cNvPr>
          <p:cNvPicPr>
            <a:picLocks noChangeAspect="1"/>
          </p:cNvPicPr>
          <p:nvPr/>
        </p:nvPicPr>
        <p:blipFill>
          <a:blip r:embed="rId4"/>
          <a:stretch>
            <a:fillRect/>
          </a:stretch>
        </p:blipFill>
        <p:spPr>
          <a:xfrm>
            <a:off x="6608479" y="4521463"/>
            <a:ext cx="1941185" cy="1530994"/>
          </a:xfrm>
          <a:prstGeom prst="rect">
            <a:avLst/>
          </a:prstGeom>
        </p:spPr>
      </p:pic>
      <p:pic>
        <p:nvPicPr>
          <p:cNvPr id="17" name="Obrázok 16">
            <a:extLst>
              <a:ext uri="{FF2B5EF4-FFF2-40B4-BE49-F238E27FC236}">
                <a16:creationId xmlns:a16="http://schemas.microsoft.com/office/drawing/2014/main" id="{3216D4DE-E226-E3A5-3F18-6F35202A3AEB}"/>
              </a:ext>
            </a:extLst>
          </p:cNvPr>
          <p:cNvPicPr>
            <a:picLocks noChangeAspect="1"/>
          </p:cNvPicPr>
          <p:nvPr/>
        </p:nvPicPr>
        <p:blipFill>
          <a:blip r:embed="rId5"/>
          <a:stretch>
            <a:fillRect/>
          </a:stretch>
        </p:blipFill>
        <p:spPr>
          <a:xfrm>
            <a:off x="9157596" y="4521463"/>
            <a:ext cx="2462904" cy="1530994"/>
          </a:xfrm>
          <a:prstGeom prst="rect">
            <a:avLst/>
          </a:prstGeom>
        </p:spPr>
      </p:pic>
    </p:spTree>
    <p:extLst>
      <p:ext uri="{BB962C8B-B14F-4D97-AF65-F5344CB8AC3E}">
        <p14:creationId xmlns:p14="http://schemas.microsoft.com/office/powerpoint/2010/main" val="180106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616914" y="2483426"/>
            <a:ext cx="3810000" cy="2805546"/>
          </a:xfrm>
        </p:spPr>
        <p:txBody>
          <a:bodyPr/>
          <a:lstStyle/>
          <a:p>
            <a:pPr>
              <a:lnSpc>
                <a:spcPct val="107000"/>
              </a:lnSpc>
              <a:spcAft>
                <a:spcPts val="800"/>
              </a:spcAft>
            </a:pPr>
            <a:r>
              <a:rPr lang="en-US" kern="100">
                <a:latin typeface="+mj-lt"/>
                <a:ea typeface="Calibri" panose="020F0502020204030204" pitchFamily="34" charset="0"/>
                <a:cs typeface="Times New Roman" panose="02020603050405020304" pitchFamily="18" charset="0"/>
              </a:rPr>
              <a:t>Split users among multiple BUs to:</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Define security boundaries</a:t>
            </a:r>
            <a:endParaRPr lang="sk-SK" sz="1200" kern="100">
              <a:latin typeface="+mj-lt"/>
              <a:ea typeface="Calibri" panose="020F0502020204030204" pitchFamily="34" charset="0"/>
              <a:cs typeface="Times New Roman" panose="02020603050405020304" pitchFamily="18" charset="0"/>
            </a:endParaRP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Split content into thematic containers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Manage filters to map to your teams in contact center</a:t>
            </a:r>
          </a:p>
          <a:p>
            <a:pPr>
              <a:lnSpc>
                <a:spcPct val="107000"/>
              </a:lnSpc>
              <a:spcAft>
                <a:spcPts val="800"/>
              </a:spcAft>
            </a:pPr>
            <a:br>
              <a:rPr lang="sk-SK" b="1" kern="100">
                <a:effectLst/>
                <a:latin typeface="+mj-lt"/>
                <a:ea typeface="Calibri" panose="020F0502020204030204" pitchFamily="34" charset="0"/>
                <a:cs typeface="Times New Roman" panose="02020603050405020304" pitchFamily="18" charset="0"/>
              </a:rPr>
            </a:br>
            <a:r>
              <a:rPr lang="en-US" kern="100">
                <a:latin typeface="+mj-lt"/>
                <a:ea typeface="Calibri" panose="020F0502020204030204" pitchFamily="34" charset="0"/>
                <a:cs typeface="Times New Roman" panose="02020603050405020304" pitchFamily="18" charset="0"/>
              </a:rPr>
              <a:t>Business Unit</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Owns layouts and media files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Owns user accounts and security settings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Sets </a:t>
            </a:r>
            <a:r>
              <a:rPr lang="en-US" sz="1200" kern="100" err="1">
                <a:latin typeface="+mj-lt"/>
                <a:ea typeface="Calibri" panose="020F0502020204030204" pitchFamily="34" charset="0"/>
                <a:cs typeface="Times New Roman" panose="02020603050405020304" pitchFamily="18" charset="0"/>
              </a:rPr>
              <a:t>ip</a:t>
            </a:r>
            <a:r>
              <a:rPr lang="en-US" sz="1200" kern="100">
                <a:latin typeface="+mj-lt"/>
                <a:ea typeface="Calibri" panose="020F0502020204030204" pitchFamily="34" charset="0"/>
                <a:cs typeface="Times New Roman" panose="02020603050405020304" pitchFamily="18" charset="0"/>
              </a:rPr>
              <a:t> filter restrictions</a:t>
            </a: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r>
              <a:rPr lang="en-US" kern="100">
                <a:effectLst/>
                <a:latin typeface="+mj-lt"/>
                <a:ea typeface="Calibri" panose="020F0502020204030204" pitchFamily="34" charset="0"/>
                <a:cs typeface="Times New Roman" panose="02020603050405020304" pitchFamily="18" charset="0"/>
              </a:rPr>
              <a:t>Business Units ..</a:t>
            </a:r>
            <a:endParaRPr lang="en-US"/>
          </a:p>
        </p:txBody>
      </p:sp>
      <p:grpSp>
        <p:nvGrpSpPr>
          <p:cNvPr id="9" name="Skupina 8">
            <a:extLst>
              <a:ext uri="{FF2B5EF4-FFF2-40B4-BE49-F238E27FC236}">
                <a16:creationId xmlns:a16="http://schemas.microsoft.com/office/drawing/2014/main" id="{D9E7D6D2-074B-DAF8-2CD9-462E31394FF3}"/>
              </a:ext>
            </a:extLst>
          </p:cNvPr>
          <p:cNvGrpSpPr/>
          <p:nvPr/>
        </p:nvGrpSpPr>
        <p:grpSpPr>
          <a:xfrm>
            <a:off x="5348427" y="1386681"/>
            <a:ext cx="6447788" cy="3835861"/>
            <a:chOff x="5648497" y="1589809"/>
            <a:chExt cx="5922820" cy="3523552"/>
          </a:xfrm>
        </p:grpSpPr>
        <p:sp>
          <p:nvSpPr>
            <p:cNvPr id="3" name="Rounded Rectangle 21">
              <a:extLst>
                <a:ext uri="{FF2B5EF4-FFF2-40B4-BE49-F238E27FC236}">
                  <a16:creationId xmlns:a16="http://schemas.microsoft.com/office/drawing/2014/main" id="{0AE27407-771E-EAA7-8A23-DAC00994266A}"/>
                </a:ext>
              </a:extLst>
            </p:cNvPr>
            <p:cNvSpPr/>
            <p:nvPr/>
          </p:nvSpPr>
          <p:spPr>
            <a:xfrm>
              <a:off x="5648497" y="1589809"/>
              <a:ext cx="5922820" cy="3523552"/>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6">
              <a:extLst>
                <a:ext uri="{FF2B5EF4-FFF2-40B4-BE49-F238E27FC236}">
                  <a16:creationId xmlns:a16="http://schemas.microsoft.com/office/drawing/2014/main" id="{46E754EA-35E1-D825-C19B-34DBD0578414}"/>
                </a:ext>
              </a:extLst>
            </p:cNvPr>
            <p:cNvPicPr>
              <a:picLocks noChangeAspect="1"/>
            </p:cNvPicPr>
            <p:nvPr/>
          </p:nvPicPr>
          <p:blipFill>
            <a:blip r:embed="rId2"/>
            <a:stretch>
              <a:fillRect/>
            </a:stretch>
          </p:blipFill>
          <p:spPr>
            <a:xfrm>
              <a:off x="5864290" y="1803322"/>
              <a:ext cx="5503902" cy="3096862"/>
            </a:xfrm>
            <a:prstGeom prst="rect">
              <a:avLst/>
            </a:prstGeom>
          </p:spPr>
        </p:pic>
      </p:grpSp>
    </p:spTree>
    <p:extLst>
      <p:ext uri="{BB962C8B-B14F-4D97-AF65-F5344CB8AC3E}">
        <p14:creationId xmlns:p14="http://schemas.microsoft.com/office/powerpoint/2010/main" val="197524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2494799"/>
            <a:ext cx="3810000" cy="383586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Make it easy for the corporate executives to see what’s happening in the contact center</a:t>
            </a:r>
            <a:endParaRPr lang="sk-SK" sz="1400"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Embed layouts into Webex space</a:t>
            </a: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Embed in</a:t>
            </a:r>
            <a:r>
              <a:rPr lang="en-US" sz="1400" kern="100">
                <a:effectLst/>
                <a:ea typeface="Calibri" panose="020F0502020204030204" pitchFamily="34" charset="0"/>
                <a:cs typeface="Times New Roman" panose="02020603050405020304" pitchFamily="18" charset="0"/>
              </a:rPr>
              <a:t>to MS Teams Channel</a:t>
            </a:r>
            <a:endParaRPr lang="sk-SK" sz="1400" kern="100">
              <a:effectLst/>
              <a:ea typeface="Calibri" panose="020F0502020204030204" pitchFamily="34" charset="0"/>
              <a:cs typeface="Times New Roman" panose="02020603050405020304" pitchFamily="18" charset="0"/>
            </a:endParaRPr>
          </a:p>
          <a:p>
            <a:pPr>
              <a:lnSpc>
                <a:spcPct val="107000"/>
              </a:lnSpc>
              <a:spcAft>
                <a:spcPts val="800"/>
              </a:spcAft>
            </a:pPr>
            <a:r>
              <a:rPr lang="en-US" kern="100">
                <a:latin typeface="+mj-lt"/>
                <a:ea typeface="Calibri" panose="020F0502020204030204" pitchFamily="34" charset="0"/>
                <a:cs typeface="Times New Roman" panose="02020603050405020304" pitchFamily="18" charset="0"/>
              </a:rPr>
              <a:t>Share Layouts</a:t>
            </a:r>
            <a:endParaRPr lang="sk-SK" kern="100">
              <a:latin typeface="+mj-lt"/>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400" kern="100">
                <a:effectLst/>
                <a:ea typeface="Calibri" panose="020F0502020204030204" pitchFamily="34" charset="0"/>
                <a:cs typeface="Times New Roman" panose="02020603050405020304" pitchFamily="18" charset="0"/>
              </a:rPr>
              <a:t>with other BU administrators</a:t>
            </a:r>
            <a:endParaRPr lang="sk-SK" sz="1400" kern="100">
              <a:effectLst/>
              <a:ea typeface="Calibri" panose="020F0502020204030204" pitchFamily="34" charset="0"/>
              <a:cs typeface="Times New Roman" panose="02020603050405020304" pitchFamily="18" charset="0"/>
            </a:endParaRPr>
          </a:p>
          <a:p>
            <a:pPr marL="457200" lvl="1" indent="-285750">
              <a:lnSpc>
                <a:spcPct val="107000"/>
              </a:lnSpc>
              <a:spcAft>
                <a:spcPts val="800"/>
              </a:spcAft>
              <a:tabLst>
                <a:tab pos="457200" algn="l"/>
              </a:tabLst>
            </a:pPr>
            <a:r>
              <a:rPr lang="en-US" sz="1200" kern="100">
                <a:effectLst/>
                <a:ea typeface="Calibri" panose="020F0502020204030204" pitchFamily="34" charset="0"/>
                <a:cs typeface="Times New Roman" panose="02020603050405020304" pitchFamily="18" charset="0"/>
              </a:rPr>
              <a:t>Import/Export</a:t>
            </a:r>
            <a:endParaRPr lang="sk-SK" sz="1200" kern="100">
              <a:effectLst/>
              <a:ea typeface="Calibri" panose="020F0502020204030204" pitchFamily="34" charset="0"/>
              <a:cs typeface="Times New Roman" panose="02020603050405020304" pitchFamily="18" charset="0"/>
            </a:endParaRPr>
          </a:p>
          <a:p>
            <a:pPr marL="457200" lvl="1" indent="-285750">
              <a:lnSpc>
                <a:spcPct val="107000"/>
              </a:lnSpc>
              <a:spcAft>
                <a:spcPts val="800"/>
              </a:spcAft>
              <a:tabLst>
                <a:tab pos="457200" algn="l"/>
              </a:tabLst>
            </a:pPr>
            <a:r>
              <a:rPr lang="en-US" sz="1200" kern="100">
                <a:effectLst/>
                <a:ea typeface="Calibri" panose="020F0502020204030204" pitchFamily="34" charset="0"/>
                <a:cs typeface="Times New Roman" panose="02020603050405020304" pitchFamily="18" charset="0"/>
              </a:rPr>
              <a:t>Shared BU</a:t>
            </a:r>
            <a:endParaRPr lang="sk-SK" sz="1200" kern="100">
              <a:effectLst/>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400" kern="100">
                <a:effectLst/>
                <a:ea typeface="Calibri" panose="020F0502020204030204" pitchFamily="34" charset="0"/>
                <a:cs typeface="Times New Roman" panose="02020603050405020304" pitchFamily="18" charset="0"/>
              </a:rPr>
              <a:t>using permalinks with Anonymous Access</a:t>
            </a:r>
            <a:endParaRPr lang="sk-SK" sz="1400" kern="100">
              <a:effectLst/>
              <a:ea typeface="Calibri" panose="020F0502020204030204" pitchFamily="34" charset="0"/>
              <a:cs typeface="Times New Roman" panose="02020603050405020304" pitchFamily="18" charset="0"/>
            </a:endParaRPr>
          </a:p>
          <a:p>
            <a:r>
              <a:rPr lang="en-US" kern="100">
                <a:latin typeface="+mj-lt"/>
                <a:ea typeface="Calibri" panose="020F0502020204030204" pitchFamily="34" charset="0"/>
                <a:cs typeface="Times New Roman" panose="02020603050405020304" pitchFamily="18" charset="0"/>
              </a:rPr>
              <a:t>Display on Large Screens</a:t>
            </a:r>
            <a:endParaRPr lang="sk-SK" kern="100">
              <a:latin typeface="+mj-lt"/>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400" kern="100">
                <a:effectLst/>
                <a:ea typeface="Calibri" panose="020F0502020204030204" pitchFamily="34" charset="0"/>
                <a:cs typeface="Times New Roman" panose="02020603050405020304" pitchFamily="18" charset="0"/>
              </a:rPr>
              <a:t>Self-hosted vs. Cloud</a:t>
            </a:r>
            <a:endParaRPr lang="sk-SK" sz="1400" kern="100">
              <a:effectLs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r>
              <a:rPr lang="en-US" kern="100">
                <a:effectLst/>
                <a:latin typeface="+mj-lt"/>
                <a:ea typeface="Calibri" panose="020F0502020204030204" pitchFamily="34" charset="0"/>
                <a:cs typeface="Times New Roman" panose="02020603050405020304" pitchFamily="18" charset="0"/>
              </a:rPr>
              <a:t>External Users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&amp; Sharing Access ..</a:t>
            </a:r>
            <a:endParaRPr lang="en-US"/>
          </a:p>
        </p:txBody>
      </p:sp>
      <p:grpSp>
        <p:nvGrpSpPr>
          <p:cNvPr id="2" name="Skupina 1">
            <a:extLst>
              <a:ext uri="{FF2B5EF4-FFF2-40B4-BE49-F238E27FC236}">
                <a16:creationId xmlns:a16="http://schemas.microsoft.com/office/drawing/2014/main" id="{C81A2E21-BC64-BB07-4D52-69FE2B5A58DB}"/>
              </a:ext>
            </a:extLst>
          </p:cNvPr>
          <p:cNvGrpSpPr/>
          <p:nvPr/>
        </p:nvGrpSpPr>
        <p:grpSpPr>
          <a:xfrm>
            <a:off x="7074814" y="520953"/>
            <a:ext cx="4644065" cy="3587023"/>
            <a:chOff x="2134091" y="854487"/>
            <a:chExt cx="4912704" cy="3794517"/>
          </a:xfrm>
        </p:grpSpPr>
        <p:sp>
          <p:nvSpPr>
            <p:cNvPr id="4" name="Rounded Rectangle 21">
              <a:extLst>
                <a:ext uri="{FF2B5EF4-FFF2-40B4-BE49-F238E27FC236}">
                  <a16:creationId xmlns:a16="http://schemas.microsoft.com/office/drawing/2014/main" id="{AAF52BFC-A547-C00D-AFCD-F2169161E6A5}"/>
                </a:ext>
              </a:extLst>
            </p:cNvPr>
            <p:cNvSpPr/>
            <p:nvPr/>
          </p:nvSpPr>
          <p:spPr>
            <a:xfrm>
              <a:off x="2134091" y="854487"/>
              <a:ext cx="4912704" cy="3794517"/>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069F1C3A-D583-181A-52E9-6EC25E1D8CD7}"/>
                </a:ext>
              </a:extLst>
            </p:cNvPr>
            <p:cNvPicPr>
              <a:picLocks noChangeAspect="1"/>
            </p:cNvPicPr>
            <p:nvPr/>
          </p:nvPicPr>
          <p:blipFill>
            <a:blip r:embed="rId2"/>
            <a:stretch>
              <a:fillRect/>
            </a:stretch>
          </p:blipFill>
          <p:spPr>
            <a:xfrm>
              <a:off x="2368762" y="1077740"/>
              <a:ext cx="4463959" cy="3348009"/>
            </a:xfrm>
            <a:prstGeom prst="rect">
              <a:avLst/>
            </a:prstGeom>
          </p:spPr>
        </p:pic>
      </p:grpSp>
      <p:grpSp>
        <p:nvGrpSpPr>
          <p:cNvPr id="10" name="Skupina 9">
            <a:extLst>
              <a:ext uri="{FF2B5EF4-FFF2-40B4-BE49-F238E27FC236}">
                <a16:creationId xmlns:a16="http://schemas.microsoft.com/office/drawing/2014/main" id="{0DFFA177-4227-31EA-19E5-D9276F59F7DE}"/>
              </a:ext>
            </a:extLst>
          </p:cNvPr>
          <p:cNvGrpSpPr/>
          <p:nvPr/>
        </p:nvGrpSpPr>
        <p:grpSpPr>
          <a:xfrm>
            <a:off x="5579661" y="2920869"/>
            <a:ext cx="5092888" cy="3370347"/>
            <a:chOff x="5552854" y="2672687"/>
            <a:chExt cx="5733845" cy="3794517"/>
          </a:xfrm>
        </p:grpSpPr>
        <p:sp>
          <p:nvSpPr>
            <p:cNvPr id="11" name="Rounded Rectangle 21">
              <a:extLst>
                <a:ext uri="{FF2B5EF4-FFF2-40B4-BE49-F238E27FC236}">
                  <a16:creationId xmlns:a16="http://schemas.microsoft.com/office/drawing/2014/main" id="{CFFE4488-FE29-0886-2D2A-1905D67AEF14}"/>
                </a:ext>
              </a:extLst>
            </p:cNvPr>
            <p:cNvSpPr/>
            <p:nvPr/>
          </p:nvSpPr>
          <p:spPr>
            <a:xfrm>
              <a:off x="5552854" y="2672687"/>
              <a:ext cx="5733845" cy="3794517"/>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ázok 11">
              <a:extLst>
                <a:ext uri="{FF2B5EF4-FFF2-40B4-BE49-F238E27FC236}">
                  <a16:creationId xmlns:a16="http://schemas.microsoft.com/office/drawing/2014/main" id="{2525E518-8ABE-B67A-9F32-4A682F0D2D57}"/>
                </a:ext>
              </a:extLst>
            </p:cNvPr>
            <p:cNvPicPr>
              <a:picLocks noChangeAspect="1"/>
            </p:cNvPicPr>
            <p:nvPr/>
          </p:nvPicPr>
          <p:blipFill>
            <a:blip r:embed="rId3"/>
            <a:stretch>
              <a:fillRect/>
            </a:stretch>
          </p:blipFill>
          <p:spPr>
            <a:xfrm>
              <a:off x="5768516" y="2920621"/>
              <a:ext cx="5291686" cy="3348009"/>
            </a:xfrm>
            <a:prstGeom prst="rect">
              <a:avLst/>
            </a:prstGeom>
          </p:spPr>
        </p:pic>
      </p:grpSp>
    </p:spTree>
    <p:extLst>
      <p:ext uri="{BB962C8B-B14F-4D97-AF65-F5344CB8AC3E}">
        <p14:creationId xmlns:p14="http://schemas.microsoft.com/office/powerpoint/2010/main" val="105668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2825087"/>
            <a:ext cx="3810000" cy="350557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Control access to your data across Internet or corporate network</a:t>
            </a:r>
          </a:p>
          <a:p>
            <a:pPr>
              <a:lnSpc>
                <a:spcPct val="107000"/>
              </a:lnSpc>
              <a:spcAft>
                <a:spcPts val="800"/>
              </a:spcAft>
            </a:pPr>
            <a:endParaRPr lang="en-US"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Define access filters for </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S</a:t>
            </a:r>
            <a:r>
              <a:rPr lang="en-US" sz="1200" kern="100">
                <a:effectLst/>
                <a:latin typeface="+mj-lt"/>
                <a:ea typeface="Calibri" panose="020F0502020204030204" pitchFamily="34" charset="0"/>
                <a:cs typeface="Times New Roman" panose="02020603050405020304" pitchFamily="18" charset="0"/>
              </a:rPr>
              <a:t>pecific Business Units</a:t>
            </a:r>
            <a:endParaRPr lang="sk-SK" sz="1200" kern="100">
              <a:latin typeface="+mj-lt"/>
              <a:ea typeface="Calibri" panose="020F0502020204030204" pitchFamily="34" charset="0"/>
              <a:cs typeface="Times New Roman" panose="02020603050405020304" pitchFamily="18" charset="0"/>
            </a:endParaRPr>
          </a:p>
          <a:p>
            <a:pPr marL="457200" lvl="1" indent="-285750">
              <a:lnSpc>
                <a:spcPct val="107000"/>
              </a:lnSpc>
              <a:spcAft>
                <a:spcPts val="800"/>
              </a:spcAft>
            </a:pPr>
            <a:r>
              <a:rPr lang="en-US" sz="1200" kern="100">
                <a:effectLst/>
                <a:latin typeface="+mj-lt"/>
                <a:ea typeface="Calibri" panose="020F0502020204030204" pitchFamily="34" charset="0"/>
                <a:cs typeface="Times New Roman" panose="02020603050405020304" pitchFamily="18" charset="0"/>
              </a:rPr>
              <a:t>IP addresses or ranges</a:t>
            </a:r>
          </a:p>
          <a:p>
            <a:pPr marL="457200" lvl="1" indent="-285750">
              <a:lnSpc>
                <a:spcPct val="107000"/>
              </a:lnSpc>
              <a:spcAft>
                <a:spcPts val="800"/>
              </a:spcAft>
            </a:pPr>
            <a:endParaRPr lang="en-US" sz="1200" kern="100">
              <a:latin typeface="+mj-l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2Ring Cloud ..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IP Filtering </a:t>
            </a:r>
            <a:endParaRPr lang="sk-SK" kern="100">
              <a:effectLst/>
              <a:latin typeface="+mj-lt"/>
              <a:ea typeface="Calibri" panose="020F0502020204030204" pitchFamily="34" charset="0"/>
              <a:cs typeface="Times New Roman" panose="02020603050405020304" pitchFamily="18" charset="0"/>
            </a:endParaRPr>
          </a:p>
        </p:txBody>
      </p:sp>
      <p:grpSp>
        <p:nvGrpSpPr>
          <p:cNvPr id="16" name="Skupina 15">
            <a:extLst>
              <a:ext uri="{FF2B5EF4-FFF2-40B4-BE49-F238E27FC236}">
                <a16:creationId xmlns:a16="http://schemas.microsoft.com/office/drawing/2014/main" id="{934B3347-C001-4FD5-C127-74511B2F7067}"/>
              </a:ext>
            </a:extLst>
          </p:cNvPr>
          <p:cNvGrpSpPr/>
          <p:nvPr/>
        </p:nvGrpSpPr>
        <p:grpSpPr>
          <a:xfrm>
            <a:off x="6619164" y="480078"/>
            <a:ext cx="4067033" cy="5806991"/>
            <a:chOff x="6541826" y="480078"/>
            <a:chExt cx="4067033" cy="5806991"/>
          </a:xfrm>
        </p:grpSpPr>
        <p:sp>
          <p:nvSpPr>
            <p:cNvPr id="3" name="Rounded Rectangle 16">
              <a:extLst>
                <a:ext uri="{FF2B5EF4-FFF2-40B4-BE49-F238E27FC236}">
                  <a16:creationId xmlns:a16="http://schemas.microsoft.com/office/drawing/2014/main" id="{15E9B604-B940-D886-3EB6-09A04AFE6D2C}"/>
                </a:ext>
              </a:extLst>
            </p:cNvPr>
            <p:cNvSpPr/>
            <p:nvPr/>
          </p:nvSpPr>
          <p:spPr>
            <a:xfrm>
              <a:off x="6541826" y="480078"/>
              <a:ext cx="4067033" cy="5806991"/>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ok 12">
              <a:extLst>
                <a:ext uri="{FF2B5EF4-FFF2-40B4-BE49-F238E27FC236}">
                  <a16:creationId xmlns:a16="http://schemas.microsoft.com/office/drawing/2014/main" id="{3D43185E-1E46-F705-47C3-DE6B99121EA4}"/>
                </a:ext>
              </a:extLst>
            </p:cNvPr>
            <p:cNvPicPr>
              <a:picLocks noChangeAspect="1"/>
            </p:cNvPicPr>
            <p:nvPr/>
          </p:nvPicPr>
          <p:blipFill>
            <a:blip r:embed="rId2"/>
            <a:stretch>
              <a:fillRect/>
            </a:stretch>
          </p:blipFill>
          <p:spPr>
            <a:xfrm>
              <a:off x="6784037" y="4182138"/>
              <a:ext cx="3584586" cy="1862032"/>
            </a:xfrm>
            <a:prstGeom prst="rect">
              <a:avLst/>
            </a:prstGeom>
          </p:spPr>
        </p:pic>
        <p:pic>
          <p:nvPicPr>
            <p:cNvPr id="15" name="Obrázok 14">
              <a:extLst>
                <a:ext uri="{FF2B5EF4-FFF2-40B4-BE49-F238E27FC236}">
                  <a16:creationId xmlns:a16="http://schemas.microsoft.com/office/drawing/2014/main" id="{DC4F9944-E7D2-34B2-0B8B-A2B13F8C3C44}"/>
                </a:ext>
              </a:extLst>
            </p:cNvPr>
            <p:cNvPicPr>
              <a:picLocks noChangeAspect="1"/>
            </p:cNvPicPr>
            <p:nvPr/>
          </p:nvPicPr>
          <p:blipFill>
            <a:blip r:embed="rId3"/>
            <a:stretch>
              <a:fillRect/>
            </a:stretch>
          </p:blipFill>
          <p:spPr>
            <a:xfrm>
              <a:off x="6784036" y="709684"/>
              <a:ext cx="3584585" cy="3288339"/>
            </a:xfrm>
            <a:prstGeom prst="rect">
              <a:avLst/>
            </a:prstGeom>
          </p:spPr>
        </p:pic>
      </p:grpSp>
    </p:spTree>
    <p:extLst>
      <p:ext uri="{BB962C8B-B14F-4D97-AF65-F5344CB8AC3E}">
        <p14:creationId xmlns:p14="http://schemas.microsoft.com/office/powerpoint/2010/main" val="411124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499" y="2825087"/>
            <a:ext cx="4314825" cy="350557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Import users from your corporate directories: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Azure </a:t>
            </a:r>
            <a:r>
              <a:rPr lang="en-US" sz="1200" kern="100" err="1">
                <a:latin typeface="+mj-lt"/>
                <a:ea typeface="Calibri" panose="020F0502020204030204" pitchFamily="34" charset="0"/>
                <a:cs typeface="Times New Roman" panose="02020603050405020304" pitchFamily="18" charset="0"/>
              </a:rPr>
              <a:t>Entra</a:t>
            </a:r>
            <a:r>
              <a:rPr lang="en-US" sz="1200" kern="100">
                <a:latin typeface="+mj-lt"/>
                <a:ea typeface="Calibri" panose="020F0502020204030204" pitchFamily="34" charset="0"/>
                <a:cs typeface="Times New Roman" panose="02020603050405020304" pitchFamily="18" charset="0"/>
              </a:rPr>
              <a:t> ID (formerly Azure AD)</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Okta</a:t>
            </a:r>
          </a:p>
          <a:p>
            <a:pPr>
              <a:lnSpc>
                <a:spcPct val="107000"/>
              </a:lnSpc>
              <a:spcAft>
                <a:spcPts val="800"/>
              </a:spcAft>
            </a:pPr>
            <a:endParaRPr lang="en-US" sz="1200" kern="100">
              <a:effectLst/>
              <a:latin typeface="+mj-lt"/>
              <a:ea typeface="Calibri" panose="020F0502020204030204" pitchFamily="34" charset="0"/>
              <a:cs typeface="Times New Roman" panose="02020603050405020304" pitchFamily="18" charset="0"/>
            </a:endParaRPr>
          </a:p>
          <a:p>
            <a:pPr marL="0" lvl="1" indent="0">
              <a:lnSpc>
                <a:spcPct val="107000"/>
              </a:lnSpc>
              <a:spcAft>
                <a:spcPts val="800"/>
              </a:spcAft>
              <a:buNone/>
            </a:pPr>
            <a:r>
              <a:rPr lang="en-US" sz="1600" kern="100">
                <a:latin typeface="+mj-lt"/>
                <a:ea typeface="Calibri" panose="020F0502020204030204" pitchFamily="34" charset="0"/>
                <a:cs typeface="Times New Roman" panose="02020603050405020304" pitchFamily="18" charset="0"/>
              </a:rPr>
              <a:t>Authenticate using credentials your users already know</a:t>
            </a:r>
          </a:p>
          <a:p>
            <a:pPr marL="0" lvl="1" indent="0">
              <a:lnSpc>
                <a:spcPct val="107000"/>
              </a:lnSpc>
              <a:spcAft>
                <a:spcPts val="800"/>
              </a:spcAft>
              <a:buNone/>
            </a:pPr>
            <a:endParaRPr lang="en-US" sz="1600" kern="100">
              <a:latin typeface="+mj-lt"/>
              <a:ea typeface="Calibri" panose="020F0502020204030204" pitchFamily="34" charset="0"/>
              <a:cs typeface="Times New Roman" panose="02020603050405020304" pitchFamily="18" charset="0"/>
            </a:endParaRPr>
          </a:p>
          <a:p>
            <a:pPr marL="0" lvl="1" indent="0">
              <a:lnSpc>
                <a:spcPct val="107000"/>
              </a:lnSpc>
              <a:spcAft>
                <a:spcPts val="800"/>
              </a:spcAft>
              <a:buNone/>
            </a:pPr>
            <a:r>
              <a:rPr lang="en-US" sz="1600" kern="100">
                <a:latin typeface="+mj-lt"/>
                <a:ea typeface="Calibri" panose="020F0502020204030204" pitchFamily="34" charset="0"/>
                <a:cs typeface="Times New Roman" panose="02020603050405020304" pitchFamily="18" charset="0"/>
              </a:rPr>
              <a:t>Take advantage of all your corporate security controls such as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MFA</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Password complexities</a:t>
            </a:r>
          </a:p>
          <a:p>
            <a:pPr marL="0" lvl="1" indent="0">
              <a:lnSpc>
                <a:spcPct val="107000"/>
              </a:lnSpc>
              <a:spcAft>
                <a:spcPts val="800"/>
              </a:spcAft>
              <a:buNone/>
            </a:pPr>
            <a:endParaRPr lang="en-US" sz="1600" kern="100">
              <a:latin typeface="+mj-l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2Ring Cloud ..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Single Sign On</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16">
            <a:extLst>
              <a:ext uri="{FF2B5EF4-FFF2-40B4-BE49-F238E27FC236}">
                <a16:creationId xmlns:a16="http://schemas.microsoft.com/office/drawing/2014/main" id="{15E9B604-B940-D886-3EB6-09A04AFE6D2C}"/>
              </a:ext>
            </a:extLst>
          </p:cNvPr>
          <p:cNvSpPr/>
          <p:nvPr/>
        </p:nvSpPr>
        <p:spPr>
          <a:xfrm>
            <a:off x="6647739" y="1251605"/>
            <a:ext cx="3990579" cy="3853796"/>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C13420-9D0F-2177-AA12-2CCF00B16452}"/>
              </a:ext>
            </a:extLst>
          </p:cNvPr>
          <p:cNvPicPr>
            <a:picLocks noChangeAspect="1"/>
          </p:cNvPicPr>
          <p:nvPr/>
        </p:nvPicPr>
        <p:blipFill>
          <a:blip r:embed="rId2"/>
          <a:stretch>
            <a:fillRect/>
          </a:stretch>
        </p:blipFill>
        <p:spPr>
          <a:xfrm>
            <a:off x="6891329" y="1538279"/>
            <a:ext cx="3567122" cy="3357571"/>
          </a:xfrm>
          <a:prstGeom prst="rect">
            <a:avLst/>
          </a:prstGeom>
        </p:spPr>
      </p:pic>
    </p:spTree>
    <p:extLst>
      <p:ext uri="{BB962C8B-B14F-4D97-AF65-F5344CB8AC3E}">
        <p14:creationId xmlns:p14="http://schemas.microsoft.com/office/powerpoint/2010/main" val="119834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2825087"/>
            <a:ext cx="3810000" cy="3505572"/>
          </a:xfrm>
        </p:spPr>
        <p:txBody>
          <a:bodyPr/>
          <a:lstStyle/>
          <a:p>
            <a:pPr marL="457200" lvl="1" indent="-285750">
              <a:lnSpc>
                <a:spcPct val="107000"/>
              </a:lnSpc>
              <a:spcAft>
                <a:spcPts val="800"/>
              </a:spcAft>
            </a:pPr>
            <a:endParaRPr lang="en-US" sz="1200"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Sign in to TVs, Digital Signage and other keyboard less devices with ease</a:t>
            </a:r>
          </a:p>
          <a:p>
            <a:pPr>
              <a:lnSpc>
                <a:spcPct val="107000"/>
              </a:lnSpc>
              <a:spcAft>
                <a:spcPts val="800"/>
              </a:spcAft>
            </a:pPr>
            <a:endParaRPr lang="en-US"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Use a QR code to sign in</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Securely from a PC or your cell-phone</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Devices gains read-only access</a:t>
            </a:r>
          </a:p>
          <a:p>
            <a:pPr marL="457200" lvl="1" indent="-285750">
              <a:lnSpc>
                <a:spcPct val="107000"/>
              </a:lnSpc>
              <a:spcAft>
                <a:spcPts val="800"/>
              </a:spcAft>
            </a:pPr>
            <a:r>
              <a:rPr lang="en-US" sz="1200" kern="100">
                <a:latin typeface="+mj-lt"/>
                <a:ea typeface="Calibri" panose="020F0502020204030204" pitchFamily="34" charset="0"/>
                <a:cs typeface="Times New Roman" panose="02020603050405020304" pitchFamily="18" charset="0"/>
              </a:rPr>
              <a:t>Sign in once, stay signed in until sign-out</a:t>
            </a:r>
          </a:p>
          <a:p>
            <a:pPr marL="457200" lvl="1" indent="-285750">
              <a:lnSpc>
                <a:spcPct val="107000"/>
              </a:lnSpc>
              <a:spcAft>
                <a:spcPts val="800"/>
              </a:spcAft>
            </a:pPr>
            <a:endParaRPr lang="en-US" sz="1200" kern="100">
              <a:effectLst/>
              <a:latin typeface="+mj-lt"/>
              <a:ea typeface="Calibri" panose="020F0502020204030204" pitchFamily="34" charset="0"/>
              <a:cs typeface="Times New Roman" panose="02020603050405020304" pitchFamily="18" charset="0"/>
            </a:endParaRPr>
          </a:p>
          <a:p>
            <a:pPr lvl="1" indent="0">
              <a:lnSpc>
                <a:spcPct val="107000"/>
              </a:lnSpc>
              <a:spcAft>
                <a:spcPts val="800"/>
              </a:spcAft>
              <a:buNone/>
            </a:pPr>
            <a:endParaRPr lang="en-US" sz="1200" kern="100">
              <a:latin typeface="+mj-l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Device Friendly Login Experience</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16">
            <a:extLst>
              <a:ext uri="{FF2B5EF4-FFF2-40B4-BE49-F238E27FC236}">
                <a16:creationId xmlns:a16="http://schemas.microsoft.com/office/drawing/2014/main" id="{15E9B604-B940-D886-3EB6-09A04AFE6D2C}"/>
              </a:ext>
            </a:extLst>
          </p:cNvPr>
          <p:cNvSpPr/>
          <p:nvPr/>
        </p:nvSpPr>
        <p:spPr>
          <a:xfrm>
            <a:off x="5876925" y="480078"/>
            <a:ext cx="5038725" cy="5806991"/>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EB03E21-1278-D062-068B-404C88D53DE4}"/>
              </a:ext>
            </a:extLst>
          </p:cNvPr>
          <p:cNvPicPr>
            <a:picLocks noChangeAspect="1"/>
          </p:cNvPicPr>
          <p:nvPr/>
        </p:nvPicPr>
        <p:blipFill>
          <a:blip r:embed="rId2"/>
          <a:stretch>
            <a:fillRect/>
          </a:stretch>
        </p:blipFill>
        <p:spPr>
          <a:xfrm>
            <a:off x="6096000" y="681946"/>
            <a:ext cx="4573390" cy="5366429"/>
          </a:xfrm>
          <a:prstGeom prst="rect">
            <a:avLst/>
          </a:prstGeom>
        </p:spPr>
      </p:pic>
    </p:spTree>
    <p:extLst>
      <p:ext uri="{BB962C8B-B14F-4D97-AF65-F5344CB8AC3E}">
        <p14:creationId xmlns:p14="http://schemas.microsoft.com/office/powerpoint/2010/main" val="66834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53998"/>
          </a:xfrm>
        </p:spPr>
        <p:txBody>
          <a:bodyPr/>
          <a:lstStyle/>
          <a:p>
            <a:r>
              <a:rPr lang="en-US"/>
              <a:t>Deliver Eye-Catching &amp; Flexible Layouts ..</a:t>
            </a:r>
          </a:p>
        </p:txBody>
      </p:sp>
      <p:sp>
        <p:nvSpPr>
          <p:cNvPr id="3" name="Rounded Rectangle 21">
            <a:extLst>
              <a:ext uri="{FF2B5EF4-FFF2-40B4-BE49-F238E27FC236}">
                <a16:creationId xmlns:a16="http://schemas.microsoft.com/office/drawing/2014/main" id="{6E7692FD-CCD3-9EB2-BB0C-5E8B5154E8FE}"/>
              </a:ext>
            </a:extLst>
          </p:cNvPr>
          <p:cNvSpPr/>
          <p:nvPr/>
        </p:nvSpPr>
        <p:spPr>
          <a:xfrm>
            <a:off x="585538" y="1526748"/>
            <a:ext cx="4330330" cy="255826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1">
            <a:extLst>
              <a:ext uri="{FF2B5EF4-FFF2-40B4-BE49-F238E27FC236}">
                <a16:creationId xmlns:a16="http://schemas.microsoft.com/office/drawing/2014/main" id="{F36F9858-EB87-42BE-608A-69DC1FB448B1}"/>
              </a:ext>
            </a:extLst>
          </p:cNvPr>
          <p:cNvSpPr/>
          <p:nvPr/>
        </p:nvSpPr>
        <p:spPr>
          <a:xfrm>
            <a:off x="5155721" y="1545259"/>
            <a:ext cx="4330330" cy="255826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30DCECE-AB1F-1E99-5830-EAA3A6EC39B8}"/>
              </a:ext>
            </a:extLst>
          </p:cNvPr>
          <p:cNvPicPr>
            <a:picLocks noChangeAspect="1"/>
          </p:cNvPicPr>
          <p:nvPr/>
        </p:nvPicPr>
        <p:blipFill>
          <a:blip r:embed="rId3"/>
          <a:stretch>
            <a:fillRect/>
          </a:stretch>
        </p:blipFill>
        <p:spPr>
          <a:xfrm>
            <a:off x="5297261" y="1659024"/>
            <a:ext cx="4092869" cy="2293712"/>
          </a:xfrm>
          <a:prstGeom prst="rect">
            <a:avLst/>
          </a:prstGeom>
        </p:spPr>
      </p:pic>
      <p:sp>
        <p:nvSpPr>
          <p:cNvPr id="18" name="Rounded Rectangle 21">
            <a:extLst>
              <a:ext uri="{FF2B5EF4-FFF2-40B4-BE49-F238E27FC236}">
                <a16:creationId xmlns:a16="http://schemas.microsoft.com/office/drawing/2014/main" id="{1FDD1487-DC01-AA21-4B10-5AE4C42A3E3D}"/>
              </a:ext>
            </a:extLst>
          </p:cNvPr>
          <p:cNvSpPr/>
          <p:nvPr/>
        </p:nvSpPr>
        <p:spPr>
          <a:xfrm>
            <a:off x="7247225" y="3605695"/>
            <a:ext cx="4330330" cy="255826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C80B75-0A65-4356-C8CD-5229659985A7}"/>
              </a:ext>
            </a:extLst>
          </p:cNvPr>
          <p:cNvPicPr>
            <a:picLocks noChangeAspect="1"/>
          </p:cNvPicPr>
          <p:nvPr/>
        </p:nvPicPr>
        <p:blipFill>
          <a:blip r:embed="rId4"/>
          <a:stretch>
            <a:fillRect/>
          </a:stretch>
        </p:blipFill>
        <p:spPr>
          <a:xfrm>
            <a:off x="7440165" y="3758060"/>
            <a:ext cx="4023074" cy="2242026"/>
          </a:xfrm>
          <a:prstGeom prst="rect">
            <a:avLst/>
          </a:prstGeom>
        </p:spPr>
      </p:pic>
      <p:pic>
        <p:nvPicPr>
          <p:cNvPr id="12" name="Picture 11">
            <a:extLst>
              <a:ext uri="{FF2B5EF4-FFF2-40B4-BE49-F238E27FC236}">
                <a16:creationId xmlns:a16="http://schemas.microsoft.com/office/drawing/2014/main" id="{DF631B75-55F1-3F49-82B8-397D783483E6}"/>
              </a:ext>
            </a:extLst>
          </p:cNvPr>
          <p:cNvPicPr>
            <a:picLocks noChangeAspect="1"/>
          </p:cNvPicPr>
          <p:nvPr/>
        </p:nvPicPr>
        <p:blipFill>
          <a:blip r:embed="rId5"/>
          <a:stretch>
            <a:fillRect/>
          </a:stretch>
        </p:blipFill>
        <p:spPr>
          <a:xfrm>
            <a:off x="723899" y="1658013"/>
            <a:ext cx="4033349" cy="2269021"/>
          </a:xfrm>
          <a:prstGeom prst="rect">
            <a:avLst/>
          </a:prstGeom>
        </p:spPr>
      </p:pic>
      <p:sp>
        <p:nvSpPr>
          <p:cNvPr id="15" name="Rounded Rectangle 21">
            <a:extLst>
              <a:ext uri="{FF2B5EF4-FFF2-40B4-BE49-F238E27FC236}">
                <a16:creationId xmlns:a16="http://schemas.microsoft.com/office/drawing/2014/main" id="{67352FF9-B65C-C643-5DF0-083619EE2508}"/>
              </a:ext>
            </a:extLst>
          </p:cNvPr>
          <p:cNvSpPr/>
          <p:nvPr/>
        </p:nvSpPr>
        <p:spPr>
          <a:xfrm>
            <a:off x="2603380" y="3599941"/>
            <a:ext cx="4330330" cy="255826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1E0A6D6-CB04-AB23-2D9E-857D1941FC70}"/>
              </a:ext>
            </a:extLst>
          </p:cNvPr>
          <p:cNvPicPr>
            <a:picLocks noChangeAspect="1"/>
          </p:cNvPicPr>
          <p:nvPr/>
        </p:nvPicPr>
        <p:blipFill>
          <a:blip r:embed="rId6"/>
          <a:stretch>
            <a:fillRect/>
          </a:stretch>
        </p:blipFill>
        <p:spPr>
          <a:xfrm>
            <a:off x="2731811" y="3741017"/>
            <a:ext cx="4062065" cy="2284912"/>
          </a:xfrm>
          <a:prstGeom prst="rect">
            <a:avLst/>
          </a:prstGeom>
        </p:spPr>
      </p:pic>
    </p:spTree>
    <p:extLst>
      <p:ext uri="{BB962C8B-B14F-4D97-AF65-F5344CB8AC3E}">
        <p14:creationId xmlns:p14="http://schemas.microsoft.com/office/powerpoint/2010/main" val="226420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9638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2Ring Power Tool (Personalized Wallboard) ..</a:t>
            </a:r>
            <a:endParaRPr lang="sk-SK" kern="100">
              <a:effectLst/>
              <a:latin typeface="+mj-lt"/>
              <a:ea typeface="Calibri" panose="020F0502020204030204" pitchFamily="34" charset="0"/>
              <a:cs typeface="Times New Roman" panose="02020603050405020304" pitchFamily="18" charset="0"/>
            </a:endParaRPr>
          </a:p>
        </p:txBody>
      </p:sp>
      <p:sp>
        <p:nvSpPr>
          <p:cNvPr id="18" name="Rounded Rectangle 21">
            <a:extLst>
              <a:ext uri="{FF2B5EF4-FFF2-40B4-BE49-F238E27FC236}">
                <a16:creationId xmlns:a16="http://schemas.microsoft.com/office/drawing/2014/main" id="{1FDD1487-DC01-AA21-4B10-5AE4C42A3E3D}"/>
              </a:ext>
            </a:extLst>
          </p:cNvPr>
          <p:cNvSpPr/>
          <p:nvPr/>
        </p:nvSpPr>
        <p:spPr>
          <a:xfrm>
            <a:off x="717076" y="3903260"/>
            <a:ext cx="10826086" cy="2260700"/>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ok 10">
            <a:extLst>
              <a:ext uri="{FF2B5EF4-FFF2-40B4-BE49-F238E27FC236}">
                <a16:creationId xmlns:a16="http://schemas.microsoft.com/office/drawing/2014/main" id="{A988BF5C-BDD5-D2A2-D517-B0795013AD21}"/>
              </a:ext>
            </a:extLst>
          </p:cNvPr>
          <p:cNvPicPr>
            <a:picLocks noChangeAspect="1"/>
          </p:cNvPicPr>
          <p:nvPr/>
        </p:nvPicPr>
        <p:blipFill>
          <a:blip r:embed="rId3"/>
          <a:stretch>
            <a:fillRect/>
          </a:stretch>
        </p:blipFill>
        <p:spPr>
          <a:xfrm>
            <a:off x="934146" y="4092359"/>
            <a:ext cx="10448087" cy="1893461"/>
          </a:xfrm>
          <a:prstGeom prst="rect">
            <a:avLst/>
          </a:prstGeom>
        </p:spPr>
      </p:pic>
      <p:sp>
        <p:nvSpPr>
          <p:cNvPr id="5" name="Text Placeholder 7">
            <a:extLst>
              <a:ext uri="{FF2B5EF4-FFF2-40B4-BE49-F238E27FC236}">
                <a16:creationId xmlns:a16="http://schemas.microsoft.com/office/drawing/2014/main" id="{34AA207A-B61C-47E2-63B2-E5F8440BC165}"/>
              </a:ext>
            </a:extLst>
          </p:cNvPr>
          <p:cNvSpPr txBox="1">
            <a:spLocks/>
          </p:cNvSpPr>
          <p:nvPr/>
        </p:nvSpPr>
        <p:spPr>
          <a:xfrm>
            <a:off x="717076" y="15219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b="1">
                <a:gradFill>
                  <a:gsLst>
                    <a:gs pos="0">
                      <a:srgbClr val="00BCF5"/>
                    </a:gs>
                    <a:gs pos="100000">
                      <a:srgbClr val="6B32CA"/>
                    </a:gs>
                  </a:gsLst>
                  <a:lin ang="5400000" scaled="0"/>
                </a:gradFill>
                <a:latin typeface="+mj-lt"/>
              </a:rPr>
              <a:t>Personalized grids </a:t>
            </a:r>
            <a:br>
              <a:rPr lang="sk-SK" b="1"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 create one layout and every agent sees his/her metrics only</a:t>
            </a:r>
            <a:endParaRPr lang="sk-SK" kern="100">
              <a:effectLst/>
              <a:latin typeface="+mj-lt"/>
              <a:ea typeface="Calibri" panose="020F0502020204030204" pitchFamily="34" charset="0"/>
              <a:cs typeface="Times New Roman" panose="02020603050405020304" pitchFamily="18" charset="0"/>
            </a:endParaRPr>
          </a:p>
          <a:p>
            <a:r>
              <a:rPr lang="en-US" b="1">
                <a:gradFill>
                  <a:gsLst>
                    <a:gs pos="0">
                      <a:srgbClr val="00BCF5"/>
                    </a:gs>
                    <a:gs pos="100000">
                      <a:srgbClr val="6B32CA"/>
                    </a:gs>
                  </a:gsLst>
                  <a:lin ang="5400000" scaled="0"/>
                </a:gradFill>
                <a:latin typeface="+mj-lt"/>
              </a:rPr>
              <a:t>Flexible window size </a:t>
            </a:r>
            <a:br>
              <a:rPr lang="sk-SK" b="1"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with embedded layout </a:t>
            </a:r>
            <a:r>
              <a:rPr lang="en-US" b="1">
                <a:gradFill>
                  <a:gsLst>
                    <a:gs pos="0">
                      <a:srgbClr val="00BCF5"/>
                    </a:gs>
                    <a:gs pos="100000">
                      <a:srgbClr val="6B32CA"/>
                    </a:gs>
                  </a:gsLst>
                  <a:lin ang="5400000" scaled="0"/>
                </a:gradFill>
                <a:latin typeface="+mj-lt"/>
              </a:rPr>
              <a:t>auto-resizing to the </a:t>
            </a:r>
            <a:br>
              <a:rPr lang="sk-SK" b="1">
                <a:gradFill>
                  <a:gsLst>
                    <a:gs pos="0">
                      <a:srgbClr val="00BCF5"/>
                    </a:gs>
                    <a:gs pos="100000">
                      <a:srgbClr val="6B32CA"/>
                    </a:gs>
                  </a:gsLst>
                  <a:lin ang="5400000" scaled="0"/>
                </a:gradFill>
                <a:latin typeface="+mj-lt"/>
              </a:rPr>
            </a:br>
            <a:r>
              <a:rPr lang="en-US" b="1">
                <a:gradFill>
                  <a:gsLst>
                    <a:gs pos="0">
                      <a:srgbClr val="00BCF5"/>
                    </a:gs>
                    <a:gs pos="100000">
                      <a:srgbClr val="6B32CA"/>
                    </a:gs>
                  </a:gsLst>
                  <a:lin ang="5400000" scaled="0"/>
                </a:gradFill>
                <a:latin typeface="+mj-lt"/>
              </a:rPr>
              <a:t>space provided</a:t>
            </a:r>
            <a:endParaRPr lang="sk-SK" b="1">
              <a:gradFill>
                <a:gsLst>
                  <a:gs pos="0">
                    <a:srgbClr val="00BCF5"/>
                  </a:gs>
                  <a:gs pos="100000">
                    <a:srgbClr val="6B32CA"/>
                  </a:gs>
                </a:gsLst>
                <a:lin ang="5400000" scaled="0"/>
              </a:gradFill>
              <a:latin typeface="+mj-lt"/>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
        <p:nvSpPr>
          <p:cNvPr id="12" name="Text Placeholder 7">
            <a:extLst>
              <a:ext uri="{FF2B5EF4-FFF2-40B4-BE49-F238E27FC236}">
                <a16:creationId xmlns:a16="http://schemas.microsoft.com/office/drawing/2014/main" id="{3B5BAF26-762D-7A22-E2EE-9BCA39EEB9F8}"/>
              </a:ext>
            </a:extLst>
          </p:cNvPr>
          <p:cNvSpPr txBox="1">
            <a:spLocks/>
          </p:cNvSpPr>
          <p:nvPr/>
        </p:nvSpPr>
        <p:spPr>
          <a:xfrm>
            <a:off x="3423598" y="15219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r>
              <a:rPr lang="en-US" b="1">
                <a:gradFill>
                  <a:gsLst>
                    <a:gs pos="0">
                      <a:srgbClr val="00BCF5"/>
                    </a:gs>
                    <a:gs pos="100000">
                      <a:srgbClr val="6B32CA"/>
                    </a:gs>
                  </a:gsLst>
                  <a:lin ang="5400000" scaled="0"/>
                </a:gradFill>
                <a:latin typeface="+mj-lt"/>
              </a:rPr>
              <a:t>Metrics can change </a:t>
            </a:r>
            <a:br>
              <a:rPr lang="sk-SK" b="1">
                <a:gradFill>
                  <a:gsLst>
                    <a:gs pos="0">
                      <a:srgbClr val="00BCF5"/>
                    </a:gs>
                    <a:gs pos="100000">
                      <a:srgbClr val="6B32CA"/>
                    </a:gs>
                  </a:gsLst>
                  <a:lin ang="5400000" scaled="0"/>
                </a:gradFill>
                <a:latin typeface="+mj-lt"/>
              </a:rPr>
            </a:br>
            <a:r>
              <a:rPr lang="en-US" b="1">
                <a:gradFill>
                  <a:gsLst>
                    <a:gs pos="0">
                      <a:srgbClr val="00BCF5"/>
                    </a:gs>
                    <a:gs pos="100000">
                      <a:srgbClr val="6B32CA"/>
                    </a:gs>
                  </a:gsLst>
                  <a:lin ang="5400000" scaled="0"/>
                </a:gradFill>
                <a:latin typeface="+mj-lt"/>
              </a:rPr>
              <a:t>colors and blink based </a:t>
            </a:r>
            <a:br>
              <a:rPr lang="sk-SK" b="1">
                <a:gradFill>
                  <a:gsLst>
                    <a:gs pos="0">
                      <a:srgbClr val="00BCF5"/>
                    </a:gs>
                    <a:gs pos="100000">
                      <a:srgbClr val="6B32CA"/>
                    </a:gs>
                  </a:gsLst>
                  <a:lin ang="5400000" scaled="0"/>
                </a:gradFill>
                <a:latin typeface="+mj-lt"/>
              </a:rPr>
            </a:br>
            <a:r>
              <a:rPr lang="en-US" b="1">
                <a:gradFill>
                  <a:gsLst>
                    <a:gs pos="0">
                      <a:srgbClr val="00BCF5"/>
                    </a:gs>
                    <a:gs pos="100000">
                      <a:srgbClr val="6B32CA"/>
                    </a:gs>
                  </a:gsLst>
                  <a:lin ang="5400000" scaled="0"/>
                </a:gradFill>
                <a:latin typeface="+mj-lt"/>
              </a:rPr>
              <a:t>on thresholds</a:t>
            </a:r>
            <a:endParaRPr lang="sk-SK" b="1">
              <a:gradFill>
                <a:gsLst>
                  <a:gs pos="0">
                    <a:srgbClr val="00BCF5"/>
                  </a:gs>
                  <a:gs pos="100000">
                    <a:srgbClr val="6B32CA"/>
                  </a:gs>
                </a:gsLst>
                <a:lin ang="5400000" scaled="0"/>
              </a:gradFill>
              <a:latin typeface="+mj-lt"/>
            </a:endParaRPr>
          </a:p>
          <a:p>
            <a:endParaRPr lang="en-US" kern="100">
              <a:effectLst/>
              <a:latin typeface="+mj-lt"/>
              <a:ea typeface="Calibri" panose="020F0502020204030204" pitchFamily="34" charset="0"/>
              <a:cs typeface="Times New Roman" panose="02020603050405020304" pitchFamily="18" charset="0"/>
            </a:endParaRPr>
          </a:p>
          <a:p>
            <a:r>
              <a:rPr lang="en-US" kern="100">
                <a:effectLst/>
                <a:latin typeface="+mj-lt"/>
                <a:ea typeface="Calibri" panose="020F0502020204030204" pitchFamily="34" charset="0"/>
                <a:cs typeface="Times New Roman" panose="02020603050405020304" pitchFamily="18" charset="0"/>
              </a:rPr>
              <a:t>Ability to be always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visible </a:t>
            </a:r>
            <a:r>
              <a:rPr lang="en-US" b="1">
                <a:gradFill>
                  <a:gsLst>
                    <a:gs pos="0">
                      <a:srgbClr val="00BCF5"/>
                    </a:gs>
                    <a:gs pos="100000">
                      <a:srgbClr val="6B32CA"/>
                    </a:gs>
                  </a:gsLst>
                  <a:lin ang="5400000" scaled="0"/>
                </a:gradFill>
                <a:latin typeface="+mj-lt"/>
              </a:rPr>
              <a:t>on top of all </a:t>
            </a:r>
            <a:br>
              <a:rPr lang="sk-SK" b="1">
                <a:gradFill>
                  <a:gsLst>
                    <a:gs pos="0">
                      <a:srgbClr val="00BCF5"/>
                    </a:gs>
                    <a:gs pos="100000">
                      <a:srgbClr val="6B32CA"/>
                    </a:gs>
                  </a:gsLst>
                  <a:lin ang="5400000" scaled="0"/>
                </a:gradFill>
                <a:latin typeface="+mj-lt"/>
              </a:rPr>
            </a:br>
            <a:r>
              <a:rPr lang="en-US" b="1">
                <a:gradFill>
                  <a:gsLst>
                    <a:gs pos="0">
                      <a:srgbClr val="00BCF5"/>
                    </a:gs>
                    <a:gs pos="100000">
                      <a:srgbClr val="6B32CA"/>
                    </a:gs>
                  </a:gsLst>
                  <a:lin ang="5400000" scaled="0"/>
                </a:gradFill>
                <a:latin typeface="+mj-lt"/>
              </a:rPr>
              <a:t>other windows</a:t>
            </a:r>
            <a:endParaRPr lang="sk-SK" b="1">
              <a:gradFill>
                <a:gsLst>
                  <a:gs pos="0">
                    <a:srgbClr val="00BCF5"/>
                  </a:gs>
                  <a:gs pos="100000">
                    <a:srgbClr val="6B32CA"/>
                  </a:gs>
                </a:gsLst>
                <a:lin ang="5400000" scaled="0"/>
              </a:gradFill>
              <a:latin typeface="+mj-lt"/>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
        <p:nvSpPr>
          <p:cNvPr id="13" name="Text Placeholder 7">
            <a:extLst>
              <a:ext uri="{FF2B5EF4-FFF2-40B4-BE49-F238E27FC236}">
                <a16:creationId xmlns:a16="http://schemas.microsoft.com/office/drawing/2014/main" id="{AA421F81-9632-FC7E-9F8A-1CC7F72CB2A7}"/>
              </a:ext>
            </a:extLst>
          </p:cNvPr>
          <p:cNvSpPr txBox="1">
            <a:spLocks/>
          </p:cNvSpPr>
          <p:nvPr/>
        </p:nvSpPr>
        <p:spPr>
          <a:xfrm>
            <a:off x="6130119" y="15219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b="1">
                <a:gradFill>
                  <a:gsLst>
                    <a:gs pos="0">
                      <a:srgbClr val="00BCF5"/>
                    </a:gs>
                    <a:gs pos="100000">
                      <a:srgbClr val="6B32CA"/>
                    </a:gs>
                  </a:gsLst>
                  <a:lin ang="5400000" scaled="0"/>
                </a:gradFill>
                <a:latin typeface="+mj-lt"/>
              </a:rPr>
              <a:t>Remembers</a:t>
            </a:r>
            <a:r>
              <a:rPr lang="en-US" kern="100">
                <a:effectLst/>
                <a:latin typeface="+mj-lt"/>
                <a:ea typeface="Calibri" panose="020F0502020204030204" pitchFamily="34" charset="0"/>
                <a:cs typeface="Times New Roman" panose="02020603050405020304" pitchFamily="18" charset="0"/>
              </a:rPr>
              <a:t> its position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on the screen and its own window size</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en-US"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Can be set to </a:t>
            </a:r>
            <a:r>
              <a:rPr lang="en-US" b="1">
                <a:gradFill>
                  <a:gsLst>
                    <a:gs pos="0">
                      <a:srgbClr val="00BCF5"/>
                    </a:gs>
                    <a:gs pos="100000">
                      <a:srgbClr val="6B32CA"/>
                    </a:gs>
                  </a:gsLst>
                  <a:lin ang="5400000" scaled="0"/>
                </a:gradFill>
                <a:latin typeface="+mj-lt"/>
              </a:rPr>
              <a:t>auto-launch</a:t>
            </a:r>
            <a:r>
              <a:rPr lang="en-US" kern="100">
                <a:effectLst/>
                <a:latin typeface="+mj-lt"/>
                <a:ea typeface="Calibri" panose="020F0502020204030204" pitchFamily="34" charset="0"/>
                <a:cs typeface="Times New Roman" panose="02020603050405020304" pitchFamily="18" charset="0"/>
              </a:rPr>
              <a:t> once agent logins to her/his workstation</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
        <p:nvSpPr>
          <p:cNvPr id="20" name="Text Placeholder 7">
            <a:extLst>
              <a:ext uri="{FF2B5EF4-FFF2-40B4-BE49-F238E27FC236}">
                <a16:creationId xmlns:a16="http://schemas.microsoft.com/office/drawing/2014/main" id="{B03BEB55-1F50-2037-3662-8DB837E8FD11}"/>
              </a:ext>
            </a:extLst>
          </p:cNvPr>
          <p:cNvSpPr txBox="1">
            <a:spLocks/>
          </p:cNvSpPr>
          <p:nvPr/>
        </p:nvSpPr>
        <p:spPr>
          <a:xfrm>
            <a:off x="8836641" y="15219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Can contain a team-based </a:t>
            </a:r>
            <a:r>
              <a:rPr lang="en-US" b="1">
                <a:gradFill>
                  <a:gsLst>
                    <a:gs pos="0">
                      <a:srgbClr val="00BCF5"/>
                    </a:gs>
                    <a:gs pos="100000">
                      <a:srgbClr val="6B32CA"/>
                    </a:gs>
                  </a:gsLst>
                  <a:lin ang="5400000" scaled="0"/>
                </a:gradFill>
                <a:latin typeface="+mj-lt"/>
              </a:rPr>
              <a:t>message ticker </a:t>
            </a:r>
            <a:r>
              <a:rPr lang="en-US" kern="100">
                <a:effectLst/>
                <a:latin typeface="+mj-lt"/>
                <a:ea typeface="Calibri" panose="020F0502020204030204" pitchFamily="34" charset="0"/>
                <a:cs typeface="Times New Roman" panose="02020603050405020304" pitchFamily="18" charset="0"/>
              </a:rPr>
              <a:t>– scrolling marquee</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en-US"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Deliver </a:t>
            </a:r>
            <a:r>
              <a:rPr lang="en-US" b="1">
                <a:gradFill>
                  <a:gsLst>
                    <a:gs pos="0">
                      <a:srgbClr val="00BCF5"/>
                    </a:gs>
                    <a:gs pos="100000">
                      <a:srgbClr val="6B32CA"/>
                    </a:gs>
                  </a:gsLst>
                  <a:lin ang="5400000" scaled="0"/>
                </a:gradFill>
                <a:latin typeface="+mj-lt"/>
              </a:rPr>
              <a:t>toast alerts </a:t>
            </a:r>
            <a:r>
              <a:rPr lang="en-US" kern="100">
                <a:effectLst/>
                <a:latin typeface="+mj-lt"/>
                <a:ea typeface="Calibri" panose="020F0502020204030204" pitchFamily="34" charset="0"/>
                <a:cs typeface="Times New Roman" panose="02020603050405020304" pitchFamily="18" charset="0"/>
              </a:rPr>
              <a:t>based on any of the configured KPIs*</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50974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DB80C25-4CD5-4BAF-8719-44E497B125CF}"/>
              </a:ext>
            </a:extLst>
          </p:cNvPr>
          <p:cNvSpPr>
            <a:spLocks noGrp="1"/>
          </p:cNvSpPr>
          <p:nvPr>
            <p:ph idx="4294967295"/>
          </p:nvPr>
        </p:nvSpPr>
        <p:spPr>
          <a:xfrm>
            <a:off x="571500" y="2165985"/>
            <a:ext cx="4171950" cy="4082416"/>
          </a:xfrm>
        </p:spPr>
        <p:txBody>
          <a:bodyPr/>
          <a:lstStyle/>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Use a background image or settle on a solid color</a:t>
            </a:r>
            <a:endParaRPr lang="sk-SK"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Use built-in fonts or supply your own</a:t>
            </a: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Filter, sort, and auto-page your grids for Agents, Queues etc.</a:t>
            </a:r>
            <a:endParaRPr lang="sk-SK"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Sequence segments or entire layouts</a:t>
            </a:r>
            <a:endParaRPr lang="sk-SK"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Combine multiple values into a single row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(merge multiple queues into a single row)</a:t>
            </a:r>
            <a:endParaRPr lang="sk-SK"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Create layouts to your specific Enterprise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‘design manual and branding</a:t>
            </a:r>
            <a:endParaRPr lang="sk-SK" kern="10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kern="100">
                <a:effectLst/>
                <a:latin typeface="+mj-lt"/>
                <a:ea typeface="Calibri" panose="020F0502020204030204" pitchFamily="34" charset="0"/>
                <a:cs typeface="Times New Roman" panose="02020603050405020304" pitchFamily="18" charset="0"/>
              </a:rPr>
              <a:t>Ad-hoc grid sorting &amp; filtering by users</a:t>
            </a:r>
            <a:endParaRPr lang="sk-SK" kern="100">
              <a:effectLst/>
              <a:latin typeface="+mj-l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2B92AEDE-666F-459D-A89D-BE2F796F5338}"/>
              </a:ext>
            </a:extLst>
          </p:cNvPr>
          <p:cNvSpPr>
            <a:spLocks noGrp="1"/>
          </p:cNvSpPr>
          <p:nvPr>
            <p:ph type="title"/>
          </p:nvPr>
        </p:nvSpPr>
        <p:spPr>
          <a:xfrm>
            <a:off x="571500" y="609600"/>
            <a:ext cx="5068698" cy="1255024"/>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Your Content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&amp; Your Style ..</a:t>
            </a:r>
            <a:endParaRPr lang="sk-SK" kern="100">
              <a:effectLst/>
              <a:latin typeface="+mj-lt"/>
              <a:ea typeface="Calibri" panose="020F0502020204030204" pitchFamily="34" charset="0"/>
              <a:cs typeface="Times New Roman" panose="02020603050405020304" pitchFamily="18" charset="0"/>
            </a:endParaRPr>
          </a:p>
        </p:txBody>
      </p:sp>
      <p:sp>
        <p:nvSpPr>
          <p:cNvPr id="13" name="Rounded Rectangle 21">
            <a:extLst>
              <a:ext uri="{FF2B5EF4-FFF2-40B4-BE49-F238E27FC236}">
                <a16:creationId xmlns:a16="http://schemas.microsoft.com/office/drawing/2014/main" id="{0225A529-5A42-1F49-694B-DD05CD827017}"/>
              </a:ext>
            </a:extLst>
          </p:cNvPr>
          <p:cNvSpPr>
            <a:spLocks/>
          </p:cNvSpPr>
          <p:nvPr/>
        </p:nvSpPr>
        <p:spPr>
          <a:xfrm>
            <a:off x="5284423" y="318453"/>
            <a:ext cx="5419140" cy="3303167"/>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C95B0A3-70EE-5A27-21EC-17322AD2D779}"/>
              </a:ext>
            </a:extLst>
          </p:cNvPr>
          <p:cNvPicPr>
            <a:picLocks noChangeAspect="1"/>
          </p:cNvPicPr>
          <p:nvPr/>
        </p:nvPicPr>
        <p:blipFill>
          <a:blip r:embed="rId3"/>
          <a:stretch>
            <a:fillRect/>
          </a:stretch>
        </p:blipFill>
        <p:spPr>
          <a:xfrm>
            <a:off x="5459311" y="478539"/>
            <a:ext cx="5069364" cy="2845589"/>
          </a:xfrm>
          <a:prstGeom prst="rect">
            <a:avLst/>
          </a:prstGeom>
        </p:spPr>
      </p:pic>
      <p:sp>
        <p:nvSpPr>
          <p:cNvPr id="3" name="Rounded Rectangle 21">
            <a:extLst>
              <a:ext uri="{FF2B5EF4-FFF2-40B4-BE49-F238E27FC236}">
                <a16:creationId xmlns:a16="http://schemas.microsoft.com/office/drawing/2014/main" id="{CD13B842-B4BC-9F07-4448-E4F85880A108}"/>
              </a:ext>
            </a:extLst>
          </p:cNvPr>
          <p:cNvSpPr/>
          <p:nvPr/>
        </p:nvSpPr>
        <p:spPr>
          <a:xfrm>
            <a:off x="5893075" y="2136072"/>
            <a:ext cx="5489300" cy="3200432"/>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C0F12FF-3B92-C51E-5598-7B0DB8C655D6}"/>
              </a:ext>
            </a:extLst>
          </p:cNvPr>
          <p:cNvPicPr>
            <a:picLocks noChangeAspect="1"/>
          </p:cNvPicPr>
          <p:nvPr/>
        </p:nvPicPr>
        <p:blipFill>
          <a:blip r:embed="rId4"/>
          <a:stretch>
            <a:fillRect/>
          </a:stretch>
        </p:blipFill>
        <p:spPr>
          <a:xfrm>
            <a:off x="6060897" y="2262675"/>
            <a:ext cx="5151315" cy="2907647"/>
          </a:xfrm>
          <a:prstGeom prst="rect">
            <a:avLst/>
          </a:prstGeom>
        </p:spPr>
      </p:pic>
      <p:sp>
        <p:nvSpPr>
          <p:cNvPr id="2" name="Rounded Rectangle 21">
            <a:extLst>
              <a:ext uri="{FF2B5EF4-FFF2-40B4-BE49-F238E27FC236}">
                <a16:creationId xmlns:a16="http://schemas.microsoft.com/office/drawing/2014/main" id="{051E9AE9-F5E7-40F0-A8BB-724E8153533F}"/>
              </a:ext>
            </a:extLst>
          </p:cNvPr>
          <p:cNvSpPr>
            <a:spLocks/>
          </p:cNvSpPr>
          <p:nvPr/>
        </p:nvSpPr>
        <p:spPr>
          <a:xfrm>
            <a:off x="6572250" y="3621620"/>
            <a:ext cx="5243889" cy="3200432"/>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3">
            <a:extLst>
              <a:ext uri="{FF2B5EF4-FFF2-40B4-BE49-F238E27FC236}">
                <a16:creationId xmlns:a16="http://schemas.microsoft.com/office/drawing/2014/main" id="{A8832577-8317-A1D9-E80C-7AEEA9B0F59E}"/>
              </a:ext>
            </a:extLst>
          </p:cNvPr>
          <p:cNvPicPr>
            <a:picLocks noChangeAspect="1"/>
          </p:cNvPicPr>
          <p:nvPr/>
        </p:nvPicPr>
        <p:blipFill>
          <a:blip r:embed="rId5"/>
          <a:stretch>
            <a:fillRect/>
          </a:stretch>
        </p:blipFill>
        <p:spPr>
          <a:xfrm>
            <a:off x="6695690" y="3764416"/>
            <a:ext cx="4957493" cy="2950460"/>
          </a:xfrm>
          <a:prstGeom prst="rect">
            <a:avLst/>
          </a:prstGeom>
        </p:spPr>
      </p:pic>
    </p:spTree>
    <p:extLst>
      <p:ext uri="{BB962C8B-B14F-4D97-AF65-F5344CB8AC3E}">
        <p14:creationId xmlns:p14="http://schemas.microsoft.com/office/powerpoint/2010/main" val="6096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1">
            <a:extLst>
              <a:ext uri="{FF2B5EF4-FFF2-40B4-BE49-F238E27FC236}">
                <a16:creationId xmlns:a16="http://schemas.microsoft.com/office/drawing/2014/main" id="{18AFECBB-BFAB-8CD8-234F-03FD74AE1CF3}"/>
              </a:ext>
            </a:extLst>
          </p:cNvPr>
          <p:cNvSpPr/>
          <p:nvPr/>
        </p:nvSpPr>
        <p:spPr>
          <a:xfrm>
            <a:off x="9136216" y="2093922"/>
            <a:ext cx="2444279" cy="1529388"/>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21">
            <a:extLst>
              <a:ext uri="{FF2B5EF4-FFF2-40B4-BE49-F238E27FC236}">
                <a16:creationId xmlns:a16="http://schemas.microsoft.com/office/drawing/2014/main" id="{F7C99E20-159F-CBBC-9175-F5BE55F64E11}"/>
              </a:ext>
            </a:extLst>
          </p:cNvPr>
          <p:cNvSpPr/>
          <p:nvPr/>
        </p:nvSpPr>
        <p:spPr>
          <a:xfrm>
            <a:off x="6491354" y="2099637"/>
            <a:ext cx="2444279" cy="4026843"/>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1">
            <a:extLst>
              <a:ext uri="{FF2B5EF4-FFF2-40B4-BE49-F238E27FC236}">
                <a16:creationId xmlns:a16="http://schemas.microsoft.com/office/drawing/2014/main" id="{339D9461-FD1C-F081-9D7F-A52FB6283238}"/>
              </a:ext>
            </a:extLst>
          </p:cNvPr>
          <p:cNvSpPr/>
          <p:nvPr/>
        </p:nvSpPr>
        <p:spPr>
          <a:xfrm>
            <a:off x="4424311" y="4665131"/>
            <a:ext cx="1884607" cy="1455634"/>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A26D1A0E-5B1F-D125-D8CD-6111556CEA7B}"/>
              </a:ext>
            </a:extLst>
          </p:cNvPr>
          <p:cNvSpPr/>
          <p:nvPr/>
        </p:nvSpPr>
        <p:spPr>
          <a:xfrm>
            <a:off x="4417825" y="3053760"/>
            <a:ext cx="1891093" cy="145563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1255024"/>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Widgets: Talking Heads / Floor Maps ..</a:t>
            </a:r>
            <a:br>
              <a:rPr lang="en-US"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Pie Charts, Timeline Charts, Word Cloud</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21">
            <a:extLst>
              <a:ext uri="{FF2B5EF4-FFF2-40B4-BE49-F238E27FC236}">
                <a16:creationId xmlns:a16="http://schemas.microsoft.com/office/drawing/2014/main" id="{6E7692FD-CCD3-9EB2-BB0C-5E8B5154E8FE}"/>
              </a:ext>
            </a:extLst>
          </p:cNvPr>
          <p:cNvSpPr/>
          <p:nvPr/>
        </p:nvSpPr>
        <p:spPr>
          <a:xfrm>
            <a:off x="571500" y="2093922"/>
            <a:ext cx="3680460" cy="2443787"/>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ok 9">
            <a:extLst>
              <a:ext uri="{FF2B5EF4-FFF2-40B4-BE49-F238E27FC236}">
                <a16:creationId xmlns:a16="http://schemas.microsoft.com/office/drawing/2014/main" id="{BA151CDD-B897-64CC-319E-1FDFD397E859}"/>
              </a:ext>
            </a:extLst>
          </p:cNvPr>
          <p:cNvPicPr>
            <a:picLocks noChangeAspect="1"/>
          </p:cNvPicPr>
          <p:nvPr/>
        </p:nvPicPr>
        <p:blipFill>
          <a:blip r:embed="rId2"/>
          <a:stretch>
            <a:fillRect/>
          </a:stretch>
        </p:blipFill>
        <p:spPr>
          <a:xfrm>
            <a:off x="743850" y="2269462"/>
            <a:ext cx="3353268" cy="2083343"/>
          </a:xfrm>
          <a:prstGeom prst="rect">
            <a:avLst/>
          </a:prstGeom>
        </p:spPr>
      </p:pic>
      <p:pic>
        <p:nvPicPr>
          <p:cNvPr id="12" name="Obrázok 11">
            <a:extLst>
              <a:ext uri="{FF2B5EF4-FFF2-40B4-BE49-F238E27FC236}">
                <a16:creationId xmlns:a16="http://schemas.microsoft.com/office/drawing/2014/main" id="{FC988440-367D-1AC9-B45B-DF9BF255FA13}"/>
              </a:ext>
            </a:extLst>
          </p:cNvPr>
          <p:cNvPicPr>
            <a:picLocks noChangeAspect="1"/>
          </p:cNvPicPr>
          <p:nvPr/>
        </p:nvPicPr>
        <p:blipFill>
          <a:blip r:embed="rId3"/>
          <a:stretch>
            <a:fillRect/>
          </a:stretch>
        </p:blipFill>
        <p:spPr>
          <a:xfrm>
            <a:off x="4607125" y="3226134"/>
            <a:ext cx="1511735" cy="1145430"/>
          </a:xfrm>
          <a:prstGeom prst="rect">
            <a:avLst/>
          </a:prstGeom>
        </p:spPr>
      </p:pic>
      <p:pic>
        <p:nvPicPr>
          <p:cNvPr id="20" name="Obrázok 19">
            <a:extLst>
              <a:ext uri="{FF2B5EF4-FFF2-40B4-BE49-F238E27FC236}">
                <a16:creationId xmlns:a16="http://schemas.microsoft.com/office/drawing/2014/main" id="{28474ED0-1545-0A13-C53D-3A5E0670FA29}"/>
              </a:ext>
            </a:extLst>
          </p:cNvPr>
          <p:cNvPicPr>
            <a:picLocks noChangeAspect="1"/>
          </p:cNvPicPr>
          <p:nvPr/>
        </p:nvPicPr>
        <p:blipFill>
          <a:blip r:embed="rId4"/>
          <a:stretch>
            <a:fillRect/>
          </a:stretch>
        </p:blipFill>
        <p:spPr>
          <a:xfrm>
            <a:off x="9292590" y="2269461"/>
            <a:ext cx="2115555" cy="1173984"/>
          </a:xfrm>
          <a:prstGeom prst="rect">
            <a:avLst/>
          </a:prstGeom>
        </p:spPr>
      </p:pic>
      <p:pic>
        <p:nvPicPr>
          <p:cNvPr id="24" name="Obrázok 23" descr="Obrázok, na ktorom je text, písmo, snímka obrazovky, grafika&#10;&#10;Automaticky generovaný popis">
            <a:extLst>
              <a:ext uri="{FF2B5EF4-FFF2-40B4-BE49-F238E27FC236}">
                <a16:creationId xmlns:a16="http://schemas.microsoft.com/office/drawing/2014/main" id="{EF9586DD-61B2-25C8-AFCE-F961ED257B4B}"/>
              </a:ext>
            </a:extLst>
          </p:cNvPr>
          <p:cNvPicPr>
            <a:picLocks noChangeAspect="1"/>
          </p:cNvPicPr>
          <p:nvPr/>
        </p:nvPicPr>
        <p:blipFill>
          <a:blip r:embed="rId5"/>
          <a:stretch>
            <a:fillRect/>
          </a:stretch>
        </p:blipFill>
        <p:spPr>
          <a:xfrm>
            <a:off x="4601410" y="4847196"/>
            <a:ext cx="1522811" cy="1101242"/>
          </a:xfrm>
          <a:prstGeom prst="rect">
            <a:avLst/>
          </a:prstGeom>
        </p:spPr>
      </p:pic>
      <p:sp>
        <p:nvSpPr>
          <p:cNvPr id="35" name="Rounded Rectangle 21">
            <a:extLst>
              <a:ext uri="{FF2B5EF4-FFF2-40B4-BE49-F238E27FC236}">
                <a16:creationId xmlns:a16="http://schemas.microsoft.com/office/drawing/2014/main" id="{E6A33466-7403-B572-E184-5E4B4179FB8C}"/>
              </a:ext>
            </a:extLst>
          </p:cNvPr>
          <p:cNvSpPr/>
          <p:nvPr/>
        </p:nvSpPr>
        <p:spPr>
          <a:xfrm>
            <a:off x="571500" y="4686650"/>
            <a:ext cx="3680460" cy="1434115"/>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Obrázok 21" descr="Obrázok, na ktorom je text, ľudská tvár, osoba, snímka obrazovky&#10;&#10;Automaticky generovaný popis">
            <a:extLst>
              <a:ext uri="{FF2B5EF4-FFF2-40B4-BE49-F238E27FC236}">
                <a16:creationId xmlns:a16="http://schemas.microsoft.com/office/drawing/2014/main" id="{5B54D852-09D8-BFFB-3E3A-0EBD48B91A87}"/>
              </a:ext>
            </a:extLst>
          </p:cNvPr>
          <p:cNvPicPr>
            <a:picLocks noChangeAspect="1"/>
          </p:cNvPicPr>
          <p:nvPr/>
        </p:nvPicPr>
        <p:blipFill>
          <a:blip r:embed="rId6"/>
          <a:stretch>
            <a:fillRect/>
          </a:stretch>
        </p:blipFill>
        <p:spPr>
          <a:xfrm>
            <a:off x="743850" y="4852911"/>
            <a:ext cx="3353268" cy="1095528"/>
          </a:xfrm>
          <a:prstGeom prst="rect">
            <a:avLst/>
          </a:prstGeom>
        </p:spPr>
      </p:pic>
      <p:sp>
        <p:nvSpPr>
          <p:cNvPr id="40" name="Rounded Rectangle 21">
            <a:extLst>
              <a:ext uri="{FF2B5EF4-FFF2-40B4-BE49-F238E27FC236}">
                <a16:creationId xmlns:a16="http://schemas.microsoft.com/office/drawing/2014/main" id="{92A39B7F-7F35-7B49-0D5E-7DEEBDC2C1E5}"/>
              </a:ext>
            </a:extLst>
          </p:cNvPr>
          <p:cNvSpPr/>
          <p:nvPr/>
        </p:nvSpPr>
        <p:spPr>
          <a:xfrm>
            <a:off x="9136215" y="3798849"/>
            <a:ext cx="2444279" cy="1716126"/>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Obrázok 33">
            <a:extLst>
              <a:ext uri="{FF2B5EF4-FFF2-40B4-BE49-F238E27FC236}">
                <a16:creationId xmlns:a16="http://schemas.microsoft.com/office/drawing/2014/main" id="{8EC05DD3-294C-9A74-7E52-5D35D55FAC8E}"/>
              </a:ext>
            </a:extLst>
          </p:cNvPr>
          <p:cNvPicPr>
            <a:picLocks noChangeAspect="1"/>
          </p:cNvPicPr>
          <p:nvPr/>
        </p:nvPicPr>
        <p:blipFill>
          <a:blip r:embed="rId7"/>
          <a:stretch>
            <a:fillRect/>
          </a:stretch>
        </p:blipFill>
        <p:spPr>
          <a:xfrm>
            <a:off x="9288148" y="3979629"/>
            <a:ext cx="2119998" cy="1371764"/>
          </a:xfrm>
          <a:prstGeom prst="rect">
            <a:avLst/>
          </a:prstGeom>
        </p:spPr>
      </p:pic>
      <p:pic>
        <p:nvPicPr>
          <p:cNvPr id="4" name="Picture 3">
            <a:extLst>
              <a:ext uri="{FF2B5EF4-FFF2-40B4-BE49-F238E27FC236}">
                <a16:creationId xmlns:a16="http://schemas.microsoft.com/office/drawing/2014/main" id="{EA09C8DD-22B9-3EC8-B003-A7A738471430}"/>
              </a:ext>
            </a:extLst>
          </p:cNvPr>
          <p:cNvPicPr>
            <a:picLocks noChangeAspect="1"/>
          </p:cNvPicPr>
          <p:nvPr/>
        </p:nvPicPr>
        <p:blipFill rotWithShape="1">
          <a:blip r:embed="rId8"/>
          <a:srcRect l="1178" t="1917" r="2101" b="908"/>
          <a:stretch/>
        </p:blipFill>
        <p:spPr>
          <a:xfrm>
            <a:off x="6724650" y="2339976"/>
            <a:ext cx="1958976" cy="3575050"/>
          </a:xfrm>
          <a:prstGeom prst="rect">
            <a:avLst/>
          </a:prstGeom>
        </p:spPr>
      </p:pic>
    </p:spTree>
    <p:extLst>
      <p:ext uri="{BB962C8B-B14F-4D97-AF65-F5344CB8AC3E}">
        <p14:creationId xmlns:p14="http://schemas.microsoft.com/office/powerpoint/2010/main" val="2771950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A1B5DA-3049-EC33-01D7-9B6B15C04496}"/>
              </a:ext>
            </a:extLst>
          </p:cNvPr>
          <p:cNvPicPr>
            <a:picLocks noChangeAspect="1"/>
          </p:cNvPicPr>
          <p:nvPr/>
        </p:nvPicPr>
        <p:blipFill>
          <a:blip r:embed="rId3"/>
          <a:stretch>
            <a:fillRect/>
          </a:stretch>
        </p:blipFill>
        <p:spPr>
          <a:xfrm>
            <a:off x="6531128" y="685797"/>
            <a:ext cx="4793677" cy="3295653"/>
          </a:xfrm>
          <a:prstGeom prst="rect">
            <a:avLst/>
          </a:prstGeom>
        </p:spPr>
      </p:pic>
      <p:sp>
        <p:nvSpPr>
          <p:cNvPr id="2" name="Rounded Rectangle 16">
            <a:extLst>
              <a:ext uri="{FF2B5EF4-FFF2-40B4-BE49-F238E27FC236}">
                <a16:creationId xmlns:a16="http://schemas.microsoft.com/office/drawing/2014/main" id="{CF35F2DE-15F3-2261-CE47-C3D987588420}"/>
              </a:ext>
            </a:extLst>
          </p:cNvPr>
          <p:cNvSpPr/>
          <p:nvPr/>
        </p:nvSpPr>
        <p:spPr>
          <a:xfrm rot="16200000">
            <a:off x="7165217" y="-280369"/>
            <a:ext cx="3625432" cy="5285137"/>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E783355-9FB3-2A4E-96F5-0458901921AB}"/>
              </a:ext>
            </a:extLst>
          </p:cNvPr>
          <p:cNvSpPr>
            <a:spLocks noGrp="1"/>
          </p:cNvSpPr>
          <p:nvPr>
            <p:ph type="title"/>
          </p:nvPr>
        </p:nvSpPr>
        <p:spPr>
          <a:xfrm>
            <a:off x="571499" y="609600"/>
            <a:ext cx="25527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Importing Custom Data from CSV</a:t>
            </a:r>
            <a:endParaRPr lang="sk-SK" kern="100">
              <a:effectLst/>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91875101-B1C4-B43A-808F-55C40794D141}"/>
              </a:ext>
            </a:extLst>
          </p:cNvPr>
          <p:cNvPicPr>
            <a:picLocks noChangeAspect="1"/>
          </p:cNvPicPr>
          <p:nvPr/>
        </p:nvPicPr>
        <p:blipFill rotWithShape="1">
          <a:blip r:embed="rId4"/>
          <a:srcRect b="10978"/>
          <a:stretch/>
        </p:blipFill>
        <p:spPr>
          <a:xfrm>
            <a:off x="6601752" y="802486"/>
            <a:ext cx="4706326" cy="3178964"/>
          </a:xfrm>
          <a:prstGeom prst="rect">
            <a:avLst/>
          </a:prstGeom>
        </p:spPr>
      </p:pic>
      <p:sp>
        <p:nvSpPr>
          <p:cNvPr id="3" name="Rounded Rectangle 16">
            <a:extLst>
              <a:ext uri="{FF2B5EF4-FFF2-40B4-BE49-F238E27FC236}">
                <a16:creationId xmlns:a16="http://schemas.microsoft.com/office/drawing/2014/main" id="{0F5CF099-23C0-DE43-2CE0-25BD48A09133}"/>
              </a:ext>
            </a:extLst>
          </p:cNvPr>
          <p:cNvSpPr/>
          <p:nvPr/>
        </p:nvSpPr>
        <p:spPr>
          <a:xfrm rot="16200000">
            <a:off x="4294266" y="1680398"/>
            <a:ext cx="4447308" cy="4972713"/>
          </a:xfrm>
          <a:prstGeom prst="roundRect">
            <a:avLst>
              <a:gd name="adj" fmla="val 594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FCF4BC6F-6086-8B3D-355B-0C01372BB4EA}"/>
              </a:ext>
            </a:extLst>
          </p:cNvPr>
          <p:cNvSpPr txBox="1">
            <a:spLocks/>
          </p:cNvSpPr>
          <p:nvPr/>
        </p:nvSpPr>
        <p:spPr>
          <a:xfrm>
            <a:off x="582930" y="3429000"/>
            <a:ext cx="2690622" cy="30029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tabLst>
                <a:tab pos="457200" algn="l"/>
              </a:tabLst>
            </a:pPr>
            <a:endParaRPr lang="en-US" kern="100">
              <a:latin typeface="+mj-lt"/>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kern="100">
                <a:latin typeface="+mj-lt"/>
                <a:ea typeface="Calibri" panose="020F0502020204030204" pitchFamily="34" charset="0"/>
                <a:cs typeface="Times New Roman" panose="02020603050405020304" pitchFamily="18" charset="0"/>
              </a:rPr>
              <a:t>Import and combine custom data with computed  data provided by connectors</a:t>
            </a:r>
          </a:p>
          <a:p>
            <a:pPr>
              <a:lnSpc>
                <a:spcPct val="107000"/>
              </a:lnSpc>
              <a:spcAft>
                <a:spcPts val="800"/>
              </a:spcAft>
              <a:tabLst>
                <a:tab pos="457200" algn="l"/>
              </a:tabLst>
            </a:pPr>
            <a:endParaRPr lang="en-US" kern="100">
              <a:latin typeface="+mj-lt"/>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kern="100">
                <a:latin typeface="+mj-lt"/>
                <a:ea typeface="Calibri" panose="020F0502020204030204" pitchFamily="34" charset="0"/>
                <a:cs typeface="Times New Roman" panose="02020603050405020304" pitchFamily="18" charset="0"/>
              </a:rPr>
              <a:t>Suitable for tracking fulfillment of personal or team targets</a:t>
            </a:r>
          </a:p>
        </p:txBody>
      </p:sp>
      <p:pic>
        <p:nvPicPr>
          <p:cNvPr id="9" name="Picture 8">
            <a:extLst>
              <a:ext uri="{FF2B5EF4-FFF2-40B4-BE49-F238E27FC236}">
                <a16:creationId xmlns:a16="http://schemas.microsoft.com/office/drawing/2014/main" id="{48952170-365C-E7A5-3AB1-42385ED6C4A1}"/>
              </a:ext>
            </a:extLst>
          </p:cNvPr>
          <p:cNvPicPr>
            <a:picLocks noChangeAspect="1"/>
          </p:cNvPicPr>
          <p:nvPr/>
        </p:nvPicPr>
        <p:blipFill>
          <a:blip r:embed="rId5"/>
          <a:stretch>
            <a:fillRect/>
          </a:stretch>
        </p:blipFill>
        <p:spPr>
          <a:xfrm>
            <a:off x="4348597" y="2375601"/>
            <a:ext cx="4338645" cy="3676645"/>
          </a:xfrm>
          <a:prstGeom prst="rect">
            <a:avLst/>
          </a:prstGeom>
        </p:spPr>
      </p:pic>
    </p:spTree>
    <p:extLst>
      <p:ext uri="{BB962C8B-B14F-4D97-AF65-F5344CB8AC3E}">
        <p14:creationId xmlns:p14="http://schemas.microsoft.com/office/powerpoint/2010/main" val="535816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82930" y="2920365"/>
            <a:ext cx="3810000" cy="3511607"/>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Compare current and past periods in </a:t>
            </a:r>
            <a:r>
              <a:rPr lang="en-US" kern="100">
                <a:latin typeface="+mj-lt"/>
                <a:ea typeface="Calibri" panose="020F0502020204030204" pitchFamily="34" charset="0"/>
                <a:cs typeface="Times New Roman" panose="02020603050405020304" pitchFamily="18" charset="0"/>
              </a:rPr>
              <a:t>easy to grasp charts</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Average Wait Time This Month </a:t>
            </a:r>
            <a:br>
              <a:rPr lang="sk-SK" kern="100">
                <a:effectLst/>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vs Last Month</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Calendar Showing  performance on each day of the month (if threshold </a:t>
            </a:r>
            <a:br>
              <a:rPr lang="sk-SK" kern="100">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for a team bonus</a:t>
            </a:r>
            <a:r>
              <a:rPr lang="sk-SK" kern="100">
                <a:effectLst/>
                <a:latin typeface="+mj-lt"/>
                <a:ea typeface="Calibri" panose="020F0502020204030204" pitchFamily="34" charset="0"/>
                <a:cs typeface="Times New Roman" panose="02020603050405020304" pitchFamily="18" charset="0"/>
              </a:rPr>
              <a:t>a</a:t>
            </a:r>
            <a:r>
              <a:rPr lang="en-US" kern="100">
                <a:effectLst/>
                <a:latin typeface="+mj-lt"/>
                <a:ea typeface="Calibri" panose="020F0502020204030204" pitchFamily="34" charset="0"/>
                <a:cs typeface="Times New Roman" panose="02020603050405020304" pitchFamily="18" charset="0"/>
              </a:rPr>
              <a:t> was met that day)</a:t>
            </a:r>
            <a:endParaRPr lang="sk-SK" kern="100">
              <a:effectLst/>
              <a:latin typeface="+mj-lt"/>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Historical Trending of Real Time Data ..</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21">
            <a:extLst>
              <a:ext uri="{FF2B5EF4-FFF2-40B4-BE49-F238E27FC236}">
                <a16:creationId xmlns:a16="http://schemas.microsoft.com/office/drawing/2014/main" id="{0AE27407-771E-EAA7-8A23-DAC00994266A}"/>
              </a:ext>
            </a:extLst>
          </p:cNvPr>
          <p:cNvSpPr/>
          <p:nvPr/>
        </p:nvSpPr>
        <p:spPr>
          <a:xfrm>
            <a:off x="5348427" y="1386681"/>
            <a:ext cx="6447788" cy="3835861"/>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3">
            <a:extLst>
              <a:ext uri="{FF2B5EF4-FFF2-40B4-BE49-F238E27FC236}">
                <a16:creationId xmlns:a16="http://schemas.microsoft.com/office/drawing/2014/main" id="{05D9B848-7AE1-C6D3-184F-E802D515BF11}"/>
              </a:ext>
            </a:extLst>
          </p:cNvPr>
          <p:cNvPicPr>
            <a:picLocks noChangeAspect="1"/>
          </p:cNvPicPr>
          <p:nvPr/>
        </p:nvPicPr>
        <p:blipFill>
          <a:blip r:embed="rId2"/>
          <a:srcRect/>
          <a:stretch/>
        </p:blipFill>
        <p:spPr>
          <a:xfrm>
            <a:off x="5551108" y="1610704"/>
            <a:ext cx="6057962" cy="3390317"/>
          </a:xfrm>
          <a:prstGeom prst="rect">
            <a:avLst/>
          </a:prstGeom>
        </p:spPr>
      </p:pic>
      <p:pic>
        <p:nvPicPr>
          <p:cNvPr id="5" name="Picture 4">
            <a:extLst>
              <a:ext uri="{FF2B5EF4-FFF2-40B4-BE49-F238E27FC236}">
                <a16:creationId xmlns:a16="http://schemas.microsoft.com/office/drawing/2014/main" id="{C31350BF-D41C-72FA-5EE8-EC5B0A74CC8A}"/>
              </a:ext>
            </a:extLst>
          </p:cNvPr>
          <p:cNvPicPr>
            <a:picLocks noChangeAspect="1"/>
          </p:cNvPicPr>
          <p:nvPr/>
        </p:nvPicPr>
        <p:blipFill>
          <a:blip r:embed="rId3"/>
          <a:stretch>
            <a:fillRect/>
          </a:stretch>
        </p:blipFill>
        <p:spPr>
          <a:xfrm>
            <a:off x="5551108" y="1610704"/>
            <a:ext cx="6080852" cy="3390317"/>
          </a:xfrm>
          <a:prstGeom prst="rect">
            <a:avLst/>
          </a:prstGeom>
        </p:spPr>
      </p:pic>
    </p:spTree>
    <p:extLst>
      <p:ext uri="{BB962C8B-B14F-4D97-AF65-F5344CB8AC3E}">
        <p14:creationId xmlns:p14="http://schemas.microsoft.com/office/powerpoint/2010/main" val="315191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3560445"/>
            <a:ext cx="3810000" cy="277437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Use agent photos to personify agent stats</a:t>
            </a:r>
          </a:p>
          <a:p>
            <a:pPr>
              <a:lnSpc>
                <a:spcPct val="107000"/>
              </a:lnSpc>
              <a:spcAft>
                <a:spcPts val="800"/>
              </a:spcAft>
            </a:pPr>
            <a:endParaRPr lang="en-US"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Play video, presentations, PDF files</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Play audible alerts in reaction to key events in contact center</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a:latin typeface="+mj-lt"/>
                <a:ea typeface="Calibri" panose="020F0502020204030204" pitchFamily="34" charset="0"/>
                <a:cs typeface="Times New Roman" panose="02020603050405020304" pitchFamily="18" charset="0"/>
              </a:rPr>
              <a:t>Media Content</a:t>
            </a:r>
            <a:r>
              <a:rPr lang="en-US" kern="100">
                <a:effectLst/>
                <a:latin typeface="+mj-lt"/>
                <a:ea typeface="Calibri" panose="020F0502020204030204" pitchFamily="34" charset="0"/>
                <a:cs typeface="Times New Roman" panose="02020603050405020304" pitchFamily="18" charset="0"/>
              </a:rPr>
              <a:t>: Import media files to enrich your layouts ..</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21">
            <a:extLst>
              <a:ext uri="{FF2B5EF4-FFF2-40B4-BE49-F238E27FC236}">
                <a16:creationId xmlns:a16="http://schemas.microsoft.com/office/drawing/2014/main" id="{0AE27407-771E-EAA7-8A23-DAC00994266A}"/>
              </a:ext>
            </a:extLst>
          </p:cNvPr>
          <p:cNvSpPr/>
          <p:nvPr/>
        </p:nvSpPr>
        <p:spPr>
          <a:xfrm>
            <a:off x="5348427" y="1386681"/>
            <a:ext cx="6447788" cy="3835861"/>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3F905FC-79D4-6C81-649C-7929816299B2}"/>
              </a:ext>
            </a:extLst>
          </p:cNvPr>
          <p:cNvPicPr>
            <a:picLocks noChangeAspect="1"/>
          </p:cNvPicPr>
          <p:nvPr/>
        </p:nvPicPr>
        <p:blipFill>
          <a:blip r:embed="rId2"/>
          <a:stretch>
            <a:fillRect/>
          </a:stretch>
        </p:blipFill>
        <p:spPr>
          <a:xfrm>
            <a:off x="5614796" y="1608896"/>
            <a:ext cx="5915049" cy="3338735"/>
          </a:xfrm>
          <a:prstGeom prst="rect">
            <a:avLst/>
          </a:prstGeom>
        </p:spPr>
      </p:pic>
    </p:spTree>
    <p:extLst>
      <p:ext uri="{BB962C8B-B14F-4D97-AF65-F5344CB8AC3E}">
        <p14:creationId xmlns:p14="http://schemas.microsoft.com/office/powerpoint/2010/main" val="2550333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CB37E2-6734-1147-8F48-A15129242847}"/>
              </a:ext>
            </a:extLst>
          </p:cNvPr>
          <p:cNvSpPr>
            <a:spLocks noGrp="1"/>
          </p:cNvSpPr>
          <p:nvPr>
            <p:ph type="body" sz="quarter" idx="4294967295"/>
          </p:nvPr>
        </p:nvSpPr>
        <p:spPr>
          <a:xfrm>
            <a:off x="571500" y="3560445"/>
            <a:ext cx="3810000" cy="277437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Engage you agents to perform better by providing gamification targets and real-time score evaluation</a:t>
            </a:r>
          </a:p>
          <a:p>
            <a:pPr>
              <a:lnSpc>
                <a:spcPct val="107000"/>
              </a:lnSpc>
              <a:spcAft>
                <a:spcPts val="800"/>
              </a:spcAft>
            </a:pPr>
            <a:endParaRPr lang="en-US"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Use dynamic layouts to position best performers on top of the podium </a:t>
            </a:r>
          </a:p>
          <a:p>
            <a:pPr>
              <a:lnSpc>
                <a:spcPct val="107000"/>
              </a:lnSpc>
              <a:spcAft>
                <a:spcPts val="800"/>
              </a:spcAft>
            </a:pPr>
            <a:endParaRPr lang="en-US"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Combine data with visual elements to deliver any artistic outcome</a:t>
            </a:r>
            <a:endParaRPr lang="sk-SK"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 </a:t>
            </a:r>
          </a:p>
        </p:txBody>
      </p:sp>
      <p:sp>
        <p:nvSpPr>
          <p:cNvPr id="6" name="Title 5">
            <a:extLst>
              <a:ext uri="{FF2B5EF4-FFF2-40B4-BE49-F238E27FC236}">
                <a16:creationId xmlns:a16="http://schemas.microsoft.com/office/drawing/2014/main" id="{3B1ED878-707A-E94F-9350-95605FD9D5B5}"/>
              </a:ext>
            </a:extLst>
          </p:cNvPr>
          <p:cNvSpPr>
            <a:spLocks noGrp="1"/>
          </p:cNvSpPr>
          <p:nvPr>
            <p:ph type="title"/>
          </p:nvPr>
        </p:nvSpPr>
        <p:spPr>
          <a:xfrm>
            <a:off x="571499" y="609600"/>
            <a:ext cx="3810001" cy="1752600"/>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Gamification: Highlight Personal Achievements ..</a:t>
            </a:r>
            <a:endParaRPr lang="sk-SK" kern="100">
              <a:effectLst/>
              <a:latin typeface="+mj-lt"/>
              <a:ea typeface="Calibri" panose="020F0502020204030204" pitchFamily="34" charset="0"/>
              <a:cs typeface="Times New Roman" panose="02020603050405020304" pitchFamily="18" charset="0"/>
            </a:endParaRPr>
          </a:p>
        </p:txBody>
      </p:sp>
      <p:sp>
        <p:nvSpPr>
          <p:cNvPr id="3" name="Rounded Rectangle 21">
            <a:extLst>
              <a:ext uri="{FF2B5EF4-FFF2-40B4-BE49-F238E27FC236}">
                <a16:creationId xmlns:a16="http://schemas.microsoft.com/office/drawing/2014/main" id="{0AE27407-771E-EAA7-8A23-DAC00994266A}"/>
              </a:ext>
            </a:extLst>
          </p:cNvPr>
          <p:cNvSpPr/>
          <p:nvPr/>
        </p:nvSpPr>
        <p:spPr>
          <a:xfrm>
            <a:off x="5348427" y="1386681"/>
            <a:ext cx="6447788" cy="3835861"/>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3">
            <a:extLst>
              <a:ext uri="{FF2B5EF4-FFF2-40B4-BE49-F238E27FC236}">
                <a16:creationId xmlns:a16="http://schemas.microsoft.com/office/drawing/2014/main" id="{05D9B848-7AE1-C6D3-184F-E802D515BF11}"/>
              </a:ext>
            </a:extLst>
          </p:cNvPr>
          <p:cNvPicPr>
            <a:picLocks noGrp="1" noRot="1" noChangeAspect="1" noMove="1" noResize="1" noEditPoints="1" noAdjustHandles="1" noChangeArrowheads="1" noChangeShapeType="1" noCrop="1"/>
          </p:cNvPicPr>
          <p:nvPr/>
        </p:nvPicPr>
        <p:blipFill>
          <a:blip r:embed="rId2"/>
          <a:stretch>
            <a:fillRect/>
          </a:stretch>
        </p:blipFill>
        <p:spPr>
          <a:xfrm>
            <a:off x="5551108" y="1599103"/>
            <a:ext cx="6057962" cy="3413519"/>
          </a:xfrm>
          <a:prstGeom prst="rect">
            <a:avLst/>
          </a:prstGeom>
        </p:spPr>
      </p:pic>
      <p:pic>
        <p:nvPicPr>
          <p:cNvPr id="5" name="Picture 4" descr="A person wearing a headset&#10;&#10;Description automatically generated">
            <a:extLst>
              <a:ext uri="{FF2B5EF4-FFF2-40B4-BE49-F238E27FC236}">
                <a16:creationId xmlns:a16="http://schemas.microsoft.com/office/drawing/2014/main" id="{3877A8D3-054E-68CD-9504-0D385304224B}"/>
              </a:ext>
            </a:extLst>
          </p:cNvPr>
          <p:cNvPicPr>
            <a:picLocks noGrp="1" noRot="1" noChangeAspect="1" noMove="1" noResize="1" noEditPoints="1" noAdjustHandles="1" noChangeArrowheads="1" noChangeShapeType="1" noCrop="1"/>
          </p:cNvPicPr>
          <p:nvPr/>
        </p:nvPicPr>
        <p:blipFill rotWithShape="1">
          <a:blip r:embed="rId3"/>
          <a:srcRect l="11713" r="12411"/>
          <a:stretch/>
        </p:blipFill>
        <p:spPr>
          <a:xfrm>
            <a:off x="7436644" y="3160584"/>
            <a:ext cx="695325" cy="668466"/>
          </a:xfrm>
          <a:prstGeom prst="rect">
            <a:avLst/>
          </a:prstGeom>
        </p:spPr>
      </p:pic>
    </p:spTree>
    <p:extLst>
      <p:ext uri="{BB962C8B-B14F-4D97-AF65-F5344CB8AC3E}">
        <p14:creationId xmlns:p14="http://schemas.microsoft.com/office/powerpoint/2010/main" val="263245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DB80C25-4CD5-4BAF-8719-44E497B125CF}"/>
              </a:ext>
            </a:extLst>
          </p:cNvPr>
          <p:cNvSpPr>
            <a:spLocks noGrp="1"/>
          </p:cNvSpPr>
          <p:nvPr>
            <p:ph idx="4294967295"/>
          </p:nvPr>
        </p:nvSpPr>
        <p:spPr>
          <a:xfrm>
            <a:off x="571500" y="1864624"/>
            <a:ext cx="5291418" cy="4383776"/>
          </a:xfrm>
        </p:spPr>
        <p:txBody>
          <a:bodyPr/>
          <a:lstStyle/>
          <a:p>
            <a:pPr>
              <a:lnSpc>
                <a:spcPct val="107000"/>
              </a:lnSpc>
              <a:spcAft>
                <a:spcPts val="800"/>
              </a:spcAft>
            </a:pPr>
            <a:endParaRPr lang="sk-SK" sz="1400" b="1" kern="100">
              <a:effectLst/>
              <a:latin typeface="+mj-lt"/>
              <a:ea typeface="Calibri" panose="020F0502020204030204" pitchFamily="34" charset="0"/>
              <a:cs typeface="Times New Roman" panose="02020603050405020304" pitchFamily="18" charset="0"/>
            </a:endParaRPr>
          </a:p>
          <a:p>
            <a:r>
              <a:rPr lang="en-US" sz="1400" b="1">
                <a:gradFill>
                  <a:gsLst>
                    <a:gs pos="0">
                      <a:srgbClr val="00BCF5"/>
                    </a:gs>
                    <a:gs pos="100000">
                      <a:srgbClr val="6B32CA"/>
                    </a:gs>
                  </a:gsLst>
                  <a:lin ang="5400000" scaled="0"/>
                </a:gradFill>
                <a:latin typeface="+mj-lt"/>
              </a:rPr>
              <a:t>Screens</a:t>
            </a:r>
            <a:endParaRPr lang="sk-SK" sz="1400" b="1">
              <a:gradFill>
                <a:gsLst>
                  <a:gs pos="0">
                    <a:srgbClr val="00BCF5"/>
                  </a:gs>
                  <a:gs pos="100000">
                    <a:srgbClr val="6B32CA"/>
                  </a:gs>
                </a:gsLst>
                <a:lin ang="5400000" scaled="0"/>
              </a:gradFill>
              <a:latin typeface="+mj-lt"/>
            </a:endParaRPr>
          </a:p>
          <a:p>
            <a:pPr marL="285750" indent="-285750">
              <a:lnSpc>
                <a:spcPct val="107000"/>
              </a:lnSpc>
              <a:spcAft>
                <a:spcPts val="800"/>
              </a:spcAft>
              <a:buFont typeface="Arial" panose="020B0604020202020204" pitchFamily="34" charset="0"/>
              <a:buChar char="•"/>
            </a:pPr>
            <a:r>
              <a:rPr lang="en-US" sz="1200" b="1" kern="100">
                <a:effectLst/>
                <a:ea typeface="Calibri" panose="020F0502020204030204" pitchFamily="34" charset="0"/>
                <a:cs typeface="Times New Roman" panose="02020603050405020304" pitchFamily="18" charset="0"/>
              </a:rPr>
              <a:t>If you plan on using a smart TV, test it using</a:t>
            </a:r>
            <a:r>
              <a:rPr lang="sk-SK" sz="1200" b="1" kern="100">
                <a:effectLst/>
                <a:ea typeface="Calibri" panose="020F0502020204030204" pitchFamily="34" charset="0"/>
                <a:cs typeface="Times New Roman" panose="02020603050405020304" pitchFamily="18" charset="0"/>
              </a:rPr>
              <a:t> </a:t>
            </a:r>
            <a:r>
              <a:rPr lang="en-US" sz="1200" b="1" u="sng" kern="100">
                <a:solidFill>
                  <a:srgbClr val="0563C1"/>
                </a:solidFill>
                <a:effectLst/>
                <a:ea typeface="Calibri" panose="020F0502020204030204" pitchFamily="34" charset="0"/>
                <a:cs typeface="Times New Roman" panose="02020603050405020304" pitchFamily="18" charset="0"/>
                <a:hlinkClick r:id="rId2"/>
              </a:rPr>
              <a:t>www.2Ring.com/TryIt</a:t>
            </a:r>
            <a:r>
              <a:rPr lang="en-US" sz="1200" b="1" kern="100">
                <a:effectLst/>
                <a:ea typeface="Calibri" panose="020F0502020204030204" pitchFamily="34" charset="0"/>
                <a:cs typeface="Times New Roman" panose="02020603050405020304" pitchFamily="18" charset="0"/>
              </a:rPr>
              <a:t> before purchase. E.g.  Samsung has </a:t>
            </a:r>
            <a:r>
              <a:rPr lang="en-US" sz="1200" b="1" kern="100">
                <a:ea typeface="Calibri" panose="020F0502020204030204" pitchFamily="34" charset="0"/>
                <a:cs typeface="Times New Roman" panose="02020603050405020304" pitchFamily="18" charset="0"/>
              </a:rPr>
              <a:t>multiple</a:t>
            </a:r>
            <a:r>
              <a:rPr lang="en-US" sz="1200" b="1" kern="100">
                <a:effectLst/>
                <a:ea typeface="Calibri" panose="020F0502020204030204" pitchFamily="34" charset="0"/>
                <a:cs typeface="Times New Roman" panose="02020603050405020304" pitchFamily="18" charset="0"/>
              </a:rPr>
              <a:t> different generations of smart TVs on the market, and older ones come with unsupported browsers.</a:t>
            </a:r>
          </a:p>
          <a:p>
            <a:r>
              <a:rPr lang="en-US" sz="1200" b="1">
                <a:gradFill>
                  <a:gsLst>
                    <a:gs pos="0">
                      <a:srgbClr val="00BCF5"/>
                    </a:gs>
                    <a:gs pos="100000">
                      <a:srgbClr val="6B32CA"/>
                    </a:gs>
                  </a:gsLst>
                  <a:lin ang="5400000" scaled="0"/>
                </a:gradFill>
                <a:latin typeface="+mj-lt"/>
              </a:rPr>
              <a:t>PC / Mini-PC</a:t>
            </a:r>
            <a:endParaRPr lang="sk-SK" sz="1200" b="1">
              <a:gradFill>
                <a:gsLst>
                  <a:gs pos="0">
                    <a:srgbClr val="00BCF5"/>
                  </a:gs>
                  <a:gs pos="100000">
                    <a:srgbClr val="6B32CA"/>
                  </a:gs>
                </a:gsLst>
                <a:lin ang="5400000" scaled="0"/>
              </a:gradFill>
              <a:latin typeface="+mj-lt"/>
            </a:endParaRPr>
          </a:p>
          <a:p>
            <a:pPr marL="285750" indent="-285750">
              <a:lnSpc>
                <a:spcPct val="107000"/>
              </a:lnSpc>
              <a:spcAft>
                <a:spcPts val="800"/>
              </a:spcAft>
              <a:buFont typeface="Arial" panose="020B0604020202020204" pitchFamily="34" charset="0"/>
              <a:buChar char="•"/>
            </a:pPr>
            <a:r>
              <a:rPr lang="en-US" sz="1200" b="1" kern="100">
                <a:effectLst/>
                <a:ea typeface="Calibri" panose="020F0502020204030204" pitchFamily="34" charset="0"/>
                <a:cs typeface="Times New Roman" panose="02020603050405020304" pitchFamily="18" charset="0"/>
              </a:rPr>
              <a:t>Usually connected to a large screen via HDMI, VGA, or other cable.</a:t>
            </a:r>
            <a:endParaRPr lang="sk-SK" sz="1200" kern="100">
              <a:effectLst/>
              <a:ea typeface="Calibri" panose="020F0502020204030204" pitchFamily="34" charset="0"/>
              <a:cs typeface="Times New Roman" panose="02020603050405020304" pitchFamily="18" charset="0"/>
            </a:endParaRPr>
          </a:p>
          <a:p>
            <a:r>
              <a:rPr lang="en-US" sz="1200" b="1">
                <a:gradFill>
                  <a:gsLst>
                    <a:gs pos="0">
                      <a:srgbClr val="00BCF5"/>
                    </a:gs>
                    <a:gs pos="100000">
                      <a:srgbClr val="6B32CA"/>
                    </a:gs>
                  </a:gsLst>
                  <a:lin ang="5400000" scaled="0"/>
                </a:gradFill>
                <a:latin typeface="+mj-lt"/>
              </a:rPr>
              <a:t>Raspberry Pi</a:t>
            </a:r>
            <a:endParaRPr lang="sk-SK" sz="1200" b="1">
              <a:gradFill>
                <a:gsLst>
                  <a:gs pos="0">
                    <a:srgbClr val="00BCF5"/>
                  </a:gs>
                  <a:gs pos="100000">
                    <a:srgbClr val="6B32CA"/>
                  </a:gs>
                </a:gsLst>
                <a:lin ang="5400000" scaled="0"/>
              </a:gradFill>
              <a:latin typeface="+mj-lt"/>
            </a:endParaRPr>
          </a:p>
          <a:p>
            <a:pPr marL="285750" indent="-285750">
              <a:lnSpc>
                <a:spcPct val="107000"/>
              </a:lnSpc>
              <a:spcAft>
                <a:spcPts val="800"/>
              </a:spcAft>
              <a:buFont typeface="Arial" panose="020B0604020202020204" pitchFamily="34" charset="0"/>
              <a:buChar char="•"/>
            </a:pPr>
            <a:r>
              <a:rPr lang="en-US" sz="1200" b="1" kern="100">
                <a:effectLst/>
                <a:ea typeface="Calibri" panose="020F0502020204030204" pitchFamily="34" charset="0"/>
                <a:cs typeface="Times New Roman" panose="02020603050405020304" pitchFamily="18" charset="0"/>
              </a:rPr>
              <a:t>Enthusiasts can use Raspberry Pi. Reach out to us for tips.</a:t>
            </a:r>
            <a:endParaRPr lang="sk-SK" sz="1200" kern="100">
              <a:effectLst/>
              <a:ea typeface="Calibri" panose="020F0502020204030204" pitchFamily="34" charset="0"/>
              <a:cs typeface="Times New Roman" panose="02020603050405020304" pitchFamily="18" charset="0"/>
            </a:endParaRPr>
          </a:p>
          <a:p>
            <a:r>
              <a:rPr lang="en-US" sz="1200" b="1">
                <a:gradFill>
                  <a:gsLst>
                    <a:gs pos="0">
                      <a:srgbClr val="00BCF5"/>
                    </a:gs>
                    <a:gs pos="100000">
                      <a:srgbClr val="6B32CA"/>
                    </a:gs>
                  </a:gsLst>
                  <a:lin ang="5400000" scaled="0"/>
                </a:gradFill>
                <a:latin typeface="+mj-lt"/>
              </a:rPr>
              <a:t>PC or Smart Sticks</a:t>
            </a:r>
            <a:endParaRPr lang="sk-SK" sz="1200" b="1">
              <a:gradFill>
                <a:gsLst>
                  <a:gs pos="0">
                    <a:srgbClr val="00BCF5"/>
                  </a:gs>
                  <a:gs pos="100000">
                    <a:srgbClr val="6B32CA"/>
                  </a:gs>
                </a:gsLst>
                <a:lin ang="5400000" scaled="0"/>
              </a:gradFill>
              <a:latin typeface="+mj-lt"/>
            </a:endParaRPr>
          </a:p>
          <a:p>
            <a:pPr marL="285750" indent="-285750">
              <a:lnSpc>
                <a:spcPct val="107000"/>
              </a:lnSpc>
              <a:spcAft>
                <a:spcPts val="800"/>
              </a:spcAft>
              <a:buFont typeface="Arial" panose="020B0604020202020204" pitchFamily="34" charset="0"/>
              <a:buChar char="•"/>
            </a:pPr>
            <a:r>
              <a:rPr lang="en-US" sz="1200" b="1" kern="100">
                <a:effectLst/>
                <a:ea typeface="Calibri" panose="020F0502020204030204" pitchFamily="34" charset="0"/>
                <a:cs typeface="Times New Roman" panose="02020603050405020304" pitchFamily="18" charset="0"/>
              </a:rPr>
              <a:t>This is essentially a mini-PC which connects to the TV and has a browser running on it. There is no need to use TV remote control, you use your phone instead (logi</a:t>
            </a:r>
            <a:r>
              <a:rPr lang="en-US" sz="1200" b="1" kern="100">
                <a:ea typeface="Calibri" panose="020F0502020204030204" pitchFamily="34" charset="0"/>
                <a:cs typeface="Times New Roman" panose="02020603050405020304" pitchFamily="18" charset="0"/>
              </a:rPr>
              <a:t>n via QR code).</a:t>
            </a:r>
            <a:endParaRPr lang="en-US" sz="1200" b="1" kern="100">
              <a:effectLst/>
              <a:ea typeface="Calibri" panose="020F0502020204030204" pitchFamily="34" charset="0"/>
              <a:cs typeface="Times New Roman" panose="02020603050405020304" pitchFamily="18" charset="0"/>
            </a:endParaRPr>
          </a:p>
          <a:p>
            <a:r>
              <a:rPr lang="en-US" sz="1200" b="1">
                <a:gradFill>
                  <a:gsLst>
                    <a:gs pos="0">
                      <a:srgbClr val="00BCF5"/>
                    </a:gs>
                    <a:gs pos="100000">
                      <a:srgbClr val="6B32CA"/>
                    </a:gs>
                  </a:gsLst>
                  <a:lin ang="5400000" scaled="0"/>
                </a:gradFill>
                <a:latin typeface="+mj-lt"/>
              </a:rPr>
              <a:t>Digital Signage</a:t>
            </a:r>
          </a:p>
          <a:p>
            <a:pPr marL="285750" indent="-285750">
              <a:lnSpc>
                <a:spcPct val="107000"/>
              </a:lnSpc>
              <a:spcAft>
                <a:spcPts val="800"/>
              </a:spcAft>
              <a:buFont typeface="Arial" panose="020B0604020202020204" pitchFamily="34" charset="0"/>
              <a:buChar char="•"/>
            </a:pPr>
            <a:r>
              <a:rPr lang="en-US" sz="1200" b="1" kern="100">
                <a:ea typeface="Calibri" panose="020F0502020204030204" pitchFamily="34" charset="0"/>
                <a:cs typeface="Times New Roman" panose="02020603050405020304" pitchFamily="18" charset="0"/>
              </a:rPr>
              <a:t>2Ring also supports and integrates with </a:t>
            </a:r>
            <a:r>
              <a:rPr lang="en-US" sz="1200" b="1" kern="100" noProof="1">
                <a:ea typeface="Calibri" panose="020F0502020204030204" pitchFamily="34" charset="0"/>
                <a:cs typeface="Times New Roman" panose="02020603050405020304" pitchFamily="18" charset="0"/>
              </a:rPr>
              <a:t>AppSpace and Korbyt.</a:t>
            </a:r>
            <a:endParaRPr lang="sk-SK" sz="1200" kern="100">
              <a:latin typeface="+mj-l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2B92AEDE-666F-459D-A89D-BE2F796F5338}"/>
              </a:ext>
            </a:extLst>
          </p:cNvPr>
          <p:cNvSpPr>
            <a:spLocks noGrp="1"/>
          </p:cNvSpPr>
          <p:nvPr>
            <p:ph type="title"/>
          </p:nvPr>
        </p:nvSpPr>
        <p:spPr>
          <a:xfrm>
            <a:off x="571500" y="609600"/>
            <a:ext cx="5524500" cy="1255024"/>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Hardware</a:t>
            </a:r>
            <a:r>
              <a:rPr lang="sk-SK" kern="100">
                <a:effectLst/>
                <a:latin typeface="+mj-lt"/>
                <a:ea typeface="Calibri" panose="020F0502020204030204" pitchFamily="34" charset="0"/>
                <a:cs typeface="Times New Roman" panose="02020603050405020304" pitchFamily="18" charset="0"/>
              </a:rPr>
              <a:t> ..</a:t>
            </a:r>
            <a:r>
              <a:rPr lang="en-US" kern="100">
                <a:effectLst/>
                <a:latin typeface="+mj-lt"/>
                <a:ea typeface="Calibri" panose="020F0502020204030204" pitchFamily="34" charset="0"/>
                <a:cs typeface="Times New Roman" panose="02020603050405020304" pitchFamily="18" charset="0"/>
              </a:rPr>
              <a:t> </a:t>
            </a:r>
            <a:br>
              <a:rPr lang="sk-SK">
                <a:latin typeface="+mj-lt"/>
                <a:ea typeface="Calibri" panose="020F0502020204030204" pitchFamily="34" charset="0"/>
                <a:cs typeface="Times New Roman" panose="02020603050405020304" pitchFamily="18" charset="0"/>
              </a:rPr>
            </a:br>
            <a:r>
              <a:rPr lang="en-US" kern="100">
                <a:effectLst/>
                <a:latin typeface="+mj-lt"/>
                <a:ea typeface="Calibri" panose="020F0502020204030204" pitchFamily="34" charset="0"/>
                <a:cs typeface="Times New Roman" panose="02020603050405020304" pitchFamily="18" charset="0"/>
              </a:rPr>
              <a:t>(not provided by 2Ring)</a:t>
            </a:r>
            <a:endParaRPr lang="sk-SK" kern="100">
              <a:effectLst/>
              <a:latin typeface="+mj-lt"/>
              <a:ea typeface="Calibri" panose="020F0502020204030204" pitchFamily="34" charset="0"/>
              <a:cs typeface="Times New Roman" panose="02020603050405020304" pitchFamily="18" charset="0"/>
            </a:endParaRPr>
          </a:p>
        </p:txBody>
      </p:sp>
      <p:pic>
        <p:nvPicPr>
          <p:cNvPr id="9" name="Obrázok 8" descr="Obrázok, na ktorom je snímka obrazovky, počítač, dizajn&#10;&#10;Automaticky generovaný popis">
            <a:extLst>
              <a:ext uri="{FF2B5EF4-FFF2-40B4-BE49-F238E27FC236}">
                <a16:creationId xmlns:a16="http://schemas.microsoft.com/office/drawing/2014/main" id="{E9FD86EC-B5B6-D766-227F-BF8B7CAA20A4}"/>
              </a:ext>
            </a:extLst>
          </p:cNvPr>
          <p:cNvPicPr>
            <a:picLocks noChangeAspect="1"/>
          </p:cNvPicPr>
          <p:nvPr/>
        </p:nvPicPr>
        <p:blipFill>
          <a:blip r:embed="rId3"/>
          <a:stretch>
            <a:fillRect/>
          </a:stretch>
        </p:blipFill>
        <p:spPr>
          <a:xfrm>
            <a:off x="7879284" y="475112"/>
            <a:ext cx="2953888" cy="2953888"/>
          </a:xfrm>
          <a:prstGeom prst="rect">
            <a:avLst/>
          </a:prstGeom>
        </p:spPr>
      </p:pic>
      <p:pic>
        <p:nvPicPr>
          <p:cNvPr id="2" name="Obrázok 6" descr="Obrázok, na ktorom je domáci spotrebič, spotrebič, dizajn&#10;&#10;Automaticky generovaný popis">
            <a:extLst>
              <a:ext uri="{FF2B5EF4-FFF2-40B4-BE49-F238E27FC236}">
                <a16:creationId xmlns:a16="http://schemas.microsoft.com/office/drawing/2014/main" id="{BB3BC527-46AB-6098-1DD3-B13B4E576BD1}"/>
              </a:ext>
            </a:extLst>
          </p:cNvPr>
          <p:cNvPicPr>
            <a:picLocks noChangeAspect="1"/>
          </p:cNvPicPr>
          <p:nvPr/>
        </p:nvPicPr>
        <p:blipFill>
          <a:blip r:embed="rId4"/>
          <a:stretch>
            <a:fillRect/>
          </a:stretch>
        </p:blipFill>
        <p:spPr>
          <a:xfrm>
            <a:off x="7879284" y="3429000"/>
            <a:ext cx="2953888" cy="2953888"/>
          </a:xfrm>
          <a:prstGeom prst="rect">
            <a:avLst/>
          </a:prstGeom>
        </p:spPr>
      </p:pic>
    </p:spTree>
    <p:extLst>
      <p:ext uri="{BB962C8B-B14F-4D97-AF65-F5344CB8AC3E}">
        <p14:creationId xmlns:p14="http://schemas.microsoft.com/office/powerpoint/2010/main" val="2877653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43" name="Connector: Elbow 142">
            <a:extLst>
              <a:ext uri="{FF2B5EF4-FFF2-40B4-BE49-F238E27FC236}">
                <a16:creationId xmlns:a16="http://schemas.microsoft.com/office/drawing/2014/main" id="{08C67A30-208D-884D-1DA1-767B75BD4811}"/>
              </a:ext>
            </a:extLst>
          </p:cNvPr>
          <p:cNvCxnSpPr>
            <a:cxnSpLocks/>
            <a:endCxn id="8" idx="1"/>
          </p:cNvCxnSpPr>
          <p:nvPr/>
        </p:nvCxnSpPr>
        <p:spPr>
          <a:xfrm>
            <a:off x="2298526" y="3456344"/>
            <a:ext cx="3588708" cy="357620"/>
          </a:xfrm>
          <a:prstGeom prst="bentConnector3">
            <a:avLst>
              <a:gd name="adj1" fmla="val 262"/>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05516DBD-E3A2-90E3-08FF-0078C7F045E7}"/>
              </a:ext>
            </a:extLst>
          </p:cNvPr>
          <p:cNvCxnSpPr>
            <a:cxnSpLocks/>
          </p:cNvCxnSpPr>
          <p:nvPr/>
        </p:nvCxnSpPr>
        <p:spPr>
          <a:xfrm flipV="1">
            <a:off x="9363207" y="3933100"/>
            <a:ext cx="1290181" cy="1054640"/>
          </a:xfrm>
          <a:prstGeom prst="bentConnector3">
            <a:avLst>
              <a:gd name="adj1" fmla="val 14078"/>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1A9155A1-CD8D-EDB3-E486-1D3437679826}"/>
              </a:ext>
            </a:extLst>
          </p:cNvPr>
          <p:cNvCxnSpPr>
            <a:cxnSpLocks/>
          </p:cNvCxnSpPr>
          <p:nvPr/>
        </p:nvCxnSpPr>
        <p:spPr>
          <a:xfrm flipV="1">
            <a:off x="9519261" y="4141951"/>
            <a:ext cx="1134127" cy="845789"/>
          </a:xfrm>
          <a:prstGeom prst="bentConnector3">
            <a:avLst>
              <a:gd name="adj1" fmla="val 20179"/>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742AAFCF-981A-3609-B77B-9300AED1516B}"/>
              </a:ext>
            </a:extLst>
          </p:cNvPr>
          <p:cNvCxnSpPr>
            <a:cxnSpLocks/>
          </p:cNvCxnSpPr>
          <p:nvPr/>
        </p:nvCxnSpPr>
        <p:spPr>
          <a:xfrm flipV="1">
            <a:off x="9728027" y="4364146"/>
            <a:ext cx="925361" cy="623594"/>
          </a:xfrm>
          <a:prstGeom prst="bentConnector3">
            <a:avLst>
              <a:gd name="adj1" fmla="val 21574"/>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81B7373B-9387-FFA4-0B4F-4EB3E2C976BA}"/>
              </a:ext>
            </a:extLst>
          </p:cNvPr>
          <p:cNvCxnSpPr>
            <a:cxnSpLocks/>
          </p:cNvCxnSpPr>
          <p:nvPr/>
        </p:nvCxnSpPr>
        <p:spPr>
          <a:xfrm flipV="1">
            <a:off x="9884603" y="4558582"/>
            <a:ext cx="768785" cy="429158"/>
          </a:xfrm>
          <a:prstGeom prst="bentConnector3">
            <a:avLst>
              <a:gd name="adj1" fmla="val 28819"/>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F64BFFEB-EED3-6025-4E39-35249E6F2056}"/>
              </a:ext>
            </a:extLst>
          </p:cNvPr>
          <p:cNvCxnSpPr>
            <a:cxnSpLocks/>
          </p:cNvCxnSpPr>
          <p:nvPr/>
        </p:nvCxnSpPr>
        <p:spPr>
          <a:xfrm>
            <a:off x="6729610" y="4690502"/>
            <a:ext cx="1577235" cy="832627"/>
          </a:xfrm>
          <a:prstGeom prst="bentConnector3">
            <a:avLst>
              <a:gd name="adj1" fmla="val -11549"/>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CCF46DE8-6563-5610-05A8-FE88FB0EBB26}"/>
              </a:ext>
            </a:extLst>
          </p:cNvPr>
          <p:cNvCxnSpPr>
            <a:cxnSpLocks/>
          </p:cNvCxnSpPr>
          <p:nvPr/>
        </p:nvCxnSpPr>
        <p:spPr>
          <a:xfrm>
            <a:off x="6957426" y="4690502"/>
            <a:ext cx="1349419" cy="613421"/>
          </a:xfrm>
          <a:prstGeom prst="bentConnector3">
            <a:avLst>
              <a:gd name="adj1" fmla="val -14977"/>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29FCC1F9-9302-C594-05E7-7AD6E2249E87}"/>
              </a:ext>
            </a:extLst>
          </p:cNvPr>
          <p:cNvCxnSpPr>
            <a:cxnSpLocks/>
          </p:cNvCxnSpPr>
          <p:nvPr/>
        </p:nvCxnSpPr>
        <p:spPr>
          <a:xfrm>
            <a:off x="7172848" y="4505213"/>
            <a:ext cx="1133997" cy="601602"/>
          </a:xfrm>
          <a:prstGeom prst="bentConnector3">
            <a:avLst>
              <a:gd name="adj1" fmla="val -18485"/>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622C959-D15B-67AA-D4CF-76EAA8A26D62}"/>
              </a:ext>
            </a:extLst>
          </p:cNvPr>
          <p:cNvCxnSpPr>
            <a:cxnSpLocks/>
          </p:cNvCxnSpPr>
          <p:nvPr/>
        </p:nvCxnSpPr>
        <p:spPr>
          <a:xfrm flipV="1">
            <a:off x="6364790" y="1822537"/>
            <a:ext cx="1942055" cy="1064994"/>
          </a:xfrm>
          <a:prstGeom prst="bentConnector3">
            <a:avLst>
              <a:gd name="adj1" fmla="val -632"/>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4B637EB-734E-A907-BD54-67F80C2914B2}"/>
              </a:ext>
            </a:extLst>
          </p:cNvPr>
          <p:cNvCxnSpPr>
            <a:cxnSpLocks/>
          </p:cNvCxnSpPr>
          <p:nvPr/>
        </p:nvCxnSpPr>
        <p:spPr>
          <a:xfrm flipV="1">
            <a:off x="6520844" y="2029216"/>
            <a:ext cx="1786001" cy="858315"/>
          </a:xfrm>
          <a:prstGeom prst="bentConnector3">
            <a:avLst>
              <a:gd name="adj1" fmla="val 555"/>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E4A349AC-6F98-C037-D08F-530D5E023A88}"/>
              </a:ext>
            </a:extLst>
          </p:cNvPr>
          <p:cNvCxnSpPr>
            <a:cxnSpLocks/>
          </p:cNvCxnSpPr>
          <p:nvPr/>
        </p:nvCxnSpPr>
        <p:spPr>
          <a:xfrm flipV="1">
            <a:off x="6729610" y="2248422"/>
            <a:ext cx="1577235" cy="639109"/>
          </a:xfrm>
          <a:prstGeom prst="bentConnector3">
            <a:avLst>
              <a:gd name="adj1" fmla="val -827"/>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D23B1588-CB69-8B5E-421F-17C242BC151A}"/>
              </a:ext>
            </a:extLst>
          </p:cNvPr>
          <p:cNvCxnSpPr>
            <a:cxnSpLocks/>
          </p:cNvCxnSpPr>
          <p:nvPr/>
        </p:nvCxnSpPr>
        <p:spPr>
          <a:xfrm flipV="1">
            <a:off x="6886186" y="2458373"/>
            <a:ext cx="1420659" cy="429158"/>
          </a:xfrm>
          <a:prstGeom prst="bentConnector3">
            <a:avLst>
              <a:gd name="adj1" fmla="val 1065"/>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36814"/>
          </a:xfrm>
        </p:spPr>
        <p:txBody>
          <a:bodyPr/>
          <a:lstStyle/>
          <a:p>
            <a:pPr>
              <a:lnSpc>
                <a:spcPct val="107000"/>
              </a:lnSpc>
              <a:spcAft>
                <a:spcPts val="800"/>
              </a:spcAft>
            </a:pPr>
            <a:r>
              <a:rPr lang="en-US" sz="3600" kern="100">
                <a:effectLst/>
                <a:latin typeface="+mj-lt"/>
                <a:ea typeface="Calibri" panose="020F0502020204030204" pitchFamily="34" charset="0"/>
                <a:cs typeface="Times New Roman" panose="02020603050405020304" pitchFamily="18" charset="0"/>
              </a:rPr>
              <a:t>2Ring Dashboards &amp; Wallboards: Technical Overview</a:t>
            </a:r>
            <a:endParaRPr lang="sk-SK" sz="3600" kern="100">
              <a:effectLst/>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4D818C4-49ED-0763-DB59-E4762FF09C2B}"/>
              </a:ext>
            </a:extLst>
          </p:cNvPr>
          <p:cNvSpPr/>
          <p:nvPr/>
        </p:nvSpPr>
        <p:spPr>
          <a:xfrm>
            <a:off x="908137" y="1741118"/>
            <a:ext cx="2993721" cy="1753644"/>
          </a:xfrm>
          <a:prstGeom prst="rect">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B62C21-2FF4-8624-30A9-61EAED8BEED4}"/>
              </a:ext>
            </a:extLst>
          </p:cNvPr>
          <p:cNvSpPr/>
          <p:nvPr/>
        </p:nvSpPr>
        <p:spPr>
          <a:xfrm>
            <a:off x="908137" y="4118411"/>
            <a:ext cx="2993721" cy="1753644"/>
          </a:xfrm>
          <a:prstGeom prst="rect">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18275A-36C5-FD82-A2F5-E60EE794222A}"/>
              </a:ext>
            </a:extLst>
          </p:cNvPr>
          <p:cNvSpPr/>
          <p:nvPr/>
        </p:nvSpPr>
        <p:spPr>
          <a:xfrm>
            <a:off x="5887234" y="2861843"/>
            <a:ext cx="1947798" cy="1904241"/>
          </a:xfrm>
          <a:prstGeom prst="rect">
            <a:avLst/>
          </a:prstGeom>
          <a:solidFill>
            <a:srgbClr val="315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F1F502-6782-2B0E-BCA7-AD2761D75263}"/>
              </a:ext>
            </a:extLst>
          </p:cNvPr>
          <p:cNvSpPr/>
          <p:nvPr/>
        </p:nvSpPr>
        <p:spPr>
          <a:xfrm>
            <a:off x="908136" y="3206663"/>
            <a:ext cx="2993721" cy="300766"/>
          </a:xfrm>
          <a:prstGeom prst="rect">
            <a:avLst/>
          </a:prstGeom>
          <a:solidFill>
            <a:srgbClr val="F28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REST API and Webhooks ..</a:t>
            </a:r>
          </a:p>
        </p:txBody>
      </p:sp>
      <p:sp>
        <p:nvSpPr>
          <p:cNvPr id="56" name="TextBox 55">
            <a:extLst>
              <a:ext uri="{FF2B5EF4-FFF2-40B4-BE49-F238E27FC236}">
                <a16:creationId xmlns:a16="http://schemas.microsoft.com/office/drawing/2014/main" id="{82AC788A-B038-166A-F0E0-4DAAFE47B31A}"/>
              </a:ext>
            </a:extLst>
          </p:cNvPr>
          <p:cNvSpPr txBox="1"/>
          <p:nvPr/>
        </p:nvSpPr>
        <p:spPr>
          <a:xfrm>
            <a:off x="8592856" y="1712934"/>
            <a:ext cx="2210844" cy="219205"/>
          </a:xfrm>
          <a:prstGeom prst="rect">
            <a:avLst/>
          </a:prstGeom>
          <a:noFill/>
        </p:spPr>
        <p:txBody>
          <a:bodyPr wrap="square" lIns="0" tIns="0" rIns="0" bIns="0" rtlCol="0">
            <a:noAutofit/>
          </a:bodyPr>
          <a:lstStyle/>
          <a:p>
            <a:pPr algn="l">
              <a:lnSpc>
                <a:spcPct val="120000"/>
              </a:lnSpc>
            </a:pPr>
            <a:r>
              <a:rPr lang="en-US" sz="1100">
                <a:solidFill>
                  <a:schemeClr val="bg1"/>
                </a:solidFill>
              </a:rPr>
              <a:t>Smart Phones ..</a:t>
            </a:r>
          </a:p>
        </p:txBody>
      </p:sp>
      <p:sp>
        <p:nvSpPr>
          <p:cNvPr id="58" name="TextBox 57">
            <a:extLst>
              <a:ext uri="{FF2B5EF4-FFF2-40B4-BE49-F238E27FC236}">
                <a16:creationId xmlns:a16="http://schemas.microsoft.com/office/drawing/2014/main" id="{130B49EF-8561-9932-FCD7-08FB9A76D0A4}"/>
              </a:ext>
            </a:extLst>
          </p:cNvPr>
          <p:cNvSpPr txBox="1"/>
          <p:nvPr/>
        </p:nvSpPr>
        <p:spPr>
          <a:xfrm>
            <a:off x="8592856" y="1907370"/>
            <a:ext cx="2210844" cy="219205"/>
          </a:xfrm>
          <a:prstGeom prst="rect">
            <a:avLst/>
          </a:prstGeom>
          <a:noFill/>
        </p:spPr>
        <p:txBody>
          <a:bodyPr wrap="square" lIns="0" tIns="0" rIns="0" bIns="0" rtlCol="0">
            <a:noAutofit/>
          </a:bodyPr>
          <a:lstStyle/>
          <a:p>
            <a:pPr algn="l">
              <a:lnSpc>
                <a:spcPct val="120000"/>
              </a:lnSpc>
            </a:pPr>
            <a:r>
              <a:rPr lang="en-US" sz="1100">
                <a:solidFill>
                  <a:schemeClr val="bg1"/>
                </a:solidFill>
              </a:rPr>
              <a:t>Tablets ..</a:t>
            </a:r>
          </a:p>
        </p:txBody>
      </p:sp>
      <p:sp>
        <p:nvSpPr>
          <p:cNvPr id="59" name="TextBox 58">
            <a:extLst>
              <a:ext uri="{FF2B5EF4-FFF2-40B4-BE49-F238E27FC236}">
                <a16:creationId xmlns:a16="http://schemas.microsoft.com/office/drawing/2014/main" id="{000E0ED1-4C86-17CA-8588-3F4352CDA479}"/>
              </a:ext>
            </a:extLst>
          </p:cNvPr>
          <p:cNvSpPr txBox="1"/>
          <p:nvPr/>
        </p:nvSpPr>
        <p:spPr>
          <a:xfrm>
            <a:off x="8592856" y="2126575"/>
            <a:ext cx="2210844" cy="219205"/>
          </a:xfrm>
          <a:prstGeom prst="rect">
            <a:avLst/>
          </a:prstGeom>
          <a:noFill/>
        </p:spPr>
        <p:txBody>
          <a:bodyPr wrap="square" lIns="0" tIns="0" rIns="0" bIns="0" rtlCol="0">
            <a:noAutofit/>
          </a:bodyPr>
          <a:lstStyle/>
          <a:p>
            <a:pPr algn="l">
              <a:lnSpc>
                <a:spcPct val="120000"/>
              </a:lnSpc>
            </a:pPr>
            <a:r>
              <a:rPr lang="en-US" sz="1100">
                <a:solidFill>
                  <a:schemeClr val="bg1"/>
                </a:solidFill>
              </a:rPr>
              <a:t>Workstations ..</a:t>
            </a:r>
          </a:p>
        </p:txBody>
      </p:sp>
      <p:sp>
        <p:nvSpPr>
          <p:cNvPr id="60" name="TextBox 59">
            <a:extLst>
              <a:ext uri="{FF2B5EF4-FFF2-40B4-BE49-F238E27FC236}">
                <a16:creationId xmlns:a16="http://schemas.microsoft.com/office/drawing/2014/main" id="{FD856456-F260-B5F9-3CB5-184FCEA47DA6}"/>
              </a:ext>
            </a:extLst>
          </p:cNvPr>
          <p:cNvSpPr txBox="1"/>
          <p:nvPr/>
        </p:nvSpPr>
        <p:spPr>
          <a:xfrm>
            <a:off x="8592856" y="2348770"/>
            <a:ext cx="2210844" cy="219205"/>
          </a:xfrm>
          <a:prstGeom prst="rect">
            <a:avLst/>
          </a:prstGeom>
          <a:noFill/>
        </p:spPr>
        <p:txBody>
          <a:bodyPr wrap="square" lIns="0" tIns="0" rIns="0" bIns="0" rtlCol="0">
            <a:noAutofit/>
          </a:bodyPr>
          <a:lstStyle/>
          <a:p>
            <a:pPr algn="l">
              <a:lnSpc>
                <a:spcPct val="120000"/>
              </a:lnSpc>
            </a:pPr>
            <a:r>
              <a:rPr lang="en-US" sz="1100">
                <a:solidFill>
                  <a:schemeClr val="bg1"/>
                </a:solidFill>
              </a:rPr>
              <a:t>Media Signage ..</a:t>
            </a:r>
          </a:p>
        </p:txBody>
      </p:sp>
      <p:sp>
        <p:nvSpPr>
          <p:cNvPr id="61" name="TextBox 60">
            <a:extLst>
              <a:ext uri="{FF2B5EF4-FFF2-40B4-BE49-F238E27FC236}">
                <a16:creationId xmlns:a16="http://schemas.microsoft.com/office/drawing/2014/main" id="{6D3A0A39-D1FC-49C3-10B4-70D9B7222111}"/>
              </a:ext>
            </a:extLst>
          </p:cNvPr>
          <p:cNvSpPr txBox="1"/>
          <p:nvPr/>
        </p:nvSpPr>
        <p:spPr>
          <a:xfrm>
            <a:off x="6412805" y="1637989"/>
            <a:ext cx="2210844"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62" name="TextBox 61">
            <a:extLst>
              <a:ext uri="{FF2B5EF4-FFF2-40B4-BE49-F238E27FC236}">
                <a16:creationId xmlns:a16="http://schemas.microsoft.com/office/drawing/2014/main" id="{945412B2-9CB9-8118-2785-E591397FEAB2}"/>
              </a:ext>
            </a:extLst>
          </p:cNvPr>
          <p:cNvSpPr txBox="1"/>
          <p:nvPr/>
        </p:nvSpPr>
        <p:spPr>
          <a:xfrm>
            <a:off x="6729610" y="1860186"/>
            <a:ext cx="2210844"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63" name="TextBox 62">
            <a:extLst>
              <a:ext uri="{FF2B5EF4-FFF2-40B4-BE49-F238E27FC236}">
                <a16:creationId xmlns:a16="http://schemas.microsoft.com/office/drawing/2014/main" id="{992196F8-6E44-C058-AA6E-8408E47498F2}"/>
              </a:ext>
            </a:extLst>
          </p:cNvPr>
          <p:cNvSpPr txBox="1"/>
          <p:nvPr/>
        </p:nvSpPr>
        <p:spPr>
          <a:xfrm>
            <a:off x="7027624" y="2064153"/>
            <a:ext cx="2210844"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65" name="TextBox 64">
            <a:extLst>
              <a:ext uri="{FF2B5EF4-FFF2-40B4-BE49-F238E27FC236}">
                <a16:creationId xmlns:a16="http://schemas.microsoft.com/office/drawing/2014/main" id="{4C18D529-5DA6-110D-2B9C-23DBA1737009}"/>
              </a:ext>
            </a:extLst>
          </p:cNvPr>
          <p:cNvSpPr txBox="1"/>
          <p:nvPr/>
        </p:nvSpPr>
        <p:spPr>
          <a:xfrm>
            <a:off x="7335817" y="2292334"/>
            <a:ext cx="2210844"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66" name="TextBox 65">
            <a:extLst>
              <a:ext uri="{FF2B5EF4-FFF2-40B4-BE49-F238E27FC236}">
                <a16:creationId xmlns:a16="http://schemas.microsoft.com/office/drawing/2014/main" id="{71AC61CB-9E54-4FC9-B0A2-C43F8A8509AB}"/>
              </a:ext>
            </a:extLst>
          </p:cNvPr>
          <p:cNvSpPr txBox="1"/>
          <p:nvPr/>
        </p:nvSpPr>
        <p:spPr>
          <a:xfrm>
            <a:off x="6150803" y="4087573"/>
            <a:ext cx="1947797" cy="934444"/>
          </a:xfrm>
          <a:prstGeom prst="rect">
            <a:avLst/>
          </a:prstGeom>
          <a:noFill/>
        </p:spPr>
        <p:txBody>
          <a:bodyPr wrap="square" lIns="0" tIns="0" rIns="0" bIns="0" rtlCol="0">
            <a:noAutofit/>
          </a:bodyPr>
          <a:lstStyle/>
          <a:p>
            <a:pPr algn="l">
              <a:lnSpc>
                <a:spcPct val="120000"/>
              </a:lnSpc>
            </a:pPr>
            <a:r>
              <a:rPr lang="en-US" sz="2000"/>
              <a:t>2Ring Cloud</a:t>
            </a:r>
          </a:p>
        </p:txBody>
      </p:sp>
      <p:pic>
        <p:nvPicPr>
          <p:cNvPr id="68" name="Picture 67" descr="A red background with white text&#10;&#10;Description automatically generated">
            <a:extLst>
              <a:ext uri="{FF2B5EF4-FFF2-40B4-BE49-F238E27FC236}">
                <a16:creationId xmlns:a16="http://schemas.microsoft.com/office/drawing/2014/main" id="{07E5DC88-7EAE-950F-AA13-3AA4F9A3752B}"/>
              </a:ext>
            </a:extLst>
          </p:cNvPr>
          <p:cNvPicPr>
            <a:picLocks noChangeAspect="1"/>
          </p:cNvPicPr>
          <p:nvPr/>
        </p:nvPicPr>
        <p:blipFill>
          <a:blip r:embed="rId2"/>
          <a:stretch>
            <a:fillRect/>
          </a:stretch>
        </p:blipFill>
        <p:spPr>
          <a:xfrm>
            <a:off x="6488797" y="3131434"/>
            <a:ext cx="794778" cy="795403"/>
          </a:xfrm>
          <a:prstGeom prst="rect">
            <a:avLst/>
          </a:prstGeom>
        </p:spPr>
      </p:pic>
      <p:sp>
        <p:nvSpPr>
          <p:cNvPr id="88" name="Rectangle 87">
            <a:extLst>
              <a:ext uri="{FF2B5EF4-FFF2-40B4-BE49-F238E27FC236}">
                <a16:creationId xmlns:a16="http://schemas.microsoft.com/office/drawing/2014/main" id="{CB9CC608-1430-D87E-4D73-4C4BFD2DB525}"/>
              </a:ext>
            </a:extLst>
          </p:cNvPr>
          <p:cNvSpPr/>
          <p:nvPr/>
        </p:nvSpPr>
        <p:spPr>
          <a:xfrm>
            <a:off x="8441239" y="4999919"/>
            <a:ext cx="584156" cy="169347"/>
          </a:xfrm>
          <a:prstGeom prst="rect">
            <a:avLst/>
          </a:prstGeom>
          <a:solidFill>
            <a:srgbClr val="64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6ED6FC3-4727-300E-9F6F-810F0C39A116}"/>
              </a:ext>
            </a:extLst>
          </p:cNvPr>
          <p:cNvSpPr/>
          <p:nvPr/>
        </p:nvSpPr>
        <p:spPr>
          <a:xfrm>
            <a:off x="8441239" y="5219187"/>
            <a:ext cx="584156" cy="169347"/>
          </a:xfrm>
          <a:prstGeom prst="rect">
            <a:avLst/>
          </a:prstGeom>
          <a:solidFill>
            <a:srgbClr val="64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CEFAFAF-6EDE-D001-E817-47C81D008DEC}"/>
              </a:ext>
            </a:extLst>
          </p:cNvPr>
          <p:cNvSpPr/>
          <p:nvPr/>
        </p:nvSpPr>
        <p:spPr>
          <a:xfrm>
            <a:off x="8441239" y="5438455"/>
            <a:ext cx="584156" cy="169347"/>
          </a:xfrm>
          <a:prstGeom prst="rect">
            <a:avLst/>
          </a:prstGeom>
          <a:solidFill>
            <a:srgbClr val="64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5C4195F1-2AC8-AE3F-7221-8300461CBB9A}"/>
              </a:ext>
            </a:extLst>
          </p:cNvPr>
          <p:cNvSpPr txBox="1"/>
          <p:nvPr/>
        </p:nvSpPr>
        <p:spPr>
          <a:xfrm>
            <a:off x="8671795" y="4993719"/>
            <a:ext cx="221034" cy="219205"/>
          </a:xfrm>
          <a:prstGeom prst="rect">
            <a:avLst/>
          </a:prstGeom>
          <a:noFill/>
        </p:spPr>
        <p:txBody>
          <a:bodyPr wrap="square" lIns="0" tIns="0" rIns="0" bIns="0" rtlCol="0">
            <a:noAutofit/>
          </a:bodyPr>
          <a:lstStyle/>
          <a:p>
            <a:pPr algn="l">
              <a:lnSpc>
                <a:spcPct val="120000"/>
              </a:lnSpc>
            </a:pPr>
            <a:r>
              <a:rPr lang="en-US" sz="1000">
                <a:solidFill>
                  <a:schemeClr val="bg1"/>
                </a:solidFill>
              </a:rPr>
              <a:t>PC</a:t>
            </a:r>
          </a:p>
        </p:txBody>
      </p:sp>
      <p:sp>
        <p:nvSpPr>
          <p:cNvPr id="98" name="TextBox 97">
            <a:extLst>
              <a:ext uri="{FF2B5EF4-FFF2-40B4-BE49-F238E27FC236}">
                <a16:creationId xmlns:a16="http://schemas.microsoft.com/office/drawing/2014/main" id="{E0B0C426-76B8-4484-5303-2E2CA74BF3C7}"/>
              </a:ext>
            </a:extLst>
          </p:cNvPr>
          <p:cNvSpPr txBox="1"/>
          <p:nvPr/>
        </p:nvSpPr>
        <p:spPr>
          <a:xfrm>
            <a:off x="8671795" y="5203049"/>
            <a:ext cx="221034" cy="219205"/>
          </a:xfrm>
          <a:prstGeom prst="rect">
            <a:avLst/>
          </a:prstGeom>
          <a:noFill/>
        </p:spPr>
        <p:txBody>
          <a:bodyPr wrap="square" lIns="0" tIns="0" rIns="0" bIns="0" rtlCol="0">
            <a:noAutofit/>
          </a:bodyPr>
          <a:lstStyle/>
          <a:p>
            <a:pPr algn="l">
              <a:lnSpc>
                <a:spcPct val="120000"/>
              </a:lnSpc>
            </a:pPr>
            <a:r>
              <a:rPr lang="en-US" sz="1000">
                <a:solidFill>
                  <a:schemeClr val="bg1"/>
                </a:solidFill>
              </a:rPr>
              <a:t>PC</a:t>
            </a:r>
          </a:p>
        </p:txBody>
      </p:sp>
      <p:sp>
        <p:nvSpPr>
          <p:cNvPr id="99" name="TextBox 98">
            <a:extLst>
              <a:ext uri="{FF2B5EF4-FFF2-40B4-BE49-F238E27FC236}">
                <a16:creationId xmlns:a16="http://schemas.microsoft.com/office/drawing/2014/main" id="{40E62767-BB71-567B-51D5-7D94F2033A41}"/>
              </a:ext>
            </a:extLst>
          </p:cNvPr>
          <p:cNvSpPr txBox="1"/>
          <p:nvPr/>
        </p:nvSpPr>
        <p:spPr>
          <a:xfrm>
            <a:off x="8671795" y="5438392"/>
            <a:ext cx="221034" cy="219205"/>
          </a:xfrm>
          <a:prstGeom prst="rect">
            <a:avLst/>
          </a:prstGeom>
          <a:noFill/>
        </p:spPr>
        <p:txBody>
          <a:bodyPr wrap="square" lIns="0" tIns="0" rIns="0" bIns="0" rtlCol="0">
            <a:noAutofit/>
          </a:bodyPr>
          <a:lstStyle/>
          <a:p>
            <a:pPr algn="l">
              <a:lnSpc>
                <a:spcPct val="120000"/>
              </a:lnSpc>
            </a:pPr>
            <a:r>
              <a:rPr lang="en-US" sz="1000">
                <a:solidFill>
                  <a:schemeClr val="bg1"/>
                </a:solidFill>
              </a:rPr>
              <a:t>PC</a:t>
            </a:r>
          </a:p>
        </p:txBody>
      </p:sp>
      <p:sp>
        <p:nvSpPr>
          <p:cNvPr id="100" name="Rectangle 99">
            <a:extLst>
              <a:ext uri="{FF2B5EF4-FFF2-40B4-BE49-F238E27FC236}">
                <a16:creationId xmlns:a16="http://schemas.microsoft.com/office/drawing/2014/main" id="{C7F89E1E-D824-0CAE-FB7A-D1F762919906}"/>
              </a:ext>
            </a:extLst>
          </p:cNvPr>
          <p:cNvSpPr/>
          <p:nvPr/>
        </p:nvSpPr>
        <p:spPr>
          <a:xfrm>
            <a:off x="9306840" y="4993719"/>
            <a:ext cx="901874" cy="219205"/>
          </a:xfrm>
          <a:prstGeom prst="rect">
            <a:avLst/>
          </a:prstGeom>
          <a:noFill/>
          <a:ln w="38100">
            <a:solidFill>
              <a:schemeClr val="bg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D90CD946-93D1-1541-2E7A-CAA6799CD280}"/>
              </a:ext>
            </a:extLst>
          </p:cNvPr>
          <p:cNvSpPr txBox="1"/>
          <p:nvPr/>
        </p:nvSpPr>
        <p:spPr>
          <a:xfrm>
            <a:off x="9489511" y="4993719"/>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Splitter ..</a:t>
            </a:r>
          </a:p>
        </p:txBody>
      </p:sp>
      <p:sp>
        <p:nvSpPr>
          <p:cNvPr id="104" name="TextBox 103">
            <a:extLst>
              <a:ext uri="{FF2B5EF4-FFF2-40B4-BE49-F238E27FC236}">
                <a16:creationId xmlns:a16="http://schemas.microsoft.com/office/drawing/2014/main" id="{7BB36BF7-A18F-ADFB-0D7C-3FC7BC8D28E5}"/>
              </a:ext>
            </a:extLst>
          </p:cNvPr>
          <p:cNvSpPr txBox="1"/>
          <p:nvPr/>
        </p:nvSpPr>
        <p:spPr>
          <a:xfrm>
            <a:off x="9489509" y="5219187"/>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Screen ..</a:t>
            </a:r>
          </a:p>
        </p:txBody>
      </p:sp>
      <p:sp>
        <p:nvSpPr>
          <p:cNvPr id="105" name="TextBox 104">
            <a:extLst>
              <a:ext uri="{FF2B5EF4-FFF2-40B4-BE49-F238E27FC236}">
                <a16:creationId xmlns:a16="http://schemas.microsoft.com/office/drawing/2014/main" id="{D4442FCA-FE38-31B6-778A-EBDA7B5AF817}"/>
              </a:ext>
            </a:extLst>
          </p:cNvPr>
          <p:cNvSpPr txBox="1"/>
          <p:nvPr/>
        </p:nvSpPr>
        <p:spPr>
          <a:xfrm>
            <a:off x="9489510" y="5422254"/>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Projector ..</a:t>
            </a:r>
          </a:p>
        </p:txBody>
      </p:sp>
      <p:sp>
        <p:nvSpPr>
          <p:cNvPr id="106" name="TextBox 105">
            <a:extLst>
              <a:ext uri="{FF2B5EF4-FFF2-40B4-BE49-F238E27FC236}">
                <a16:creationId xmlns:a16="http://schemas.microsoft.com/office/drawing/2014/main" id="{C3E28238-CADB-408A-4910-DFFC012FA960}"/>
              </a:ext>
            </a:extLst>
          </p:cNvPr>
          <p:cNvSpPr txBox="1"/>
          <p:nvPr/>
        </p:nvSpPr>
        <p:spPr>
          <a:xfrm>
            <a:off x="9117644" y="4974989"/>
            <a:ext cx="180844" cy="219206"/>
          </a:xfrm>
          <a:prstGeom prst="rect">
            <a:avLst/>
          </a:prstGeom>
          <a:noFill/>
        </p:spPr>
        <p:txBody>
          <a:bodyPr wrap="square" lIns="0" tIns="0" rIns="0" bIns="0" rtlCol="0">
            <a:noAutofit/>
          </a:bodyPr>
          <a:lstStyle/>
          <a:p>
            <a:pPr algn="l">
              <a:lnSpc>
                <a:spcPct val="120000"/>
              </a:lnSpc>
            </a:pPr>
            <a:r>
              <a:rPr lang="en-US" sz="1400">
                <a:solidFill>
                  <a:schemeClr val="bg1"/>
                </a:solidFill>
              </a:rPr>
              <a:t>+</a:t>
            </a:r>
          </a:p>
        </p:txBody>
      </p:sp>
      <p:sp>
        <p:nvSpPr>
          <p:cNvPr id="109" name="Arrow: Chevron 108">
            <a:extLst>
              <a:ext uri="{FF2B5EF4-FFF2-40B4-BE49-F238E27FC236}">
                <a16:creationId xmlns:a16="http://schemas.microsoft.com/office/drawing/2014/main" id="{620C7F49-5A64-FB6A-E74C-7D35755200C2}"/>
              </a:ext>
            </a:extLst>
          </p:cNvPr>
          <p:cNvSpPr/>
          <p:nvPr/>
        </p:nvSpPr>
        <p:spPr>
          <a:xfrm>
            <a:off x="9121362" y="5270066"/>
            <a:ext cx="117106" cy="10960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Arrow: Chevron 109">
            <a:extLst>
              <a:ext uri="{FF2B5EF4-FFF2-40B4-BE49-F238E27FC236}">
                <a16:creationId xmlns:a16="http://schemas.microsoft.com/office/drawing/2014/main" id="{427BFB96-8CE4-08FE-35D4-C0A05BFF5C96}"/>
              </a:ext>
            </a:extLst>
          </p:cNvPr>
          <p:cNvSpPr/>
          <p:nvPr/>
        </p:nvSpPr>
        <p:spPr>
          <a:xfrm>
            <a:off x="9121362" y="5468326"/>
            <a:ext cx="117106" cy="10960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TextBox 126">
            <a:extLst>
              <a:ext uri="{FF2B5EF4-FFF2-40B4-BE49-F238E27FC236}">
                <a16:creationId xmlns:a16="http://schemas.microsoft.com/office/drawing/2014/main" id="{081DB497-8395-5164-5D17-C012814A4271}"/>
              </a:ext>
            </a:extLst>
          </p:cNvPr>
          <p:cNvSpPr txBox="1"/>
          <p:nvPr/>
        </p:nvSpPr>
        <p:spPr>
          <a:xfrm>
            <a:off x="10728671" y="3832987"/>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Screen ..</a:t>
            </a:r>
          </a:p>
        </p:txBody>
      </p:sp>
      <p:sp>
        <p:nvSpPr>
          <p:cNvPr id="128" name="TextBox 127">
            <a:extLst>
              <a:ext uri="{FF2B5EF4-FFF2-40B4-BE49-F238E27FC236}">
                <a16:creationId xmlns:a16="http://schemas.microsoft.com/office/drawing/2014/main" id="{603E9F43-2715-9943-2EB6-B61C02E144EF}"/>
              </a:ext>
            </a:extLst>
          </p:cNvPr>
          <p:cNvSpPr txBox="1"/>
          <p:nvPr/>
        </p:nvSpPr>
        <p:spPr>
          <a:xfrm>
            <a:off x="10744202" y="4032348"/>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Screen ..</a:t>
            </a:r>
          </a:p>
        </p:txBody>
      </p:sp>
      <p:sp>
        <p:nvSpPr>
          <p:cNvPr id="129" name="TextBox 128">
            <a:extLst>
              <a:ext uri="{FF2B5EF4-FFF2-40B4-BE49-F238E27FC236}">
                <a16:creationId xmlns:a16="http://schemas.microsoft.com/office/drawing/2014/main" id="{051CBF42-1157-36F5-9089-3AA0419E45B7}"/>
              </a:ext>
            </a:extLst>
          </p:cNvPr>
          <p:cNvSpPr txBox="1"/>
          <p:nvPr/>
        </p:nvSpPr>
        <p:spPr>
          <a:xfrm>
            <a:off x="10732848" y="4254543"/>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Screen ..</a:t>
            </a:r>
          </a:p>
        </p:txBody>
      </p:sp>
      <p:sp>
        <p:nvSpPr>
          <p:cNvPr id="130" name="TextBox 129">
            <a:extLst>
              <a:ext uri="{FF2B5EF4-FFF2-40B4-BE49-F238E27FC236}">
                <a16:creationId xmlns:a16="http://schemas.microsoft.com/office/drawing/2014/main" id="{34BAC5FA-9828-F9A2-4ED7-27D254CE059E}"/>
              </a:ext>
            </a:extLst>
          </p:cNvPr>
          <p:cNvSpPr txBox="1"/>
          <p:nvPr/>
        </p:nvSpPr>
        <p:spPr>
          <a:xfrm>
            <a:off x="10728672" y="4450914"/>
            <a:ext cx="719203" cy="219205"/>
          </a:xfrm>
          <a:prstGeom prst="rect">
            <a:avLst/>
          </a:prstGeom>
          <a:noFill/>
        </p:spPr>
        <p:txBody>
          <a:bodyPr wrap="square" lIns="0" tIns="0" rIns="0" bIns="0" rtlCol="0">
            <a:noAutofit/>
          </a:bodyPr>
          <a:lstStyle/>
          <a:p>
            <a:pPr algn="l">
              <a:lnSpc>
                <a:spcPct val="120000"/>
              </a:lnSpc>
            </a:pPr>
            <a:r>
              <a:rPr lang="en-US" sz="1100">
                <a:solidFill>
                  <a:schemeClr val="bg1"/>
                </a:solidFill>
              </a:rPr>
              <a:t>Screen ..</a:t>
            </a:r>
          </a:p>
        </p:txBody>
      </p:sp>
      <p:sp>
        <p:nvSpPr>
          <p:cNvPr id="131" name="TextBox 130">
            <a:extLst>
              <a:ext uri="{FF2B5EF4-FFF2-40B4-BE49-F238E27FC236}">
                <a16:creationId xmlns:a16="http://schemas.microsoft.com/office/drawing/2014/main" id="{69135768-D8BF-166F-8756-16C7A24AD635}"/>
              </a:ext>
            </a:extLst>
          </p:cNvPr>
          <p:cNvSpPr txBox="1"/>
          <p:nvPr/>
        </p:nvSpPr>
        <p:spPr>
          <a:xfrm>
            <a:off x="1091855" y="4666556"/>
            <a:ext cx="2630466" cy="502710"/>
          </a:xfrm>
          <a:prstGeom prst="rect">
            <a:avLst/>
          </a:prstGeom>
          <a:noFill/>
          <a:ln>
            <a:noFill/>
          </a:ln>
        </p:spPr>
        <p:txBody>
          <a:bodyPr wrap="square" lIns="0" tIns="0" rIns="0" bIns="0" rtlCol="0">
            <a:noAutofit/>
          </a:bodyPr>
          <a:lstStyle/>
          <a:p>
            <a:pPr algn="l">
              <a:lnSpc>
                <a:spcPct val="120000"/>
              </a:lnSpc>
            </a:pPr>
            <a:r>
              <a:rPr lang="en-US" sz="1800"/>
              <a:t>Other Corporate Cloud-Based Data Sources ..</a:t>
            </a:r>
          </a:p>
        </p:txBody>
      </p:sp>
      <p:sp>
        <p:nvSpPr>
          <p:cNvPr id="132" name="Rectangle 131">
            <a:extLst>
              <a:ext uri="{FF2B5EF4-FFF2-40B4-BE49-F238E27FC236}">
                <a16:creationId xmlns:a16="http://schemas.microsoft.com/office/drawing/2014/main" id="{9620EAB5-F39C-0491-AC82-3303EF9E9E68}"/>
              </a:ext>
            </a:extLst>
          </p:cNvPr>
          <p:cNvSpPr/>
          <p:nvPr/>
        </p:nvSpPr>
        <p:spPr>
          <a:xfrm>
            <a:off x="1983287" y="5581061"/>
            <a:ext cx="1918569" cy="300766"/>
          </a:xfrm>
          <a:prstGeom prst="rect">
            <a:avLst/>
          </a:prstGeom>
          <a:solidFill>
            <a:srgbClr val="F28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Ticketing Systems</a:t>
            </a:r>
          </a:p>
        </p:txBody>
      </p:sp>
      <p:sp>
        <p:nvSpPr>
          <p:cNvPr id="133" name="TextBox 132">
            <a:extLst>
              <a:ext uri="{FF2B5EF4-FFF2-40B4-BE49-F238E27FC236}">
                <a16:creationId xmlns:a16="http://schemas.microsoft.com/office/drawing/2014/main" id="{4CE69872-99B4-E1A9-8E17-9A4D74E5ACC8}"/>
              </a:ext>
            </a:extLst>
          </p:cNvPr>
          <p:cNvSpPr txBox="1"/>
          <p:nvPr/>
        </p:nvSpPr>
        <p:spPr>
          <a:xfrm>
            <a:off x="1122127" y="2278973"/>
            <a:ext cx="2630466" cy="502710"/>
          </a:xfrm>
          <a:prstGeom prst="rect">
            <a:avLst/>
          </a:prstGeom>
          <a:noFill/>
          <a:ln>
            <a:noFill/>
          </a:ln>
        </p:spPr>
        <p:txBody>
          <a:bodyPr wrap="square" lIns="0" tIns="0" rIns="0" bIns="0" rtlCol="0">
            <a:noAutofit/>
          </a:bodyPr>
          <a:lstStyle/>
          <a:p>
            <a:pPr algn="l">
              <a:lnSpc>
                <a:spcPct val="120000"/>
              </a:lnSpc>
            </a:pPr>
            <a:r>
              <a:rPr lang="en-US" sz="1800"/>
              <a:t>Webex Contact Center ..</a:t>
            </a:r>
          </a:p>
        </p:txBody>
      </p:sp>
      <p:sp>
        <p:nvSpPr>
          <p:cNvPr id="134" name="Rectangle 133">
            <a:extLst>
              <a:ext uri="{FF2B5EF4-FFF2-40B4-BE49-F238E27FC236}">
                <a16:creationId xmlns:a16="http://schemas.microsoft.com/office/drawing/2014/main" id="{7C9300F5-7D63-6F1F-8D80-50ACCB2780A2}"/>
              </a:ext>
            </a:extLst>
          </p:cNvPr>
          <p:cNvSpPr/>
          <p:nvPr/>
        </p:nvSpPr>
        <p:spPr>
          <a:xfrm>
            <a:off x="908134" y="5581061"/>
            <a:ext cx="1075154" cy="300766"/>
          </a:xfrm>
          <a:prstGeom prst="rect">
            <a:avLst/>
          </a:prstGeom>
          <a:solidFill>
            <a:srgbClr val="FFA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ERP</a:t>
            </a:r>
          </a:p>
        </p:txBody>
      </p:sp>
      <p:cxnSp>
        <p:nvCxnSpPr>
          <p:cNvPr id="139" name="Straight Arrow Connector 138">
            <a:extLst>
              <a:ext uri="{FF2B5EF4-FFF2-40B4-BE49-F238E27FC236}">
                <a16:creationId xmlns:a16="http://schemas.microsoft.com/office/drawing/2014/main" id="{6AE3ED19-EECD-1A1C-BBED-B44D47AA68BA}"/>
              </a:ext>
            </a:extLst>
          </p:cNvPr>
          <p:cNvCxnSpPr>
            <a:cxnSpLocks/>
          </p:cNvCxnSpPr>
          <p:nvPr/>
        </p:nvCxnSpPr>
        <p:spPr>
          <a:xfrm>
            <a:off x="3901140" y="4666556"/>
            <a:ext cx="1981918" cy="0"/>
          </a:xfrm>
          <a:prstGeom prst="straightConnector1">
            <a:avLst/>
          </a:prstGeom>
          <a:ln w="381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0B27E743-9564-CC37-A592-EBCE5BDDAA7D}"/>
              </a:ext>
            </a:extLst>
          </p:cNvPr>
          <p:cNvSpPr txBox="1"/>
          <p:nvPr/>
        </p:nvSpPr>
        <p:spPr>
          <a:xfrm>
            <a:off x="3094180" y="3623206"/>
            <a:ext cx="1947798" cy="219205"/>
          </a:xfrm>
          <a:prstGeom prst="rect">
            <a:avLst/>
          </a:prstGeom>
          <a:noFill/>
        </p:spPr>
        <p:txBody>
          <a:bodyPr wrap="square" lIns="0" tIns="0" rIns="0" bIns="0" rtlCol="0">
            <a:noAutofit/>
          </a:bodyPr>
          <a:lstStyle/>
          <a:p>
            <a:pPr algn="l">
              <a:lnSpc>
                <a:spcPct val="120000"/>
              </a:lnSpc>
            </a:pPr>
            <a:r>
              <a:rPr lang="en-US" sz="1100">
                <a:solidFill>
                  <a:schemeClr val="bg1"/>
                </a:solidFill>
              </a:rPr>
              <a:t>Data Collection Mechanism ..</a:t>
            </a:r>
          </a:p>
        </p:txBody>
      </p:sp>
      <p:sp>
        <p:nvSpPr>
          <p:cNvPr id="149" name="TextBox 148">
            <a:extLst>
              <a:ext uri="{FF2B5EF4-FFF2-40B4-BE49-F238E27FC236}">
                <a16:creationId xmlns:a16="http://schemas.microsoft.com/office/drawing/2014/main" id="{9DEE4312-A6FA-32B2-91AD-B9C7BF242C58}"/>
              </a:ext>
            </a:extLst>
          </p:cNvPr>
          <p:cNvSpPr txBox="1"/>
          <p:nvPr/>
        </p:nvSpPr>
        <p:spPr>
          <a:xfrm>
            <a:off x="7563373" y="4943798"/>
            <a:ext cx="433192"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150" name="TextBox 149">
            <a:extLst>
              <a:ext uri="{FF2B5EF4-FFF2-40B4-BE49-F238E27FC236}">
                <a16:creationId xmlns:a16="http://schemas.microsoft.com/office/drawing/2014/main" id="{7EBD97B9-0DA8-A117-A582-4B11B14D0E22}"/>
              </a:ext>
            </a:extLst>
          </p:cNvPr>
          <p:cNvSpPr txBox="1"/>
          <p:nvPr/>
        </p:nvSpPr>
        <p:spPr>
          <a:xfrm>
            <a:off x="7572378" y="5140056"/>
            <a:ext cx="433192"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
        <p:nvSpPr>
          <p:cNvPr id="151" name="TextBox 150">
            <a:extLst>
              <a:ext uri="{FF2B5EF4-FFF2-40B4-BE49-F238E27FC236}">
                <a16:creationId xmlns:a16="http://schemas.microsoft.com/office/drawing/2014/main" id="{F4A6044C-135F-26BF-D311-FD30A98E6BED}"/>
              </a:ext>
            </a:extLst>
          </p:cNvPr>
          <p:cNvSpPr txBox="1"/>
          <p:nvPr/>
        </p:nvSpPr>
        <p:spPr>
          <a:xfrm>
            <a:off x="7568397" y="5344143"/>
            <a:ext cx="433192" cy="219205"/>
          </a:xfrm>
          <a:prstGeom prst="rect">
            <a:avLst/>
          </a:prstGeom>
          <a:noFill/>
        </p:spPr>
        <p:txBody>
          <a:bodyPr wrap="square" lIns="0" tIns="0" rIns="0" bIns="0" rtlCol="0">
            <a:noAutofit/>
          </a:bodyPr>
          <a:lstStyle/>
          <a:p>
            <a:pPr algn="l">
              <a:lnSpc>
                <a:spcPct val="120000"/>
              </a:lnSpc>
            </a:pPr>
            <a:r>
              <a:rPr lang="en-US" sz="800">
                <a:solidFill>
                  <a:schemeClr val="bg1"/>
                </a:solidFill>
              </a:rPr>
              <a:t>http(s)</a:t>
            </a:r>
          </a:p>
        </p:txBody>
      </p:sp>
    </p:spTree>
    <p:extLst>
      <p:ext uri="{BB962C8B-B14F-4D97-AF65-F5344CB8AC3E}">
        <p14:creationId xmlns:p14="http://schemas.microsoft.com/office/powerpoint/2010/main" val="393892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499" y="76463"/>
            <a:ext cx="11049000" cy="536814"/>
          </a:xfrm>
        </p:spPr>
        <p:txBody>
          <a:bodyPr/>
          <a:lstStyle/>
          <a:p>
            <a:pPr>
              <a:lnSpc>
                <a:spcPct val="107000"/>
              </a:lnSpc>
              <a:spcAft>
                <a:spcPts val="800"/>
              </a:spcAft>
            </a:pPr>
            <a:r>
              <a:rPr lang="en-US" sz="3600" kern="100">
                <a:effectLst/>
                <a:latin typeface="+mj-lt"/>
                <a:ea typeface="Calibri" panose="020F0502020204030204" pitchFamily="34" charset="0"/>
                <a:cs typeface="Times New Roman" panose="02020603050405020304" pitchFamily="18" charset="0"/>
              </a:rPr>
              <a:t>2Ring Dashboards &amp; Wallboards: Technical Overview</a:t>
            </a:r>
            <a:endParaRPr lang="sk-SK" sz="3600" kern="100">
              <a:effectLst/>
              <a:latin typeface="+mj-lt"/>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C2C3999-CBCA-B400-CE3E-63F726625757}"/>
              </a:ext>
            </a:extLst>
          </p:cNvPr>
          <p:cNvSpPr/>
          <p:nvPr/>
        </p:nvSpPr>
        <p:spPr>
          <a:xfrm>
            <a:off x="988359" y="2136650"/>
            <a:ext cx="6784041" cy="3972793"/>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E6E867-F5BA-9A1B-CF84-B50BBC74A168}"/>
              </a:ext>
            </a:extLst>
          </p:cNvPr>
          <p:cNvSpPr/>
          <p:nvPr/>
        </p:nvSpPr>
        <p:spPr>
          <a:xfrm>
            <a:off x="1398491" y="2454086"/>
            <a:ext cx="1113863" cy="3383055"/>
          </a:xfrm>
          <a:prstGeom prst="rect">
            <a:avLst/>
          </a:prstGeom>
          <a:solidFill>
            <a:schemeClr val="accent3">
              <a:lumMod val="60000"/>
              <a:lumOff val="4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137B58-79AA-5A85-B96C-2493BD8D029F}"/>
              </a:ext>
            </a:extLst>
          </p:cNvPr>
          <p:cNvSpPr/>
          <p:nvPr/>
        </p:nvSpPr>
        <p:spPr>
          <a:xfrm>
            <a:off x="2817158" y="2454086"/>
            <a:ext cx="3126441" cy="3383055"/>
          </a:xfrm>
          <a:prstGeom prst="rect">
            <a:avLst/>
          </a:prstGeom>
          <a:solidFill>
            <a:schemeClr val="dk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0DB0248-5C3D-BBDE-0E94-80CF35A6A222}"/>
              </a:ext>
            </a:extLst>
          </p:cNvPr>
          <p:cNvSpPr/>
          <p:nvPr/>
        </p:nvSpPr>
        <p:spPr>
          <a:xfrm>
            <a:off x="3032310" y="2837364"/>
            <a:ext cx="2736477" cy="1964329"/>
          </a:xfrm>
          <a:prstGeom prst="roundRect">
            <a:avLst/>
          </a:prstGeom>
          <a:solidFill>
            <a:schemeClr val="tx1"/>
          </a:solidFill>
          <a:ln>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6276F9B-94AB-FD39-A27C-C615687F84BA}"/>
              </a:ext>
            </a:extLst>
          </p:cNvPr>
          <p:cNvSpPr/>
          <p:nvPr/>
        </p:nvSpPr>
        <p:spPr>
          <a:xfrm>
            <a:off x="3012139" y="4995703"/>
            <a:ext cx="2736477" cy="742327"/>
          </a:xfrm>
          <a:prstGeom prst="roundRect">
            <a:avLst/>
          </a:prstGeom>
          <a:solidFill>
            <a:schemeClr val="tx1"/>
          </a:solidFill>
          <a:ln>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BE10503-4786-720B-211E-98AB28899B90}"/>
              </a:ext>
            </a:extLst>
          </p:cNvPr>
          <p:cNvSpPr/>
          <p:nvPr/>
        </p:nvSpPr>
        <p:spPr>
          <a:xfrm>
            <a:off x="2922486" y="2697226"/>
            <a:ext cx="2736477" cy="1915199"/>
          </a:xfrm>
          <a:prstGeom prst="roundRect">
            <a:avLst/>
          </a:prstGeom>
          <a:solidFill>
            <a:schemeClr val="dk1"/>
          </a:solidFill>
          <a:ln>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36D6D-C2E5-EE49-112A-CC0C4825CF96}"/>
              </a:ext>
            </a:extLst>
          </p:cNvPr>
          <p:cNvSpPr/>
          <p:nvPr/>
        </p:nvSpPr>
        <p:spPr>
          <a:xfrm>
            <a:off x="4192129" y="5087632"/>
            <a:ext cx="1174369" cy="591589"/>
          </a:xfrm>
          <a:prstGeom prst="rect">
            <a:avLst/>
          </a:prstGeom>
          <a:solidFill>
            <a:schemeClr val="accent5">
              <a:lumMod val="40000"/>
              <a:lumOff val="6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FC81D2-6F41-2944-9E75-027BC0F70B22}"/>
              </a:ext>
            </a:extLst>
          </p:cNvPr>
          <p:cNvSpPr/>
          <p:nvPr/>
        </p:nvSpPr>
        <p:spPr>
          <a:xfrm>
            <a:off x="4149552" y="2921807"/>
            <a:ext cx="1174369" cy="1414869"/>
          </a:xfrm>
          <a:prstGeom prst="rect">
            <a:avLst/>
          </a:prstGeom>
          <a:solidFill>
            <a:schemeClr val="accent5">
              <a:lumMod val="40000"/>
              <a:lumOff val="6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1D610C-ACD7-C85C-BF53-D0C41B3609C2}"/>
              </a:ext>
            </a:extLst>
          </p:cNvPr>
          <p:cNvSpPr/>
          <p:nvPr/>
        </p:nvSpPr>
        <p:spPr>
          <a:xfrm>
            <a:off x="3012139" y="3958479"/>
            <a:ext cx="933457" cy="363070"/>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DF4890D-B3EE-F91D-1052-047A49E22C51}"/>
              </a:ext>
            </a:extLst>
          </p:cNvPr>
          <p:cNvSpPr/>
          <p:nvPr/>
        </p:nvSpPr>
        <p:spPr>
          <a:xfrm>
            <a:off x="4270007" y="3151094"/>
            <a:ext cx="933457" cy="363070"/>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gnetic Disk 17">
            <a:extLst>
              <a:ext uri="{FF2B5EF4-FFF2-40B4-BE49-F238E27FC236}">
                <a16:creationId xmlns:a16="http://schemas.microsoft.com/office/drawing/2014/main" id="{3AE1FA58-2AAD-A794-B1A2-DC4FA75B7410}"/>
              </a:ext>
            </a:extLst>
          </p:cNvPr>
          <p:cNvSpPr/>
          <p:nvPr/>
        </p:nvSpPr>
        <p:spPr>
          <a:xfrm>
            <a:off x="3171260" y="3301253"/>
            <a:ext cx="532295" cy="478343"/>
          </a:xfrm>
          <a:prstGeom prst="flowChartMagneticDisk">
            <a:avLst/>
          </a:prstGeom>
          <a:solidFill>
            <a:schemeClr val="accent3">
              <a:lumMod val="40000"/>
              <a:lumOff val="60000"/>
            </a:schemeClr>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81CD709-2176-BE7F-2FA7-B9405294193B}"/>
              </a:ext>
            </a:extLst>
          </p:cNvPr>
          <p:cNvCxnSpPr/>
          <p:nvPr/>
        </p:nvCxnSpPr>
        <p:spPr>
          <a:xfrm>
            <a:off x="988358" y="1797050"/>
            <a:ext cx="6891617" cy="0"/>
          </a:xfrm>
          <a:prstGeom prst="line">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038DB2-D6EB-FF3D-B95D-BB88DBF380E5}"/>
              </a:ext>
            </a:extLst>
          </p:cNvPr>
          <p:cNvCxnSpPr>
            <a:cxnSpLocks/>
          </p:cNvCxnSpPr>
          <p:nvPr/>
        </p:nvCxnSpPr>
        <p:spPr>
          <a:xfrm>
            <a:off x="8537765" y="2003612"/>
            <a:ext cx="0" cy="4244788"/>
          </a:xfrm>
          <a:prstGeom prst="line">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8CD36B8-4748-6BCC-9557-2C52985F465F}"/>
              </a:ext>
            </a:extLst>
          </p:cNvPr>
          <p:cNvSpPr/>
          <p:nvPr/>
        </p:nvSpPr>
        <p:spPr>
          <a:xfrm>
            <a:off x="988358" y="705206"/>
            <a:ext cx="4760257" cy="88714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17EC3ED-0B70-C7FD-21EA-96CA811AF12A}"/>
              </a:ext>
            </a:extLst>
          </p:cNvPr>
          <p:cNvSpPr/>
          <p:nvPr/>
        </p:nvSpPr>
        <p:spPr>
          <a:xfrm>
            <a:off x="9303131" y="2079091"/>
            <a:ext cx="2027139" cy="189451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2150A08-913D-B4D6-BD5F-4F92BC973E82}"/>
              </a:ext>
            </a:extLst>
          </p:cNvPr>
          <p:cNvSpPr/>
          <p:nvPr/>
        </p:nvSpPr>
        <p:spPr>
          <a:xfrm>
            <a:off x="9303130" y="4214932"/>
            <a:ext cx="2027139" cy="189451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9A37FE-1CB7-7A67-C759-DDBCC5E8668F}"/>
              </a:ext>
            </a:extLst>
          </p:cNvPr>
          <p:cNvSpPr/>
          <p:nvPr/>
        </p:nvSpPr>
        <p:spPr>
          <a:xfrm>
            <a:off x="8952390" y="900436"/>
            <a:ext cx="2739828" cy="6656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User with solid fill">
            <a:extLst>
              <a:ext uri="{FF2B5EF4-FFF2-40B4-BE49-F238E27FC236}">
                <a16:creationId xmlns:a16="http://schemas.microsoft.com/office/drawing/2014/main" id="{1DA62038-E43B-7783-2AC6-B821BCC11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8235" y="4969300"/>
            <a:ext cx="829244" cy="829244"/>
          </a:xfrm>
          <a:prstGeom prst="rect">
            <a:avLst/>
          </a:prstGeom>
        </p:spPr>
      </p:pic>
      <p:pic>
        <p:nvPicPr>
          <p:cNvPr id="42" name="Graphic 41" descr="Users with solid fill">
            <a:extLst>
              <a:ext uri="{FF2B5EF4-FFF2-40B4-BE49-F238E27FC236}">
                <a16:creationId xmlns:a16="http://schemas.microsoft.com/office/drawing/2014/main" id="{3357D66E-FA0C-2E79-4BC0-AA8455C976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764" y="2736472"/>
            <a:ext cx="1071283" cy="1071283"/>
          </a:xfrm>
          <a:prstGeom prst="rect">
            <a:avLst/>
          </a:prstGeom>
        </p:spPr>
      </p:pic>
      <p:pic>
        <p:nvPicPr>
          <p:cNvPr id="44" name="Graphic 43" descr="Cloud outline">
            <a:extLst>
              <a:ext uri="{FF2B5EF4-FFF2-40B4-BE49-F238E27FC236}">
                <a16:creationId xmlns:a16="http://schemas.microsoft.com/office/drawing/2014/main" id="{46F67917-7962-84D1-00B2-47BA6E30CE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1443" y="800096"/>
            <a:ext cx="914400" cy="914400"/>
          </a:xfrm>
          <a:prstGeom prst="rect">
            <a:avLst/>
          </a:prstGeom>
        </p:spPr>
      </p:pic>
      <p:pic>
        <p:nvPicPr>
          <p:cNvPr id="45" name="Graphic 44" descr="Cloud outline">
            <a:extLst>
              <a:ext uri="{FF2B5EF4-FFF2-40B4-BE49-F238E27FC236}">
                <a16:creationId xmlns:a16="http://schemas.microsoft.com/office/drawing/2014/main" id="{44154F55-7C41-9592-3F48-6A689C45B6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7331" y="778802"/>
            <a:ext cx="914400" cy="914400"/>
          </a:xfrm>
          <a:prstGeom prst="rect">
            <a:avLst/>
          </a:prstGeom>
        </p:spPr>
      </p:pic>
      <p:pic>
        <p:nvPicPr>
          <p:cNvPr id="46" name="Graphic 45" descr="Cloud outline">
            <a:extLst>
              <a:ext uri="{FF2B5EF4-FFF2-40B4-BE49-F238E27FC236}">
                <a16:creationId xmlns:a16="http://schemas.microsoft.com/office/drawing/2014/main" id="{59C6A4DF-0331-5CF5-102F-567E9D8CE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4045" y="789629"/>
            <a:ext cx="914400" cy="914400"/>
          </a:xfrm>
          <a:prstGeom prst="rect">
            <a:avLst/>
          </a:prstGeom>
        </p:spPr>
      </p:pic>
      <p:pic>
        <p:nvPicPr>
          <p:cNvPr id="47" name="Graphic 46" descr="Cloud outline">
            <a:extLst>
              <a:ext uri="{FF2B5EF4-FFF2-40B4-BE49-F238E27FC236}">
                <a16:creationId xmlns:a16="http://schemas.microsoft.com/office/drawing/2014/main" id="{E18F6DEC-9644-69F1-6B8A-5CEDD08E1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4499" y="780291"/>
            <a:ext cx="914400" cy="914400"/>
          </a:xfrm>
          <a:prstGeom prst="rect">
            <a:avLst/>
          </a:prstGeom>
        </p:spPr>
      </p:pic>
      <p:cxnSp>
        <p:nvCxnSpPr>
          <p:cNvPr id="50" name="Connector: Curved 49">
            <a:extLst>
              <a:ext uri="{FF2B5EF4-FFF2-40B4-BE49-F238E27FC236}">
                <a16:creationId xmlns:a16="http://schemas.microsoft.com/office/drawing/2014/main" id="{B684465D-08ED-1874-FE27-5749B6AE51A7}"/>
              </a:ext>
            </a:extLst>
          </p:cNvPr>
          <p:cNvCxnSpPr>
            <a:cxnSpLocks/>
          </p:cNvCxnSpPr>
          <p:nvPr/>
        </p:nvCxnSpPr>
        <p:spPr>
          <a:xfrm>
            <a:off x="1984286" y="1472510"/>
            <a:ext cx="2285721" cy="1828743"/>
          </a:xfrm>
          <a:prstGeom prst="curvedConnector3">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E90028F3-F45B-3AA6-67B3-40D7387C7429}"/>
              </a:ext>
            </a:extLst>
          </p:cNvPr>
          <p:cNvCxnSpPr>
            <a:cxnSpLocks/>
          </p:cNvCxnSpPr>
          <p:nvPr/>
        </p:nvCxnSpPr>
        <p:spPr>
          <a:xfrm rot="10800000">
            <a:off x="1678643" y="1472510"/>
            <a:ext cx="2580156" cy="1938274"/>
          </a:xfrm>
          <a:prstGeom prst="curvedConnector3">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DB8982C-97A8-63A4-6F4B-54AFDBFF944E}"/>
              </a:ext>
            </a:extLst>
          </p:cNvPr>
          <p:cNvCxnSpPr>
            <a:endCxn id="9" idx="1"/>
          </p:cNvCxnSpPr>
          <p:nvPr/>
        </p:nvCxnSpPr>
        <p:spPr>
          <a:xfrm>
            <a:off x="2512354" y="4126006"/>
            <a:ext cx="304804" cy="19608"/>
          </a:xfrm>
          <a:prstGeom prst="straightConnector1">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Arc 71">
            <a:extLst>
              <a:ext uri="{FF2B5EF4-FFF2-40B4-BE49-F238E27FC236}">
                <a16:creationId xmlns:a16="http://schemas.microsoft.com/office/drawing/2014/main" id="{C6A0BB14-F057-BECA-DA4B-B7C53DAC93C7}"/>
              </a:ext>
            </a:extLst>
          </p:cNvPr>
          <p:cNvSpPr/>
          <p:nvPr/>
        </p:nvSpPr>
        <p:spPr>
          <a:xfrm rot="18380167">
            <a:off x="5665038" y="5123832"/>
            <a:ext cx="914400" cy="914400"/>
          </a:xfrm>
          <a:prstGeom prst="arc">
            <a:avLst/>
          </a:prstGeom>
          <a:ln w="1270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Connector: Curved 85">
            <a:extLst>
              <a:ext uri="{FF2B5EF4-FFF2-40B4-BE49-F238E27FC236}">
                <a16:creationId xmlns:a16="http://schemas.microsoft.com/office/drawing/2014/main" id="{1EC1B428-BDD1-C21C-B1FF-7CFD4E11ADC6}"/>
              </a:ext>
            </a:extLst>
          </p:cNvPr>
          <p:cNvCxnSpPr>
            <a:cxnSpLocks/>
          </p:cNvCxnSpPr>
          <p:nvPr/>
        </p:nvCxnSpPr>
        <p:spPr>
          <a:xfrm rot="16200000" flipV="1">
            <a:off x="5267606" y="3406433"/>
            <a:ext cx="1052797" cy="940171"/>
          </a:xfrm>
          <a:prstGeom prst="curvedConnector3">
            <a:avLst>
              <a:gd name="adj1" fmla="val 99175"/>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2F7E80E-437E-8B69-4C45-70196519A44C}"/>
              </a:ext>
            </a:extLst>
          </p:cNvPr>
          <p:cNvSpPr/>
          <p:nvPr/>
        </p:nvSpPr>
        <p:spPr>
          <a:xfrm>
            <a:off x="6248403" y="2454086"/>
            <a:ext cx="1113864" cy="3383055"/>
          </a:xfrm>
          <a:prstGeom prst="rect">
            <a:avLst/>
          </a:prstGeom>
          <a:solidFill>
            <a:schemeClr val="accent4"/>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55BECF7-9F73-2073-68DA-52BE87966F03}"/>
              </a:ext>
            </a:extLst>
          </p:cNvPr>
          <p:cNvSpPr/>
          <p:nvPr/>
        </p:nvSpPr>
        <p:spPr>
          <a:xfrm>
            <a:off x="6157082" y="3064811"/>
            <a:ext cx="754139" cy="364189"/>
          </a:xfrm>
          <a:prstGeom prst="rect">
            <a:avLst/>
          </a:prstGeom>
          <a:solidFill>
            <a:schemeClr val="dk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95" name="Connector: Curved 94">
            <a:extLst>
              <a:ext uri="{FF2B5EF4-FFF2-40B4-BE49-F238E27FC236}">
                <a16:creationId xmlns:a16="http://schemas.microsoft.com/office/drawing/2014/main" id="{F340377E-CE15-73B9-452B-AEFC29F5E150}"/>
              </a:ext>
            </a:extLst>
          </p:cNvPr>
          <p:cNvCxnSpPr>
            <a:endCxn id="10" idx="3"/>
          </p:cNvCxnSpPr>
          <p:nvPr/>
        </p:nvCxnSpPr>
        <p:spPr>
          <a:xfrm rot="10800000">
            <a:off x="7362268" y="4145614"/>
            <a:ext cx="1940863" cy="1146424"/>
          </a:xfrm>
          <a:prstGeom prst="curvedConnector3">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18C05B3B-14B0-B3B7-CACB-62F9E91706AB}"/>
              </a:ext>
            </a:extLst>
          </p:cNvPr>
          <p:cNvCxnSpPr>
            <a:cxnSpLocks/>
          </p:cNvCxnSpPr>
          <p:nvPr/>
        </p:nvCxnSpPr>
        <p:spPr>
          <a:xfrm rot="10800000" flipV="1">
            <a:off x="7362268" y="2773167"/>
            <a:ext cx="1940863" cy="856074"/>
          </a:xfrm>
          <a:prstGeom prst="curvedConnector3">
            <a:avLst>
              <a:gd name="adj1" fmla="val 47922"/>
            </a:avLst>
          </a:prstGeom>
          <a:ln w="12700">
            <a:solidFill>
              <a:schemeClr val="bg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7FA3D5F0-7530-6FE5-4FAA-FFAE1F9430A8}"/>
              </a:ext>
            </a:extLst>
          </p:cNvPr>
          <p:cNvCxnSpPr>
            <a:cxnSpLocks/>
            <a:endCxn id="18" idx="4"/>
          </p:cNvCxnSpPr>
          <p:nvPr/>
        </p:nvCxnSpPr>
        <p:spPr>
          <a:xfrm rot="10800000">
            <a:off x="3703556" y="3540426"/>
            <a:ext cx="446003" cy="239175"/>
          </a:xfrm>
          <a:prstGeom prst="curved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3DF6F98-B0CB-7D4C-D5D4-5C0BD974BAF8}"/>
              </a:ext>
            </a:extLst>
          </p:cNvPr>
          <p:cNvCxnSpPr>
            <a:cxnSpLocks/>
            <a:endCxn id="15" idx="1"/>
          </p:cNvCxnSpPr>
          <p:nvPr/>
        </p:nvCxnSpPr>
        <p:spPr>
          <a:xfrm>
            <a:off x="3915338" y="3629241"/>
            <a:ext cx="234214" cy="1"/>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5" name="Arc 124">
            <a:extLst>
              <a:ext uri="{FF2B5EF4-FFF2-40B4-BE49-F238E27FC236}">
                <a16:creationId xmlns:a16="http://schemas.microsoft.com/office/drawing/2014/main" id="{A5B6694F-D1DC-3C13-33BC-3008FBAC8B3D}"/>
              </a:ext>
            </a:extLst>
          </p:cNvPr>
          <p:cNvSpPr/>
          <p:nvPr/>
        </p:nvSpPr>
        <p:spPr>
          <a:xfrm>
            <a:off x="3907511" y="3629241"/>
            <a:ext cx="242033" cy="189099"/>
          </a:xfrm>
          <a:prstGeom prst="arc">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5" name="Connector: Curved 134">
            <a:extLst>
              <a:ext uri="{FF2B5EF4-FFF2-40B4-BE49-F238E27FC236}">
                <a16:creationId xmlns:a16="http://schemas.microsoft.com/office/drawing/2014/main" id="{AAB5CDA9-682C-EA75-5142-C5B71A7BC890}"/>
              </a:ext>
            </a:extLst>
          </p:cNvPr>
          <p:cNvCxnSpPr>
            <a:endCxn id="16" idx="3"/>
          </p:cNvCxnSpPr>
          <p:nvPr/>
        </p:nvCxnSpPr>
        <p:spPr>
          <a:xfrm rot="10800000" flipV="1">
            <a:off x="3945596" y="4097500"/>
            <a:ext cx="203948" cy="42514"/>
          </a:xfrm>
          <a:prstGeom prst="curved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C8C6BE27-B837-CE19-F3E2-11BA481BD952}"/>
              </a:ext>
            </a:extLst>
          </p:cNvPr>
          <p:cNvSpPr txBox="1"/>
          <p:nvPr/>
        </p:nvSpPr>
        <p:spPr>
          <a:xfrm>
            <a:off x="1429260" y="1224326"/>
            <a:ext cx="585795" cy="183369"/>
          </a:xfrm>
          <a:prstGeom prst="rect">
            <a:avLst/>
          </a:prstGeom>
          <a:noFill/>
        </p:spPr>
        <p:txBody>
          <a:bodyPr wrap="square" lIns="0" tIns="0" rIns="0" bIns="0" rtlCol="0">
            <a:noAutofit/>
          </a:bodyPr>
          <a:lstStyle/>
          <a:p>
            <a:pPr algn="l">
              <a:lnSpc>
                <a:spcPct val="120000"/>
              </a:lnSpc>
            </a:pPr>
            <a:r>
              <a:rPr lang="en-US" sz="1100" b="1">
                <a:solidFill>
                  <a:schemeClr val="bg1"/>
                </a:solidFill>
              </a:rPr>
              <a:t>Tenant</a:t>
            </a:r>
          </a:p>
        </p:txBody>
      </p:sp>
      <p:sp>
        <p:nvSpPr>
          <p:cNvPr id="137" name="TextBox 136">
            <a:extLst>
              <a:ext uri="{FF2B5EF4-FFF2-40B4-BE49-F238E27FC236}">
                <a16:creationId xmlns:a16="http://schemas.microsoft.com/office/drawing/2014/main" id="{79071576-A626-BB08-F39D-76DB1EF480B7}"/>
              </a:ext>
            </a:extLst>
          </p:cNvPr>
          <p:cNvSpPr txBox="1"/>
          <p:nvPr/>
        </p:nvSpPr>
        <p:spPr>
          <a:xfrm>
            <a:off x="2489714" y="1204473"/>
            <a:ext cx="585795" cy="183369"/>
          </a:xfrm>
          <a:prstGeom prst="rect">
            <a:avLst/>
          </a:prstGeom>
          <a:noFill/>
        </p:spPr>
        <p:txBody>
          <a:bodyPr wrap="square" lIns="0" tIns="0" rIns="0" bIns="0" rtlCol="0">
            <a:noAutofit/>
          </a:bodyPr>
          <a:lstStyle/>
          <a:p>
            <a:pPr algn="l">
              <a:lnSpc>
                <a:spcPct val="120000"/>
              </a:lnSpc>
            </a:pPr>
            <a:r>
              <a:rPr lang="en-US" sz="1100" b="1">
                <a:solidFill>
                  <a:schemeClr val="bg1"/>
                </a:solidFill>
              </a:rPr>
              <a:t>Tenant</a:t>
            </a:r>
          </a:p>
        </p:txBody>
      </p:sp>
      <p:sp>
        <p:nvSpPr>
          <p:cNvPr id="138" name="TextBox 137">
            <a:extLst>
              <a:ext uri="{FF2B5EF4-FFF2-40B4-BE49-F238E27FC236}">
                <a16:creationId xmlns:a16="http://schemas.microsoft.com/office/drawing/2014/main" id="{50F81BD6-6C72-A9F4-5416-02E5187FF9A7}"/>
              </a:ext>
            </a:extLst>
          </p:cNvPr>
          <p:cNvSpPr txBox="1"/>
          <p:nvPr/>
        </p:nvSpPr>
        <p:spPr>
          <a:xfrm>
            <a:off x="3492456" y="1216760"/>
            <a:ext cx="585795" cy="183369"/>
          </a:xfrm>
          <a:prstGeom prst="rect">
            <a:avLst/>
          </a:prstGeom>
          <a:noFill/>
        </p:spPr>
        <p:txBody>
          <a:bodyPr wrap="square" lIns="0" tIns="0" rIns="0" bIns="0" rtlCol="0">
            <a:noAutofit/>
          </a:bodyPr>
          <a:lstStyle/>
          <a:p>
            <a:pPr algn="l">
              <a:lnSpc>
                <a:spcPct val="120000"/>
              </a:lnSpc>
            </a:pPr>
            <a:r>
              <a:rPr lang="en-US" sz="1100" b="1">
                <a:solidFill>
                  <a:schemeClr val="bg1"/>
                </a:solidFill>
              </a:rPr>
              <a:t>Tenant</a:t>
            </a:r>
          </a:p>
        </p:txBody>
      </p:sp>
      <p:sp>
        <p:nvSpPr>
          <p:cNvPr id="140" name="TextBox 139">
            <a:extLst>
              <a:ext uri="{FF2B5EF4-FFF2-40B4-BE49-F238E27FC236}">
                <a16:creationId xmlns:a16="http://schemas.microsoft.com/office/drawing/2014/main" id="{EC3F9B8B-C900-BA06-C317-413A3E440DB7}"/>
              </a:ext>
            </a:extLst>
          </p:cNvPr>
          <p:cNvSpPr txBox="1"/>
          <p:nvPr/>
        </p:nvSpPr>
        <p:spPr>
          <a:xfrm>
            <a:off x="4617669" y="1202446"/>
            <a:ext cx="585795" cy="183369"/>
          </a:xfrm>
          <a:prstGeom prst="rect">
            <a:avLst/>
          </a:prstGeom>
          <a:noFill/>
        </p:spPr>
        <p:txBody>
          <a:bodyPr wrap="square" lIns="0" tIns="0" rIns="0" bIns="0" rtlCol="0">
            <a:noAutofit/>
          </a:bodyPr>
          <a:lstStyle/>
          <a:p>
            <a:pPr algn="l">
              <a:lnSpc>
                <a:spcPct val="120000"/>
              </a:lnSpc>
            </a:pPr>
            <a:r>
              <a:rPr lang="en-US" sz="1100" b="1">
                <a:solidFill>
                  <a:schemeClr val="bg1"/>
                </a:solidFill>
              </a:rPr>
              <a:t>Tenant</a:t>
            </a:r>
          </a:p>
        </p:txBody>
      </p:sp>
      <p:sp>
        <p:nvSpPr>
          <p:cNvPr id="141" name="TextBox 140">
            <a:extLst>
              <a:ext uri="{FF2B5EF4-FFF2-40B4-BE49-F238E27FC236}">
                <a16:creationId xmlns:a16="http://schemas.microsoft.com/office/drawing/2014/main" id="{189D98C6-3B07-3AEA-F114-709C62DDAD47}"/>
              </a:ext>
            </a:extLst>
          </p:cNvPr>
          <p:cNvSpPr txBox="1"/>
          <p:nvPr/>
        </p:nvSpPr>
        <p:spPr>
          <a:xfrm>
            <a:off x="2225626" y="745674"/>
            <a:ext cx="2285720" cy="259763"/>
          </a:xfrm>
          <a:prstGeom prst="rect">
            <a:avLst/>
          </a:prstGeom>
          <a:noFill/>
        </p:spPr>
        <p:txBody>
          <a:bodyPr wrap="square" lIns="0" tIns="0" rIns="0" bIns="0" rtlCol="0">
            <a:noAutofit/>
          </a:bodyPr>
          <a:lstStyle/>
          <a:p>
            <a:pPr algn="l">
              <a:lnSpc>
                <a:spcPct val="120000"/>
              </a:lnSpc>
            </a:pPr>
            <a:r>
              <a:rPr lang="en-US" sz="1100" b="1">
                <a:solidFill>
                  <a:schemeClr val="bg1"/>
                </a:solidFill>
              </a:rPr>
              <a:t>Cisco Cloud (Cisco Cloud Region)</a:t>
            </a:r>
          </a:p>
        </p:txBody>
      </p:sp>
      <p:sp>
        <p:nvSpPr>
          <p:cNvPr id="142" name="TextBox 141">
            <a:extLst>
              <a:ext uri="{FF2B5EF4-FFF2-40B4-BE49-F238E27FC236}">
                <a16:creationId xmlns:a16="http://schemas.microsoft.com/office/drawing/2014/main" id="{3E8A25A0-2A7A-DF94-5BDB-8E21145ECA74}"/>
              </a:ext>
            </a:extLst>
          </p:cNvPr>
          <p:cNvSpPr txBox="1"/>
          <p:nvPr/>
        </p:nvSpPr>
        <p:spPr>
          <a:xfrm>
            <a:off x="9374842" y="2237927"/>
            <a:ext cx="1895244" cy="259763"/>
          </a:xfrm>
          <a:prstGeom prst="rect">
            <a:avLst/>
          </a:prstGeom>
          <a:noFill/>
        </p:spPr>
        <p:txBody>
          <a:bodyPr wrap="square" lIns="0" tIns="0" rIns="0" bIns="0" rtlCol="0">
            <a:noAutofit/>
          </a:bodyPr>
          <a:lstStyle/>
          <a:p>
            <a:pPr algn="ctr">
              <a:lnSpc>
                <a:spcPct val="120000"/>
              </a:lnSpc>
            </a:pPr>
            <a:r>
              <a:rPr lang="en-US" sz="1100" b="1">
                <a:solidFill>
                  <a:schemeClr val="bg1"/>
                </a:solidFill>
              </a:rPr>
              <a:t>Customer Premises</a:t>
            </a:r>
          </a:p>
        </p:txBody>
      </p:sp>
      <p:sp>
        <p:nvSpPr>
          <p:cNvPr id="144" name="TextBox 143">
            <a:extLst>
              <a:ext uri="{FF2B5EF4-FFF2-40B4-BE49-F238E27FC236}">
                <a16:creationId xmlns:a16="http://schemas.microsoft.com/office/drawing/2014/main" id="{B043F5E4-92EA-91A3-0797-B5566B5063BB}"/>
              </a:ext>
            </a:extLst>
          </p:cNvPr>
          <p:cNvSpPr txBox="1"/>
          <p:nvPr/>
        </p:nvSpPr>
        <p:spPr>
          <a:xfrm>
            <a:off x="9374842" y="4468211"/>
            <a:ext cx="1895244" cy="259763"/>
          </a:xfrm>
          <a:prstGeom prst="rect">
            <a:avLst/>
          </a:prstGeom>
          <a:noFill/>
        </p:spPr>
        <p:txBody>
          <a:bodyPr wrap="square" lIns="0" tIns="0" rIns="0" bIns="0" rtlCol="0">
            <a:noAutofit/>
          </a:bodyPr>
          <a:lstStyle/>
          <a:p>
            <a:pPr algn="ctr">
              <a:lnSpc>
                <a:spcPct val="120000"/>
              </a:lnSpc>
            </a:pPr>
            <a:r>
              <a:rPr lang="en-US" sz="1100" b="1">
                <a:solidFill>
                  <a:schemeClr val="bg1"/>
                </a:solidFill>
              </a:rPr>
              <a:t>Customer</a:t>
            </a:r>
          </a:p>
          <a:p>
            <a:pPr algn="ctr">
              <a:lnSpc>
                <a:spcPct val="120000"/>
              </a:lnSpc>
            </a:pPr>
            <a:r>
              <a:rPr lang="en-US" sz="1100" b="1">
                <a:solidFill>
                  <a:schemeClr val="bg1"/>
                </a:solidFill>
              </a:rPr>
              <a:t>Work from Home User</a:t>
            </a:r>
          </a:p>
        </p:txBody>
      </p:sp>
      <p:sp>
        <p:nvSpPr>
          <p:cNvPr id="145" name="TextBox 144">
            <a:extLst>
              <a:ext uri="{FF2B5EF4-FFF2-40B4-BE49-F238E27FC236}">
                <a16:creationId xmlns:a16="http://schemas.microsoft.com/office/drawing/2014/main" id="{372DBECB-B615-A70B-0091-2D918B55FCE0}"/>
              </a:ext>
            </a:extLst>
          </p:cNvPr>
          <p:cNvSpPr txBox="1"/>
          <p:nvPr/>
        </p:nvSpPr>
        <p:spPr>
          <a:xfrm>
            <a:off x="1471530" y="1648484"/>
            <a:ext cx="963059" cy="181094"/>
          </a:xfrm>
          <a:prstGeom prst="rect">
            <a:avLst/>
          </a:prstGeom>
          <a:noFill/>
        </p:spPr>
        <p:txBody>
          <a:bodyPr wrap="square" lIns="0" tIns="0" rIns="0" bIns="0" rtlCol="0">
            <a:noAutofit/>
          </a:bodyPr>
          <a:lstStyle/>
          <a:p>
            <a:pPr algn="l">
              <a:lnSpc>
                <a:spcPct val="120000"/>
              </a:lnSpc>
            </a:pPr>
            <a:r>
              <a:rPr lang="en-US" sz="800" b="1">
                <a:solidFill>
                  <a:schemeClr val="tx1">
                    <a:lumMod val="50000"/>
                  </a:schemeClr>
                </a:solidFill>
              </a:rPr>
              <a:t>HTTPS/REST</a:t>
            </a:r>
          </a:p>
        </p:txBody>
      </p:sp>
      <p:sp>
        <p:nvSpPr>
          <p:cNvPr id="146" name="TextBox 145">
            <a:extLst>
              <a:ext uri="{FF2B5EF4-FFF2-40B4-BE49-F238E27FC236}">
                <a16:creationId xmlns:a16="http://schemas.microsoft.com/office/drawing/2014/main" id="{1D965FCA-3F6E-4903-2478-B69C8CE0839C}"/>
              </a:ext>
            </a:extLst>
          </p:cNvPr>
          <p:cNvSpPr txBox="1"/>
          <p:nvPr/>
        </p:nvSpPr>
        <p:spPr>
          <a:xfrm>
            <a:off x="3065468" y="1831393"/>
            <a:ext cx="1126661" cy="159661"/>
          </a:xfrm>
          <a:prstGeom prst="rect">
            <a:avLst/>
          </a:prstGeom>
          <a:noFill/>
        </p:spPr>
        <p:txBody>
          <a:bodyPr wrap="square" lIns="0" tIns="0" rIns="0" bIns="0" rtlCol="0">
            <a:noAutofit/>
          </a:bodyPr>
          <a:lstStyle/>
          <a:p>
            <a:pPr algn="l">
              <a:lnSpc>
                <a:spcPct val="120000"/>
              </a:lnSpc>
            </a:pPr>
            <a:r>
              <a:rPr lang="en-US" sz="800" b="1">
                <a:solidFill>
                  <a:schemeClr val="tx1">
                    <a:lumMod val="50000"/>
                  </a:schemeClr>
                </a:solidFill>
              </a:rPr>
              <a:t>HTTPS/</a:t>
            </a:r>
            <a:r>
              <a:rPr lang="en-US" sz="800" b="1" err="1">
                <a:solidFill>
                  <a:schemeClr val="tx1">
                    <a:lumMod val="50000"/>
                  </a:schemeClr>
                </a:solidFill>
              </a:rPr>
              <a:t>WebHooks</a:t>
            </a:r>
            <a:endParaRPr lang="en-US" sz="800" b="1">
              <a:solidFill>
                <a:schemeClr val="tx1">
                  <a:lumMod val="50000"/>
                </a:schemeClr>
              </a:solidFill>
            </a:endParaRPr>
          </a:p>
          <a:p>
            <a:pPr algn="l">
              <a:lnSpc>
                <a:spcPct val="120000"/>
              </a:lnSpc>
            </a:pPr>
            <a:r>
              <a:rPr lang="en-US" sz="800" b="1">
                <a:solidFill>
                  <a:schemeClr val="tx1">
                    <a:lumMod val="50000"/>
                  </a:schemeClr>
                </a:solidFill>
              </a:rPr>
              <a:t>HTTPS/</a:t>
            </a:r>
            <a:r>
              <a:rPr lang="en-US" sz="800" b="1" err="1">
                <a:solidFill>
                  <a:schemeClr val="tx1">
                    <a:lumMod val="50000"/>
                  </a:schemeClr>
                </a:solidFill>
              </a:rPr>
              <a:t>WebSockets</a:t>
            </a:r>
            <a:endParaRPr lang="en-US" sz="800" b="1">
              <a:solidFill>
                <a:schemeClr val="tx1">
                  <a:lumMod val="50000"/>
                </a:schemeClr>
              </a:solidFill>
            </a:endParaRPr>
          </a:p>
        </p:txBody>
      </p:sp>
      <p:sp>
        <p:nvSpPr>
          <p:cNvPr id="147" name="TextBox 146">
            <a:extLst>
              <a:ext uri="{FF2B5EF4-FFF2-40B4-BE49-F238E27FC236}">
                <a16:creationId xmlns:a16="http://schemas.microsoft.com/office/drawing/2014/main" id="{0DEA6549-7C8D-C62D-85EA-3D33420513B1}"/>
              </a:ext>
            </a:extLst>
          </p:cNvPr>
          <p:cNvSpPr txBox="1"/>
          <p:nvPr/>
        </p:nvSpPr>
        <p:spPr>
          <a:xfrm>
            <a:off x="3407707" y="2189210"/>
            <a:ext cx="2052917" cy="254052"/>
          </a:xfrm>
          <a:prstGeom prst="rect">
            <a:avLst/>
          </a:prstGeom>
          <a:noFill/>
        </p:spPr>
        <p:txBody>
          <a:bodyPr wrap="square" lIns="0" tIns="0" rIns="0" bIns="0" rtlCol="0">
            <a:noAutofit/>
          </a:bodyPr>
          <a:lstStyle/>
          <a:p>
            <a:pPr algn="l">
              <a:lnSpc>
                <a:spcPct val="120000"/>
              </a:lnSpc>
            </a:pPr>
            <a:r>
              <a:rPr lang="en-US" sz="1100" b="1">
                <a:solidFill>
                  <a:schemeClr val="bg1"/>
                </a:solidFill>
              </a:rPr>
              <a:t>2Ring Cloud (MS Azure Region)</a:t>
            </a:r>
          </a:p>
        </p:txBody>
      </p:sp>
      <p:sp>
        <p:nvSpPr>
          <p:cNvPr id="152" name="TextBox 151">
            <a:extLst>
              <a:ext uri="{FF2B5EF4-FFF2-40B4-BE49-F238E27FC236}">
                <a16:creationId xmlns:a16="http://schemas.microsoft.com/office/drawing/2014/main" id="{3F58BAA5-62C8-6CC7-3DFD-E3E637412AA8}"/>
              </a:ext>
            </a:extLst>
          </p:cNvPr>
          <p:cNvSpPr txBox="1"/>
          <p:nvPr/>
        </p:nvSpPr>
        <p:spPr>
          <a:xfrm>
            <a:off x="3236866" y="2493387"/>
            <a:ext cx="1488662" cy="229333"/>
          </a:xfrm>
          <a:prstGeom prst="rect">
            <a:avLst/>
          </a:prstGeom>
          <a:noFill/>
        </p:spPr>
        <p:txBody>
          <a:bodyPr wrap="square" lIns="0" tIns="0" rIns="0" bIns="0" rtlCol="0">
            <a:noAutofit/>
          </a:bodyPr>
          <a:lstStyle/>
          <a:p>
            <a:pPr algn="l">
              <a:lnSpc>
                <a:spcPct val="120000"/>
              </a:lnSpc>
            </a:pPr>
            <a:r>
              <a:rPr lang="en-US" sz="800" b="1">
                <a:solidFill>
                  <a:schemeClr val="bg1"/>
                </a:solidFill>
              </a:rPr>
              <a:t>Kubernetes Cluster</a:t>
            </a:r>
          </a:p>
        </p:txBody>
      </p:sp>
      <p:sp>
        <p:nvSpPr>
          <p:cNvPr id="153" name="TextBox 152">
            <a:extLst>
              <a:ext uri="{FF2B5EF4-FFF2-40B4-BE49-F238E27FC236}">
                <a16:creationId xmlns:a16="http://schemas.microsoft.com/office/drawing/2014/main" id="{1262DB8D-A6DC-BD3C-AB9A-41C625E4651A}"/>
              </a:ext>
            </a:extLst>
          </p:cNvPr>
          <p:cNvSpPr txBox="1"/>
          <p:nvPr/>
        </p:nvSpPr>
        <p:spPr>
          <a:xfrm>
            <a:off x="3203443" y="3527971"/>
            <a:ext cx="466870" cy="189886"/>
          </a:xfrm>
          <a:prstGeom prst="rect">
            <a:avLst/>
          </a:prstGeom>
          <a:noFill/>
        </p:spPr>
        <p:txBody>
          <a:bodyPr wrap="square" lIns="0" tIns="0" rIns="0" bIns="0" rtlCol="0">
            <a:noAutofit/>
          </a:bodyPr>
          <a:lstStyle/>
          <a:p>
            <a:pPr algn="l">
              <a:lnSpc>
                <a:spcPct val="120000"/>
              </a:lnSpc>
            </a:pPr>
            <a:r>
              <a:rPr lang="en-US" sz="800" b="1">
                <a:solidFill>
                  <a:schemeClr val="bg1"/>
                </a:solidFill>
              </a:rPr>
              <a:t>Database</a:t>
            </a:r>
          </a:p>
        </p:txBody>
      </p:sp>
      <p:sp>
        <p:nvSpPr>
          <p:cNvPr id="154" name="TextBox 153">
            <a:extLst>
              <a:ext uri="{FF2B5EF4-FFF2-40B4-BE49-F238E27FC236}">
                <a16:creationId xmlns:a16="http://schemas.microsoft.com/office/drawing/2014/main" id="{CC6D67D9-D28A-B93E-BCA0-E4A08BDA8AA8}"/>
              </a:ext>
            </a:extLst>
          </p:cNvPr>
          <p:cNvSpPr txBox="1"/>
          <p:nvPr/>
        </p:nvSpPr>
        <p:spPr>
          <a:xfrm>
            <a:off x="3182863" y="4076998"/>
            <a:ext cx="673279" cy="256708"/>
          </a:xfrm>
          <a:prstGeom prst="rect">
            <a:avLst/>
          </a:prstGeom>
          <a:noFill/>
        </p:spPr>
        <p:txBody>
          <a:bodyPr wrap="square" lIns="0" tIns="0" rIns="0" bIns="0" rtlCol="0">
            <a:noAutofit/>
          </a:bodyPr>
          <a:lstStyle/>
          <a:p>
            <a:pPr algn="l">
              <a:lnSpc>
                <a:spcPct val="120000"/>
              </a:lnSpc>
            </a:pPr>
            <a:r>
              <a:rPr lang="en-US" sz="800" b="1">
                <a:solidFill>
                  <a:schemeClr val="bg1"/>
                </a:solidFill>
              </a:rPr>
              <a:t>File Storage</a:t>
            </a:r>
          </a:p>
        </p:txBody>
      </p:sp>
      <p:sp>
        <p:nvSpPr>
          <p:cNvPr id="155" name="TextBox 154">
            <a:extLst>
              <a:ext uri="{FF2B5EF4-FFF2-40B4-BE49-F238E27FC236}">
                <a16:creationId xmlns:a16="http://schemas.microsoft.com/office/drawing/2014/main" id="{F76E8141-4A53-E304-D703-0DF5148D4040}"/>
              </a:ext>
            </a:extLst>
          </p:cNvPr>
          <p:cNvSpPr txBox="1"/>
          <p:nvPr/>
        </p:nvSpPr>
        <p:spPr>
          <a:xfrm>
            <a:off x="4341441" y="3259750"/>
            <a:ext cx="866126" cy="371352"/>
          </a:xfrm>
          <a:prstGeom prst="rect">
            <a:avLst/>
          </a:prstGeom>
          <a:noFill/>
        </p:spPr>
        <p:txBody>
          <a:bodyPr wrap="square" lIns="0" tIns="0" rIns="0" bIns="0" rtlCol="0">
            <a:noAutofit/>
          </a:bodyPr>
          <a:lstStyle/>
          <a:p>
            <a:pPr algn="l">
              <a:lnSpc>
                <a:spcPct val="120000"/>
              </a:lnSpc>
            </a:pPr>
            <a:r>
              <a:rPr lang="en-US" sz="800" b="1">
                <a:solidFill>
                  <a:schemeClr val="bg1"/>
                </a:solidFill>
              </a:rPr>
              <a:t>Cloud Connector</a:t>
            </a:r>
          </a:p>
        </p:txBody>
      </p:sp>
      <p:sp>
        <p:nvSpPr>
          <p:cNvPr id="156" name="TextBox 155">
            <a:extLst>
              <a:ext uri="{FF2B5EF4-FFF2-40B4-BE49-F238E27FC236}">
                <a16:creationId xmlns:a16="http://schemas.microsoft.com/office/drawing/2014/main" id="{33FC2559-687E-347C-96BB-D85D3321DDF4}"/>
              </a:ext>
            </a:extLst>
          </p:cNvPr>
          <p:cNvSpPr txBox="1"/>
          <p:nvPr/>
        </p:nvSpPr>
        <p:spPr>
          <a:xfrm>
            <a:off x="3467404" y="2695670"/>
            <a:ext cx="2052917" cy="254052"/>
          </a:xfrm>
          <a:prstGeom prst="rect">
            <a:avLst/>
          </a:prstGeom>
          <a:noFill/>
        </p:spPr>
        <p:txBody>
          <a:bodyPr wrap="square" lIns="0" tIns="0" rIns="0" bIns="0" rtlCol="0">
            <a:noAutofit/>
          </a:bodyPr>
          <a:lstStyle/>
          <a:p>
            <a:pPr algn="l">
              <a:lnSpc>
                <a:spcPct val="120000"/>
              </a:lnSpc>
            </a:pPr>
            <a:r>
              <a:rPr lang="en-US" sz="1050" b="1">
                <a:solidFill>
                  <a:schemeClr val="bg1"/>
                </a:solidFill>
              </a:rPr>
              <a:t>Tenant Namespaces</a:t>
            </a:r>
          </a:p>
        </p:txBody>
      </p:sp>
      <p:sp>
        <p:nvSpPr>
          <p:cNvPr id="157" name="TextBox 156">
            <a:extLst>
              <a:ext uri="{FF2B5EF4-FFF2-40B4-BE49-F238E27FC236}">
                <a16:creationId xmlns:a16="http://schemas.microsoft.com/office/drawing/2014/main" id="{3D60826F-5049-ECA6-5B9C-D8FCA39A654E}"/>
              </a:ext>
            </a:extLst>
          </p:cNvPr>
          <p:cNvSpPr txBox="1"/>
          <p:nvPr/>
        </p:nvSpPr>
        <p:spPr>
          <a:xfrm>
            <a:off x="4225742" y="3825112"/>
            <a:ext cx="1055545" cy="254052"/>
          </a:xfrm>
          <a:prstGeom prst="rect">
            <a:avLst/>
          </a:prstGeom>
          <a:noFill/>
        </p:spPr>
        <p:txBody>
          <a:bodyPr wrap="square" lIns="0" tIns="0" rIns="0" bIns="0" rtlCol="0">
            <a:noAutofit/>
          </a:bodyPr>
          <a:lstStyle/>
          <a:p>
            <a:pPr algn="l">
              <a:lnSpc>
                <a:spcPct val="120000"/>
              </a:lnSpc>
            </a:pPr>
            <a:r>
              <a:rPr lang="en-US" sz="1050" b="1">
                <a:solidFill>
                  <a:schemeClr val="bg1"/>
                </a:solidFill>
              </a:rPr>
              <a:t>Tenant Services</a:t>
            </a:r>
          </a:p>
        </p:txBody>
      </p:sp>
      <p:sp>
        <p:nvSpPr>
          <p:cNvPr id="158" name="TextBox 157">
            <a:extLst>
              <a:ext uri="{FF2B5EF4-FFF2-40B4-BE49-F238E27FC236}">
                <a16:creationId xmlns:a16="http://schemas.microsoft.com/office/drawing/2014/main" id="{CF0EF8E4-7301-CF97-168B-1455334ACF62}"/>
              </a:ext>
            </a:extLst>
          </p:cNvPr>
          <p:cNvSpPr txBox="1"/>
          <p:nvPr/>
        </p:nvSpPr>
        <p:spPr>
          <a:xfrm>
            <a:off x="4280713" y="5297745"/>
            <a:ext cx="1055545" cy="254052"/>
          </a:xfrm>
          <a:prstGeom prst="rect">
            <a:avLst/>
          </a:prstGeom>
          <a:noFill/>
        </p:spPr>
        <p:txBody>
          <a:bodyPr wrap="square" lIns="0" tIns="0" rIns="0" bIns="0" rtlCol="0">
            <a:noAutofit/>
          </a:bodyPr>
          <a:lstStyle/>
          <a:p>
            <a:pPr algn="l">
              <a:lnSpc>
                <a:spcPct val="120000"/>
              </a:lnSpc>
            </a:pPr>
            <a:r>
              <a:rPr lang="en-US" sz="1050" b="1">
                <a:solidFill>
                  <a:schemeClr val="bg1"/>
                </a:solidFill>
              </a:rPr>
              <a:t>Shared Services</a:t>
            </a:r>
          </a:p>
        </p:txBody>
      </p:sp>
      <p:sp>
        <p:nvSpPr>
          <p:cNvPr id="159" name="TextBox 158">
            <a:extLst>
              <a:ext uri="{FF2B5EF4-FFF2-40B4-BE49-F238E27FC236}">
                <a16:creationId xmlns:a16="http://schemas.microsoft.com/office/drawing/2014/main" id="{FB816799-4BB6-5ABE-CA50-C0E4E2D12093}"/>
              </a:ext>
            </a:extLst>
          </p:cNvPr>
          <p:cNvSpPr txBox="1"/>
          <p:nvPr/>
        </p:nvSpPr>
        <p:spPr>
          <a:xfrm>
            <a:off x="1435493" y="3970474"/>
            <a:ext cx="1055545" cy="254052"/>
          </a:xfrm>
          <a:prstGeom prst="rect">
            <a:avLst/>
          </a:prstGeom>
          <a:noFill/>
        </p:spPr>
        <p:txBody>
          <a:bodyPr wrap="square" lIns="0" tIns="0" rIns="0" bIns="0" rtlCol="0">
            <a:noAutofit/>
          </a:bodyPr>
          <a:lstStyle/>
          <a:p>
            <a:pPr algn="ctr">
              <a:lnSpc>
                <a:spcPct val="120000"/>
              </a:lnSpc>
            </a:pPr>
            <a:r>
              <a:rPr lang="en-US" sz="1050" b="1">
                <a:solidFill>
                  <a:schemeClr val="bg1"/>
                </a:solidFill>
              </a:rPr>
              <a:t>Configuration Management</a:t>
            </a:r>
          </a:p>
        </p:txBody>
      </p:sp>
      <p:sp>
        <p:nvSpPr>
          <p:cNvPr id="160" name="TextBox 159">
            <a:extLst>
              <a:ext uri="{FF2B5EF4-FFF2-40B4-BE49-F238E27FC236}">
                <a16:creationId xmlns:a16="http://schemas.microsoft.com/office/drawing/2014/main" id="{4F78E888-33E0-80F7-E338-0818DBA59329}"/>
              </a:ext>
            </a:extLst>
          </p:cNvPr>
          <p:cNvSpPr txBox="1"/>
          <p:nvPr/>
        </p:nvSpPr>
        <p:spPr>
          <a:xfrm>
            <a:off x="8628621" y="3026348"/>
            <a:ext cx="509972" cy="162905"/>
          </a:xfrm>
          <a:prstGeom prst="rect">
            <a:avLst/>
          </a:prstGeom>
          <a:noFill/>
        </p:spPr>
        <p:txBody>
          <a:bodyPr wrap="square" lIns="0" tIns="0" rIns="0" bIns="0" rtlCol="0">
            <a:noAutofit/>
          </a:bodyPr>
          <a:lstStyle/>
          <a:p>
            <a:pPr algn="l">
              <a:lnSpc>
                <a:spcPct val="120000"/>
              </a:lnSpc>
            </a:pPr>
            <a:r>
              <a:rPr lang="en-US" sz="800" b="1">
                <a:solidFill>
                  <a:schemeClr val="tx1">
                    <a:lumMod val="50000"/>
                  </a:schemeClr>
                </a:solidFill>
              </a:rPr>
              <a:t>HTTPS</a:t>
            </a:r>
          </a:p>
        </p:txBody>
      </p:sp>
      <p:sp>
        <p:nvSpPr>
          <p:cNvPr id="161" name="TextBox 160">
            <a:extLst>
              <a:ext uri="{FF2B5EF4-FFF2-40B4-BE49-F238E27FC236}">
                <a16:creationId xmlns:a16="http://schemas.microsoft.com/office/drawing/2014/main" id="{11DAF7B9-812B-90C3-F30D-1A812A7D83E2}"/>
              </a:ext>
            </a:extLst>
          </p:cNvPr>
          <p:cNvSpPr txBox="1"/>
          <p:nvPr/>
        </p:nvSpPr>
        <p:spPr>
          <a:xfrm>
            <a:off x="8696102" y="5390445"/>
            <a:ext cx="509972" cy="162905"/>
          </a:xfrm>
          <a:prstGeom prst="rect">
            <a:avLst/>
          </a:prstGeom>
          <a:noFill/>
        </p:spPr>
        <p:txBody>
          <a:bodyPr wrap="square" lIns="0" tIns="0" rIns="0" bIns="0" rtlCol="0">
            <a:noAutofit/>
          </a:bodyPr>
          <a:lstStyle/>
          <a:p>
            <a:pPr algn="l">
              <a:lnSpc>
                <a:spcPct val="120000"/>
              </a:lnSpc>
            </a:pPr>
            <a:r>
              <a:rPr lang="en-US" sz="800" b="1">
                <a:solidFill>
                  <a:schemeClr val="tx1">
                    <a:lumMod val="50000"/>
                  </a:schemeClr>
                </a:solidFill>
              </a:rPr>
              <a:t>HTTPS</a:t>
            </a:r>
          </a:p>
        </p:txBody>
      </p:sp>
      <p:sp>
        <p:nvSpPr>
          <p:cNvPr id="163" name="TextBox 162">
            <a:extLst>
              <a:ext uri="{FF2B5EF4-FFF2-40B4-BE49-F238E27FC236}">
                <a16:creationId xmlns:a16="http://schemas.microsoft.com/office/drawing/2014/main" id="{AF9FCCDE-577A-AD68-5EC6-B1DBD5E53EBB}"/>
              </a:ext>
            </a:extLst>
          </p:cNvPr>
          <p:cNvSpPr txBox="1"/>
          <p:nvPr/>
        </p:nvSpPr>
        <p:spPr>
          <a:xfrm>
            <a:off x="6285406" y="3912699"/>
            <a:ext cx="1055545" cy="254052"/>
          </a:xfrm>
          <a:prstGeom prst="rect">
            <a:avLst/>
          </a:prstGeom>
          <a:noFill/>
        </p:spPr>
        <p:txBody>
          <a:bodyPr wrap="square" lIns="0" tIns="0" rIns="0" bIns="0" rtlCol="0">
            <a:noAutofit/>
          </a:bodyPr>
          <a:lstStyle/>
          <a:p>
            <a:pPr algn="ctr">
              <a:lnSpc>
                <a:spcPct val="120000"/>
              </a:lnSpc>
            </a:pPr>
            <a:r>
              <a:rPr lang="en-US" sz="1050" b="1"/>
              <a:t>Web Application</a:t>
            </a:r>
          </a:p>
          <a:p>
            <a:pPr algn="ctr">
              <a:lnSpc>
                <a:spcPct val="120000"/>
              </a:lnSpc>
            </a:pPr>
            <a:r>
              <a:rPr lang="en-US" sz="1050" b="1"/>
              <a:t>Gateway</a:t>
            </a:r>
          </a:p>
        </p:txBody>
      </p:sp>
      <p:sp>
        <p:nvSpPr>
          <p:cNvPr id="164" name="TextBox 163">
            <a:extLst>
              <a:ext uri="{FF2B5EF4-FFF2-40B4-BE49-F238E27FC236}">
                <a16:creationId xmlns:a16="http://schemas.microsoft.com/office/drawing/2014/main" id="{889899F7-F9B8-5A61-A0C5-5AB8D363C25A}"/>
              </a:ext>
            </a:extLst>
          </p:cNvPr>
          <p:cNvSpPr txBox="1"/>
          <p:nvPr/>
        </p:nvSpPr>
        <p:spPr>
          <a:xfrm>
            <a:off x="6285406" y="4402917"/>
            <a:ext cx="1055545" cy="893009"/>
          </a:xfrm>
          <a:prstGeom prst="rect">
            <a:avLst/>
          </a:prstGeom>
          <a:noFill/>
        </p:spPr>
        <p:txBody>
          <a:bodyPr wrap="square" lIns="0" tIns="0" rIns="0" bIns="0" rtlCol="0">
            <a:noAutofit/>
          </a:bodyPr>
          <a:lstStyle/>
          <a:p>
            <a:pPr algn="ctr">
              <a:lnSpc>
                <a:spcPct val="120000"/>
              </a:lnSpc>
            </a:pPr>
            <a:r>
              <a:rPr lang="en-US" sz="700" b="1"/>
              <a:t>L7 Firewall</a:t>
            </a:r>
          </a:p>
          <a:p>
            <a:pPr algn="ctr">
              <a:lnSpc>
                <a:spcPct val="120000"/>
              </a:lnSpc>
            </a:pPr>
            <a:r>
              <a:rPr lang="en-US" sz="700" b="1"/>
              <a:t>DDOS Protection</a:t>
            </a:r>
          </a:p>
          <a:p>
            <a:pPr algn="ctr">
              <a:lnSpc>
                <a:spcPct val="120000"/>
              </a:lnSpc>
            </a:pPr>
            <a:r>
              <a:rPr lang="en-US" sz="700" b="1"/>
              <a:t>Load Balancer</a:t>
            </a:r>
          </a:p>
          <a:p>
            <a:pPr algn="ctr">
              <a:lnSpc>
                <a:spcPct val="120000"/>
              </a:lnSpc>
            </a:pPr>
            <a:r>
              <a:rPr lang="en-US" sz="700" b="1"/>
              <a:t>Geo Fencing</a:t>
            </a:r>
          </a:p>
          <a:p>
            <a:pPr algn="ctr">
              <a:lnSpc>
                <a:spcPct val="120000"/>
              </a:lnSpc>
            </a:pPr>
            <a:r>
              <a:rPr lang="en-US" sz="700" b="1"/>
              <a:t>OWASP 3.1 Filter</a:t>
            </a:r>
          </a:p>
        </p:txBody>
      </p:sp>
      <p:sp>
        <p:nvSpPr>
          <p:cNvPr id="165" name="TextBox 164">
            <a:extLst>
              <a:ext uri="{FF2B5EF4-FFF2-40B4-BE49-F238E27FC236}">
                <a16:creationId xmlns:a16="http://schemas.microsoft.com/office/drawing/2014/main" id="{6F148C03-A92D-D50C-A7C5-516A8851553C}"/>
              </a:ext>
            </a:extLst>
          </p:cNvPr>
          <p:cNvSpPr txBox="1"/>
          <p:nvPr/>
        </p:nvSpPr>
        <p:spPr>
          <a:xfrm>
            <a:off x="9125512" y="991253"/>
            <a:ext cx="2052917" cy="254052"/>
          </a:xfrm>
          <a:prstGeom prst="rect">
            <a:avLst/>
          </a:prstGeom>
          <a:noFill/>
        </p:spPr>
        <p:txBody>
          <a:bodyPr wrap="square" lIns="0" tIns="0" rIns="0" bIns="0" rtlCol="0">
            <a:noAutofit/>
          </a:bodyPr>
          <a:lstStyle/>
          <a:p>
            <a:pPr algn="l">
              <a:lnSpc>
                <a:spcPct val="120000"/>
              </a:lnSpc>
            </a:pPr>
            <a:r>
              <a:rPr lang="en-US" sz="1050" b="1">
                <a:solidFill>
                  <a:schemeClr val="bg1"/>
                </a:solidFill>
              </a:rPr>
              <a:t>Possible Region Boundaries</a:t>
            </a:r>
          </a:p>
          <a:p>
            <a:pPr algn="l">
              <a:lnSpc>
                <a:spcPct val="120000"/>
              </a:lnSpc>
            </a:pPr>
            <a:endParaRPr lang="en-US" sz="1050" b="1">
              <a:solidFill>
                <a:schemeClr val="bg1"/>
              </a:solidFill>
            </a:endParaRPr>
          </a:p>
        </p:txBody>
      </p:sp>
      <p:cxnSp>
        <p:nvCxnSpPr>
          <p:cNvPr id="167" name="Straight Connector 166">
            <a:extLst>
              <a:ext uri="{FF2B5EF4-FFF2-40B4-BE49-F238E27FC236}">
                <a16:creationId xmlns:a16="http://schemas.microsoft.com/office/drawing/2014/main" id="{D244FC98-7D29-7C50-1AD3-5EC88473613B}"/>
              </a:ext>
            </a:extLst>
          </p:cNvPr>
          <p:cNvCxnSpPr>
            <a:cxnSpLocks/>
          </p:cNvCxnSpPr>
          <p:nvPr/>
        </p:nvCxnSpPr>
        <p:spPr>
          <a:xfrm flipV="1">
            <a:off x="9068104" y="1336121"/>
            <a:ext cx="1982428" cy="15079"/>
          </a:xfrm>
          <a:prstGeom prst="line">
            <a:avLst/>
          </a:prstGeom>
          <a:ln w="12700">
            <a:solidFill>
              <a:schemeClr val="bg2">
                <a:lumMod val="75000"/>
                <a:lumOff val="25000"/>
              </a:schemeClr>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71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6">
            <a:extLst>
              <a:ext uri="{FF2B5EF4-FFF2-40B4-BE49-F238E27FC236}">
                <a16:creationId xmlns:a16="http://schemas.microsoft.com/office/drawing/2014/main" id="{B6120B29-0928-FE4A-8880-F1CE72BDC5B3}"/>
              </a:ext>
            </a:extLst>
          </p:cNvPr>
          <p:cNvSpPr>
            <a:spLocks noGrp="1"/>
          </p:cNvSpPr>
          <p:nvPr>
            <p:ph type="title"/>
          </p:nvPr>
        </p:nvSpPr>
        <p:spPr>
          <a:xfrm>
            <a:off x="571500" y="609600"/>
            <a:ext cx="11049000" cy="1255024"/>
          </a:xfrm>
          <a:solidFill>
            <a:srgbClr val="FF3A65"/>
          </a:solidFill>
        </p:spPr>
        <p:txBody>
          <a:bodyPr/>
          <a:lstStyle/>
          <a:p>
            <a:pPr marL="180000">
              <a:lnSpc>
                <a:spcPct val="107000"/>
              </a:lnSpc>
              <a:spcBef>
                <a:spcPts val="2400"/>
              </a:spcBef>
              <a:spcAft>
                <a:spcPts val="1200"/>
              </a:spcAft>
            </a:pPr>
            <a:r>
              <a:rPr lang="en-US" kern="100" spc="0">
                <a:solidFill>
                  <a:schemeClr val="tx1"/>
                </a:solidFill>
                <a:effectLst/>
                <a:latin typeface="+mj-lt"/>
                <a:ea typeface="Calibri" panose="020F0502020204030204" pitchFamily="34" charset="0"/>
                <a:cs typeface="Times New Roman" panose="02020603050405020304" pitchFamily="18" charset="0"/>
              </a:rPr>
              <a:t>Business Case for </a:t>
            </a:r>
            <a:br>
              <a:rPr lang="sk-SK" kern="100" spc="0">
                <a:solidFill>
                  <a:schemeClr val="tx1"/>
                </a:solidFill>
                <a:effectLst/>
                <a:latin typeface="+mj-lt"/>
                <a:ea typeface="Calibri" panose="020F0502020204030204" pitchFamily="34" charset="0"/>
                <a:cs typeface="Times New Roman" panose="02020603050405020304" pitchFamily="18" charset="0"/>
              </a:rPr>
            </a:br>
            <a:r>
              <a:rPr lang="en-US" kern="100" spc="0">
                <a:solidFill>
                  <a:schemeClr val="tx1"/>
                </a:solidFill>
                <a:effectLst/>
                <a:latin typeface="+mj-lt"/>
                <a:ea typeface="Calibri" panose="020F0502020204030204" pitchFamily="34" charset="0"/>
                <a:cs typeface="Times New Roman" panose="02020603050405020304" pitchFamily="18" charset="0"/>
              </a:rPr>
              <a:t>2Ring Dashboards &amp; Wallboards ..</a:t>
            </a:r>
            <a:endParaRPr lang="sk-SK" kern="100" spc="0">
              <a:solidFill>
                <a:schemeClr val="tx1"/>
              </a:solidFill>
              <a:effectLst/>
              <a:latin typeface="+mj-lt"/>
              <a:ea typeface="Calibri" panose="020F0502020204030204" pitchFamily="34" charset="0"/>
              <a:cs typeface="Times New Roman" panose="02020603050405020304" pitchFamily="18" charset="0"/>
            </a:endParaRPr>
          </a:p>
        </p:txBody>
      </p:sp>
      <p:sp>
        <p:nvSpPr>
          <p:cNvPr id="4" name="Text Placeholder 9">
            <a:extLst>
              <a:ext uri="{FF2B5EF4-FFF2-40B4-BE49-F238E27FC236}">
                <a16:creationId xmlns:a16="http://schemas.microsoft.com/office/drawing/2014/main" id="{3D42D08E-C039-1C37-2B92-71DA242B31C9}"/>
              </a:ext>
            </a:extLst>
          </p:cNvPr>
          <p:cNvSpPr txBox="1">
            <a:spLocks/>
          </p:cNvSpPr>
          <p:nvPr/>
        </p:nvSpPr>
        <p:spPr>
          <a:xfrm>
            <a:off x="571500" y="1905000"/>
            <a:ext cx="5170932" cy="430530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tabLst>
                <a:tab pos="457200" algn="l"/>
              </a:tabLst>
            </a:pPr>
            <a:r>
              <a:rPr lang="en-US" sz="1800" kern="100">
                <a:latin typeface="+mj-lt"/>
                <a:ea typeface="Calibri" panose="020F0502020204030204" pitchFamily="34" charset="0"/>
                <a:cs typeface="Times New Roman" panose="02020603050405020304" pitchFamily="18" charset="0"/>
              </a:rPr>
              <a:t>Deliver Data to Where your Users are</a:t>
            </a:r>
            <a:endParaRPr lang="sk-SK" sz="1800" kern="100">
              <a:latin typeface="+mj-lt"/>
              <a:ea typeface="Calibri" panose="020F0502020204030204" pitchFamily="34" charset="0"/>
              <a:cs typeface="Times New Roman" panose="02020603050405020304" pitchFamily="18" charset="0"/>
            </a:endParaRP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Compatible with all major browsers</a:t>
            </a: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Keyboard less secure sign-in on TVs or signage devices</a:t>
            </a:r>
            <a:endParaRPr lang="en-US" kern="100">
              <a:effectLst/>
              <a:ea typeface="Calibri" panose="020F0502020204030204" pitchFamily="34" charset="0"/>
              <a:cs typeface="Times New Roman" panose="02020603050405020304" pitchFamily="18" charset="0"/>
            </a:endParaRP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Embed layouts into </a:t>
            </a:r>
            <a:r>
              <a:rPr lang="en-US" kern="100" err="1">
                <a:ea typeface="Calibri" panose="020F0502020204030204" pitchFamily="34" charset="0"/>
                <a:cs typeface="Times New Roman" panose="02020603050405020304" pitchFamily="18" charset="0"/>
              </a:rPr>
              <a:t>WebexCC</a:t>
            </a:r>
            <a:r>
              <a:rPr lang="en-US" kern="100">
                <a:ea typeface="Calibri" panose="020F0502020204030204" pitchFamily="34" charset="0"/>
                <a:cs typeface="Times New Roman" panose="02020603050405020304" pitchFamily="18" charset="0"/>
              </a:rPr>
              <a:t> Agent and Supervisor Desktop, or display a personalized layout next to Salesforce UI (split tab feature in MS Edge), or </a:t>
            </a:r>
            <a:r>
              <a:rPr lang="en-US" b="1">
                <a:gradFill>
                  <a:gsLst>
                    <a:gs pos="0">
                      <a:srgbClr val="00BCF5"/>
                    </a:gs>
                    <a:gs pos="100000">
                      <a:srgbClr val="6B32CA"/>
                    </a:gs>
                  </a:gsLst>
                  <a:lin ang="5400000" scaled="0"/>
                </a:gradFill>
                <a:latin typeface="+mj-lt"/>
                <a:cs typeface="+mn-cs"/>
              </a:rPr>
              <a:t>make a layout float </a:t>
            </a:r>
            <a:r>
              <a:rPr lang="en-US" kern="100">
                <a:ea typeface="Calibri" panose="020F0502020204030204" pitchFamily="34" charset="0"/>
                <a:cs typeface="Times New Roman" panose="02020603050405020304" pitchFamily="18" charset="0"/>
              </a:rPr>
              <a:t>on top of all the application windows (2Ring Power Tool)</a:t>
            </a: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Add layouts into a space in </a:t>
            </a:r>
            <a:r>
              <a:rPr lang="en-US" b="1">
                <a:gradFill>
                  <a:gsLst>
                    <a:gs pos="0">
                      <a:srgbClr val="00BCF5"/>
                    </a:gs>
                    <a:gs pos="100000">
                      <a:srgbClr val="6B32CA"/>
                    </a:gs>
                  </a:gsLst>
                  <a:lin ang="5400000" scaled="0"/>
                </a:gradFill>
                <a:latin typeface="+mj-lt"/>
                <a:cs typeface="+mn-cs"/>
              </a:rPr>
              <a:t>Webex</a:t>
            </a:r>
            <a:r>
              <a:rPr lang="en-US" kern="100">
                <a:ea typeface="Calibri" panose="020F0502020204030204" pitchFamily="34" charset="0"/>
                <a:cs typeface="Times New Roman" panose="02020603050405020304" pitchFamily="18" charset="0"/>
              </a:rPr>
              <a:t>, or to a channel in </a:t>
            </a:r>
            <a:r>
              <a:rPr lang="en-US" b="1">
                <a:gradFill>
                  <a:gsLst>
                    <a:gs pos="0">
                      <a:srgbClr val="00BCF5"/>
                    </a:gs>
                    <a:gs pos="100000">
                      <a:srgbClr val="6B32CA"/>
                    </a:gs>
                  </a:gsLst>
                  <a:lin ang="5400000" scaled="0"/>
                </a:gradFill>
                <a:latin typeface="+mj-lt"/>
                <a:cs typeface="+mn-cs"/>
              </a:rPr>
              <a:t>Microsoft Teams </a:t>
            </a:r>
            <a:r>
              <a:rPr lang="en-US" kern="100">
                <a:ea typeface="Calibri" panose="020F0502020204030204" pitchFamily="34" charset="0"/>
                <a:cs typeface="Times New Roman" panose="02020603050405020304" pitchFamily="18" charset="0"/>
              </a:rPr>
              <a:t>(bring real-time visibility to users who are not part of the contact center)</a:t>
            </a:r>
            <a:endParaRPr lang="en-US" b="1">
              <a:gradFill>
                <a:gsLst>
                  <a:gs pos="0">
                    <a:srgbClr val="00BCF5"/>
                  </a:gs>
                  <a:gs pos="100000">
                    <a:srgbClr val="6B32CA"/>
                  </a:gs>
                </a:gsLst>
                <a:lin ang="5400000" scaled="0"/>
              </a:gradFill>
              <a:latin typeface="+mj-lt"/>
              <a:cs typeface="+mn-cs"/>
            </a:endParaRP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Include a link to a specific layout with any of your </a:t>
            </a:r>
            <a:r>
              <a:rPr lang="en-US" b="1">
                <a:gradFill>
                  <a:gsLst>
                    <a:gs pos="0">
                      <a:srgbClr val="00BCF5"/>
                    </a:gs>
                    <a:gs pos="100000">
                      <a:srgbClr val="6B32CA"/>
                    </a:gs>
                  </a:gsLst>
                  <a:lin ang="5400000" scaled="0"/>
                </a:gradFill>
                <a:latin typeface="+mj-lt"/>
                <a:cs typeface="+mn-cs"/>
              </a:rPr>
              <a:t>real-time alerts </a:t>
            </a:r>
            <a:r>
              <a:rPr lang="en-US" kern="100">
                <a:ea typeface="Calibri" panose="020F0502020204030204" pitchFamily="34" charset="0"/>
                <a:cs typeface="Times New Roman" panose="02020603050405020304" pitchFamily="18" charset="0"/>
              </a:rPr>
              <a:t>sent via email, text message, or to your corporate IM client</a:t>
            </a:r>
          </a:p>
          <a:p>
            <a:pPr>
              <a:lnSpc>
                <a:spcPct val="107000"/>
              </a:lnSpc>
              <a:spcAft>
                <a:spcPts val="800"/>
              </a:spcAft>
              <a:tabLst>
                <a:tab pos="457200" algn="l"/>
              </a:tabLst>
            </a:pPr>
            <a:r>
              <a:rPr lang="en-US" sz="1800" kern="100">
                <a:latin typeface="+mj-lt"/>
                <a:ea typeface="Calibri" panose="020F0502020204030204" pitchFamily="34" charset="0"/>
                <a:cs typeface="Times New Roman" panose="02020603050405020304" pitchFamily="18" charset="0"/>
              </a:rPr>
              <a:t>Merge Multiple Data Sources</a:t>
            </a:r>
          </a:p>
          <a:p>
            <a:pPr marL="457200" lvl="1" indent="-285750">
              <a:lnSpc>
                <a:spcPct val="107000"/>
              </a:lnSpc>
              <a:spcAft>
                <a:spcPts val="800"/>
              </a:spcAft>
              <a:tabLst>
                <a:tab pos="914400" algn="l"/>
              </a:tabLst>
            </a:pPr>
            <a:r>
              <a:rPr lang="en-US" kern="100">
                <a:ea typeface="Calibri" panose="020F0502020204030204" pitchFamily="34" charset="0"/>
                <a:cs typeface="Times New Roman" panose="02020603050405020304" pitchFamily="18" charset="0"/>
              </a:rPr>
              <a:t>Show </a:t>
            </a:r>
            <a:r>
              <a:rPr lang="en-US" b="1">
                <a:gradFill>
                  <a:gsLst>
                    <a:gs pos="0">
                      <a:srgbClr val="00BCF5"/>
                    </a:gs>
                    <a:gs pos="100000">
                      <a:srgbClr val="6B32CA"/>
                    </a:gs>
                  </a:gsLst>
                  <a:lin ang="5400000" scaled="0"/>
                </a:gradFill>
                <a:latin typeface="+mj-lt"/>
                <a:cs typeface="+mn-cs"/>
              </a:rPr>
              <a:t>ServiceNow Data next to </a:t>
            </a:r>
            <a:r>
              <a:rPr lang="en-US" b="1" err="1">
                <a:gradFill>
                  <a:gsLst>
                    <a:gs pos="0">
                      <a:srgbClr val="00BCF5"/>
                    </a:gs>
                    <a:gs pos="100000">
                      <a:srgbClr val="6B32CA"/>
                    </a:gs>
                  </a:gsLst>
                  <a:lin ang="5400000" scaled="0"/>
                </a:gradFill>
                <a:latin typeface="+mj-lt"/>
                <a:cs typeface="+mn-cs"/>
              </a:rPr>
              <a:t>WebexCC</a:t>
            </a:r>
            <a:r>
              <a:rPr lang="en-US" b="1">
                <a:gradFill>
                  <a:gsLst>
                    <a:gs pos="0">
                      <a:srgbClr val="00BCF5"/>
                    </a:gs>
                    <a:gs pos="100000">
                      <a:srgbClr val="6B32CA"/>
                    </a:gs>
                  </a:gsLst>
                  <a:lin ang="5400000" scaled="0"/>
                </a:gradFill>
                <a:latin typeface="+mj-lt"/>
                <a:cs typeface="+mn-cs"/>
              </a:rPr>
              <a:t> data</a:t>
            </a:r>
            <a:endParaRPr lang="sk-SK" kern="100">
              <a:ea typeface="Calibri" panose="020F0502020204030204" pitchFamily="34" charset="0"/>
              <a:cs typeface="Times New Roman" panose="02020603050405020304" pitchFamily="18" charset="0"/>
            </a:endParaRPr>
          </a:p>
        </p:txBody>
      </p:sp>
      <p:sp>
        <p:nvSpPr>
          <p:cNvPr id="8" name="Text Placeholder 9">
            <a:extLst>
              <a:ext uri="{FF2B5EF4-FFF2-40B4-BE49-F238E27FC236}">
                <a16:creationId xmlns:a16="http://schemas.microsoft.com/office/drawing/2014/main" id="{E692F4A8-CFD3-44D7-9C6A-69A61224ECD9}"/>
              </a:ext>
            </a:extLst>
          </p:cNvPr>
          <p:cNvSpPr txBox="1">
            <a:spLocks/>
          </p:cNvSpPr>
          <p:nvPr/>
        </p:nvSpPr>
        <p:spPr>
          <a:xfrm>
            <a:off x="6094265" y="1905000"/>
            <a:ext cx="5629973" cy="430530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800" kern="100">
                <a:latin typeface="+mj-lt"/>
                <a:ea typeface="Calibri" panose="020F0502020204030204" pitchFamily="34" charset="0"/>
                <a:cs typeface="Times New Roman" panose="02020603050405020304" pitchFamily="18" charset="0"/>
              </a:rPr>
              <a:t>Massage Data with Ease (slick &amp; easy to use)</a:t>
            </a: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Break-down stats for different skill-groups, sites,  .. </a:t>
            </a:r>
          </a:p>
          <a:p>
            <a:pPr marL="285750" indent="-285750">
              <a:lnSpc>
                <a:spcPct val="107000"/>
              </a:lnSpc>
              <a:spcAft>
                <a:spcPts val="800"/>
              </a:spcAft>
              <a:buFont typeface="Arial" panose="020B0604020202020204" pitchFamily="34" charset="0"/>
              <a:buChar char="•"/>
            </a:pPr>
            <a:r>
              <a:rPr lang="en-US" sz="1400" b="1">
                <a:gradFill>
                  <a:gsLst>
                    <a:gs pos="0">
                      <a:srgbClr val="00BCF5"/>
                    </a:gs>
                    <a:gs pos="100000">
                      <a:srgbClr val="6B32CA"/>
                    </a:gs>
                  </a:gsLst>
                  <a:lin ang="5400000" scaled="0"/>
                </a:gradFill>
                <a:latin typeface="+mj-lt"/>
              </a:rPr>
              <a:t>Merge data </a:t>
            </a:r>
            <a:r>
              <a:rPr lang="en-US" sz="1400" kern="100">
                <a:effectLst/>
                <a:ea typeface="Calibri" panose="020F0502020204030204" pitchFamily="34" charset="0"/>
                <a:cs typeface="Times New Roman" panose="02020603050405020304" pitchFamily="18" charset="0"/>
              </a:rPr>
              <a:t>for multiple queues / skill groups into one row / KPI</a:t>
            </a: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Create your own </a:t>
            </a:r>
            <a:r>
              <a:rPr lang="en-US" sz="1400" b="1">
                <a:gradFill>
                  <a:gsLst>
                    <a:gs pos="0">
                      <a:srgbClr val="00BCF5"/>
                    </a:gs>
                    <a:gs pos="100000">
                      <a:srgbClr val="6B32CA"/>
                    </a:gs>
                  </a:gsLst>
                  <a:lin ang="5400000" scaled="0"/>
                </a:gradFill>
                <a:latin typeface="+mj-lt"/>
              </a:rPr>
              <a:t>CUSTOM calculations</a:t>
            </a:r>
            <a:r>
              <a:rPr lang="en-US" sz="1400" kern="100">
                <a:ea typeface="Calibri" panose="020F0502020204030204" pitchFamily="34" charset="0"/>
                <a:cs typeface="Times New Roman" panose="02020603050405020304" pitchFamily="18" charset="0"/>
              </a:rPr>
              <a:t> using derived metrics</a:t>
            </a: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Create floor plans by leveraging powerful widgets</a:t>
            </a:r>
          </a:p>
          <a:p>
            <a:pPr lvl="0">
              <a:lnSpc>
                <a:spcPct val="107000"/>
              </a:lnSpc>
              <a:spcAft>
                <a:spcPts val="800"/>
              </a:spcAft>
              <a:tabLst>
                <a:tab pos="457200" algn="l"/>
              </a:tabLst>
            </a:pPr>
            <a:endParaRPr lang="en-US" sz="1800" kern="100">
              <a:latin typeface="+mj-lt"/>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n-US" sz="1800" kern="100">
                <a:latin typeface="+mj-lt"/>
                <a:ea typeface="Calibri" panose="020F0502020204030204" pitchFamily="34" charset="0"/>
                <a:cs typeface="Times New Roman" panose="02020603050405020304" pitchFamily="18" charset="0"/>
              </a:rPr>
              <a:t>Encourage Competition Among Teams and Agents</a:t>
            </a:r>
            <a:endParaRPr lang="sk-SK" sz="1800" kern="100">
              <a:effectLst/>
              <a:latin typeface="+mj-lt"/>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400" kern="100">
                <a:ea typeface="Calibri" panose="020F0502020204030204" pitchFamily="34" charset="0"/>
                <a:cs typeface="Times New Roman" panose="02020603050405020304" pitchFamily="18" charset="0"/>
              </a:rPr>
              <a:t>U</a:t>
            </a:r>
            <a:r>
              <a:rPr lang="en-US" sz="1400" kern="100">
                <a:effectLst/>
                <a:ea typeface="Calibri" panose="020F0502020204030204" pitchFamily="34" charset="0"/>
                <a:cs typeface="Times New Roman" panose="02020603050405020304" pitchFamily="18" charset="0"/>
              </a:rPr>
              <a:t>pload </a:t>
            </a:r>
            <a:r>
              <a:rPr lang="en-US" sz="1400" b="1">
                <a:gradFill>
                  <a:gsLst>
                    <a:gs pos="0">
                      <a:srgbClr val="00BCF5"/>
                    </a:gs>
                    <a:gs pos="100000">
                      <a:srgbClr val="6B32CA"/>
                    </a:gs>
                  </a:gsLst>
                  <a:lin ang="5400000" scaled="0"/>
                </a:gradFill>
                <a:latin typeface="+mj-lt"/>
              </a:rPr>
              <a:t>personalized targets </a:t>
            </a:r>
            <a:r>
              <a:rPr lang="en-US" sz="1400" kern="100">
                <a:effectLst/>
                <a:ea typeface="Calibri" panose="020F0502020204030204" pitchFamily="34" charset="0"/>
                <a:cs typeface="Times New Roman" panose="02020603050405020304" pitchFamily="18" charset="0"/>
              </a:rPr>
              <a:t>for agents or teams (csv import)</a:t>
            </a:r>
          </a:p>
          <a:p>
            <a:pPr marL="285750" lvl="0" indent="-285750">
              <a:lnSpc>
                <a:spcPct val="107000"/>
              </a:lnSpc>
              <a:spcAft>
                <a:spcPts val="800"/>
              </a:spcAft>
              <a:buFont typeface="Arial" panose="020B0604020202020204" pitchFamily="34" charset="0"/>
              <a:buChar char="•"/>
              <a:tabLst>
                <a:tab pos="457200" algn="l"/>
              </a:tabLst>
            </a:pPr>
            <a:r>
              <a:rPr lang="en-US" sz="1400" kern="100">
                <a:effectLst/>
                <a:ea typeface="Calibri" panose="020F0502020204030204" pitchFamily="34" charset="0"/>
                <a:cs typeface="Times New Roman" panose="02020603050405020304" pitchFamily="18" charset="0"/>
              </a:rPr>
              <a:t>Showcase </a:t>
            </a:r>
            <a:r>
              <a:rPr lang="en-US" sz="1400" b="1">
                <a:gradFill>
                  <a:gsLst>
                    <a:gs pos="0">
                      <a:srgbClr val="00BCF5"/>
                    </a:gs>
                    <a:gs pos="100000">
                      <a:srgbClr val="6B32CA"/>
                    </a:gs>
                  </a:gsLst>
                  <a:lin ang="5400000" scaled="0"/>
                </a:gradFill>
                <a:latin typeface="+mj-lt"/>
              </a:rPr>
              <a:t>best performers</a:t>
            </a:r>
            <a:r>
              <a:rPr lang="en-US" sz="1400" kern="100">
                <a:effectLst/>
                <a:ea typeface="Calibri" panose="020F0502020204030204" pitchFamily="34" charset="0"/>
                <a:cs typeface="Times New Roman" panose="02020603050405020304" pitchFamily="18" charset="0"/>
              </a:rPr>
              <a:t> – e.g. top agents or teams</a:t>
            </a:r>
          </a:p>
          <a:p>
            <a:pPr marL="285750" lvl="0" indent="-285750">
              <a:lnSpc>
                <a:spcPct val="107000"/>
              </a:lnSpc>
              <a:spcAft>
                <a:spcPts val="800"/>
              </a:spcAft>
              <a:buFont typeface="Arial" panose="020B0604020202020204" pitchFamily="34" charset="0"/>
              <a:buChar char="•"/>
              <a:tabLst>
                <a:tab pos="457200" algn="l"/>
              </a:tabLst>
            </a:pPr>
            <a:r>
              <a:rPr lang="en-US" sz="1400" kern="100">
                <a:ea typeface="Calibri" panose="020F0502020204030204" pitchFamily="34" charset="0"/>
                <a:cs typeface="Times New Roman" panose="02020603050405020304" pitchFamily="18" charset="0"/>
              </a:rPr>
              <a:t>Use calendars to visualize how well, or how often a goal was met</a:t>
            </a:r>
          </a:p>
          <a:p>
            <a:pPr marL="285750" lvl="0" indent="-285750">
              <a:lnSpc>
                <a:spcPct val="107000"/>
              </a:lnSpc>
              <a:spcAft>
                <a:spcPts val="800"/>
              </a:spcAft>
              <a:buFont typeface="Arial" panose="020B0604020202020204" pitchFamily="34" charset="0"/>
              <a:buChar char="•"/>
              <a:tabLst>
                <a:tab pos="457200" algn="l"/>
              </a:tabLst>
            </a:pPr>
            <a:r>
              <a:rPr lang="en-US" sz="1400" b="1">
                <a:gradFill>
                  <a:gsLst>
                    <a:gs pos="0">
                      <a:srgbClr val="00BCF5"/>
                    </a:gs>
                    <a:gs pos="100000">
                      <a:srgbClr val="6B32CA"/>
                    </a:gs>
                  </a:gsLst>
                  <a:lin ang="5400000" scaled="0"/>
                </a:gradFill>
                <a:latin typeface="+mj-lt"/>
              </a:rPr>
              <a:t>Show trends </a:t>
            </a:r>
            <a:r>
              <a:rPr lang="en-US" sz="1400" kern="100">
                <a:effectLst/>
                <a:ea typeface="Calibri" panose="020F0502020204030204" pitchFamily="34" charset="0"/>
                <a:cs typeface="Times New Roman" panose="02020603050405020304" pitchFamily="18" charset="0"/>
              </a:rPr>
              <a:t>– e.g. # of calls handled over the last 4 weeks</a:t>
            </a:r>
          </a:p>
          <a:p>
            <a:pPr marL="285750" indent="-285750">
              <a:lnSpc>
                <a:spcPct val="107000"/>
              </a:lnSpc>
              <a:spcAft>
                <a:spcPts val="800"/>
              </a:spcAft>
              <a:buFont typeface="Arial" panose="020B0604020202020204" pitchFamily="34" charset="0"/>
              <a:buChar char="•"/>
              <a:tabLst>
                <a:tab pos="457200" algn="l"/>
              </a:tabLst>
            </a:pPr>
            <a:r>
              <a:rPr lang="en-US" sz="1400" kern="100">
                <a:ea typeface="Calibri" panose="020F0502020204030204" pitchFamily="34" charset="0"/>
                <a:cs typeface="Times New Roman" panose="02020603050405020304" pitchFamily="18" charset="0"/>
              </a:rPr>
              <a:t>Send encouraging messages to a scrolling text </a:t>
            </a:r>
            <a:r>
              <a:rPr lang="en-US" sz="1400" b="1">
                <a:gradFill>
                  <a:gsLst>
                    <a:gs pos="0">
                      <a:srgbClr val="00BCF5"/>
                    </a:gs>
                    <a:gs pos="100000">
                      <a:srgbClr val="6B32CA"/>
                    </a:gs>
                  </a:gsLst>
                  <a:lin ang="5400000" scaled="0"/>
                </a:gradFill>
                <a:latin typeface="+mj-lt"/>
              </a:rPr>
              <a:t>marquee</a:t>
            </a:r>
            <a:endParaRPr lang="sk-SK" sz="1400" b="1">
              <a:gradFill>
                <a:gsLst>
                  <a:gs pos="0">
                    <a:srgbClr val="00BCF5"/>
                  </a:gs>
                  <a:gs pos="100000">
                    <a:srgbClr val="6B32CA"/>
                  </a:gs>
                </a:gsLst>
                <a:lin ang="5400000" scaled="0"/>
              </a:gradFill>
              <a:latin typeface="+mj-lt"/>
            </a:endParaRPr>
          </a:p>
        </p:txBody>
      </p:sp>
    </p:spTree>
    <p:extLst>
      <p:ext uri="{BB962C8B-B14F-4D97-AF65-F5344CB8AC3E}">
        <p14:creationId xmlns:p14="http://schemas.microsoft.com/office/powerpoint/2010/main" val="2723701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8">
            <a:extLst>
              <a:ext uri="{FF2B5EF4-FFF2-40B4-BE49-F238E27FC236}">
                <a16:creationId xmlns:a16="http://schemas.microsoft.com/office/drawing/2014/main" id="{A583B7E0-6498-C77B-2A6C-837423CDF0A8}"/>
              </a:ext>
            </a:extLst>
          </p:cNvPr>
          <p:cNvGrpSpPr>
            <a:grpSpLocks noChangeAspect="1"/>
          </p:cNvGrpSpPr>
          <p:nvPr/>
        </p:nvGrpSpPr>
        <p:grpSpPr bwMode="auto">
          <a:xfrm>
            <a:off x="4007956" y="2403980"/>
            <a:ext cx="7958697" cy="3827666"/>
            <a:chOff x="540" y="729"/>
            <a:chExt cx="4670" cy="2246"/>
          </a:xfrm>
          <a:solidFill>
            <a:schemeClr val="tx2">
              <a:lumMod val="90000"/>
            </a:schemeClr>
          </a:solidFill>
        </p:grpSpPr>
        <p:grpSp>
          <p:nvGrpSpPr>
            <p:cNvPr id="3" name="Group 879">
              <a:extLst>
                <a:ext uri="{FF2B5EF4-FFF2-40B4-BE49-F238E27FC236}">
                  <a16:creationId xmlns:a16="http://schemas.microsoft.com/office/drawing/2014/main" id="{08464182-B9ED-70FD-9358-5B4BE668E0AD}"/>
                </a:ext>
              </a:extLst>
            </p:cNvPr>
            <p:cNvGrpSpPr>
              <a:grpSpLocks/>
            </p:cNvGrpSpPr>
            <p:nvPr/>
          </p:nvGrpSpPr>
          <p:grpSpPr bwMode="auto">
            <a:xfrm>
              <a:off x="563" y="729"/>
              <a:ext cx="4647" cy="2170"/>
              <a:chOff x="563" y="729"/>
              <a:chExt cx="4647" cy="2170"/>
            </a:xfrm>
            <a:grpFill/>
          </p:grpSpPr>
          <p:sp>
            <p:nvSpPr>
              <p:cNvPr id="902" name="Freeform 679">
                <a:extLst>
                  <a:ext uri="{FF2B5EF4-FFF2-40B4-BE49-F238E27FC236}">
                    <a16:creationId xmlns:a16="http://schemas.microsoft.com/office/drawing/2014/main" id="{909EBE6C-D9A1-14A2-D78A-54894EA462F0}"/>
                  </a:ext>
                </a:extLst>
              </p:cNvPr>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Freeform 680">
                <a:extLst>
                  <a:ext uri="{FF2B5EF4-FFF2-40B4-BE49-F238E27FC236}">
                    <a16:creationId xmlns:a16="http://schemas.microsoft.com/office/drawing/2014/main" id="{61DE66CC-CBC0-2FD3-3CD5-13E28BC4D219}"/>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4" name="Freeform 681">
                <a:extLst>
                  <a:ext uri="{FF2B5EF4-FFF2-40B4-BE49-F238E27FC236}">
                    <a16:creationId xmlns:a16="http://schemas.microsoft.com/office/drawing/2014/main" id="{A795D02E-37DB-9BBA-0FC5-3B6771A70F55}"/>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Freeform 682">
                <a:extLst>
                  <a:ext uri="{FF2B5EF4-FFF2-40B4-BE49-F238E27FC236}">
                    <a16:creationId xmlns:a16="http://schemas.microsoft.com/office/drawing/2014/main" id="{F63F28DF-57E1-4267-6B27-A158D63332EF}"/>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Freeform 683">
                <a:extLst>
                  <a:ext uri="{FF2B5EF4-FFF2-40B4-BE49-F238E27FC236}">
                    <a16:creationId xmlns:a16="http://schemas.microsoft.com/office/drawing/2014/main" id="{8457138F-E511-0DD0-4566-D849C291BAF2}"/>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7" name="Freeform 684">
                <a:extLst>
                  <a:ext uri="{FF2B5EF4-FFF2-40B4-BE49-F238E27FC236}">
                    <a16:creationId xmlns:a16="http://schemas.microsoft.com/office/drawing/2014/main" id="{BA922EDA-2AD4-FCBB-69F4-122235341062}"/>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8" name="Freeform 685">
                <a:extLst>
                  <a:ext uri="{FF2B5EF4-FFF2-40B4-BE49-F238E27FC236}">
                    <a16:creationId xmlns:a16="http://schemas.microsoft.com/office/drawing/2014/main" id="{D8B606A0-553C-8692-58FD-70F62AA0CFB4}"/>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9" name="Freeform 686">
                <a:extLst>
                  <a:ext uri="{FF2B5EF4-FFF2-40B4-BE49-F238E27FC236}">
                    <a16:creationId xmlns:a16="http://schemas.microsoft.com/office/drawing/2014/main" id="{85258981-B0AC-1620-2E5B-9BF65CAA4F69}"/>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0" name="Freeform 687">
                <a:extLst>
                  <a:ext uri="{FF2B5EF4-FFF2-40B4-BE49-F238E27FC236}">
                    <a16:creationId xmlns:a16="http://schemas.microsoft.com/office/drawing/2014/main" id="{0A7045EE-6182-0E57-1BC0-737DF78F1C0E}"/>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1" name="Freeform 688">
                <a:extLst>
                  <a:ext uri="{FF2B5EF4-FFF2-40B4-BE49-F238E27FC236}">
                    <a16:creationId xmlns:a16="http://schemas.microsoft.com/office/drawing/2014/main" id="{C64D39C9-E2BC-8C32-4903-7EBF289A93EF}"/>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2" name="Freeform 689">
                <a:extLst>
                  <a:ext uri="{FF2B5EF4-FFF2-40B4-BE49-F238E27FC236}">
                    <a16:creationId xmlns:a16="http://schemas.microsoft.com/office/drawing/2014/main" id="{0DC0EEE1-82B8-2BAD-93ED-C65903A39D93}"/>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3" name="Freeform 690">
                <a:extLst>
                  <a:ext uri="{FF2B5EF4-FFF2-40B4-BE49-F238E27FC236}">
                    <a16:creationId xmlns:a16="http://schemas.microsoft.com/office/drawing/2014/main" id="{6DFE9EE5-CFBD-AD28-CE69-C1E8358C7D0F}"/>
                  </a:ext>
                </a:extLst>
              </p:cNvPr>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4" name="Freeform 691">
                <a:extLst>
                  <a:ext uri="{FF2B5EF4-FFF2-40B4-BE49-F238E27FC236}">
                    <a16:creationId xmlns:a16="http://schemas.microsoft.com/office/drawing/2014/main" id="{C3CDCEF5-774E-92BF-89A0-2643BEDCB38F}"/>
                  </a:ext>
                </a:extLst>
              </p:cNvPr>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5" name="Freeform 692">
                <a:extLst>
                  <a:ext uri="{FF2B5EF4-FFF2-40B4-BE49-F238E27FC236}">
                    <a16:creationId xmlns:a16="http://schemas.microsoft.com/office/drawing/2014/main" id="{D0A594B9-910B-CE7B-0C02-C1293BDA0AB8}"/>
                  </a:ext>
                </a:extLst>
              </p:cNvPr>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6" name="Freeform 693">
                <a:extLst>
                  <a:ext uri="{FF2B5EF4-FFF2-40B4-BE49-F238E27FC236}">
                    <a16:creationId xmlns:a16="http://schemas.microsoft.com/office/drawing/2014/main" id="{08100E07-9B1D-12F6-1C0B-5955D4E41D1B}"/>
                  </a:ext>
                </a:extLst>
              </p:cNvPr>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7" name="Freeform 694">
                <a:extLst>
                  <a:ext uri="{FF2B5EF4-FFF2-40B4-BE49-F238E27FC236}">
                    <a16:creationId xmlns:a16="http://schemas.microsoft.com/office/drawing/2014/main" id="{5BB447BE-884F-799A-4BAA-5246F40B30A0}"/>
                  </a:ext>
                </a:extLst>
              </p:cNvPr>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8" name="Freeform 695">
                <a:extLst>
                  <a:ext uri="{FF2B5EF4-FFF2-40B4-BE49-F238E27FC236}">
                    <a16:creationId xmlns:a16="http://schemas.microsoft.com/office/drawing/2014/main" id="{45CF2279-54C8-614A-460F-C7ED1F498BC9}"/>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9" name="Freeform 696">
                <a:extLst>
                  <a:ext uri="{FF2B5EF4-FFF2-40B4-BE49-F238E27FC236}">
                    <a16:creationId xmlns:a16="http://schemas.microsoft.com/office/drawing/2014/main" id="{FA4B7AB0-CEEF-0D7D-6886-589A1B8A8BAB}"/>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0" name="Freeform 697">
                <a:extLst>
                  <a:ext uri="{FF2B5EF4-FFF2-40B4-BE49-F238E27FC236}">
                    <a16:creationId xmlns:a16="http://schemas.microsoft.com/office/drawing/2014/main" id="{A2D6755B-DF4C-BE4D-B23D-1381EFC321EF}"/>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1" name="Freeform 698">
                <a:extLst>
                  <a:ext uri="{FF2B5EF4-FFF2-40B4-BE49-F238E27FC236}">
                    <a16:creationId xmlns:a16="http://schemas.microsoft.com/office/drawing/2014/main" id="{2B506B37-3334-80C5-E852-8D58B5296FA6}"/>
                  </a:ext>
                </a:extLst>
              </p:cNvPr>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 name="Freeform 699">
                <a:extLst>
                  <a:ext uri="{FF2B5EF4-FFF2-40B4-BE49-F238E27FC236}">
                    <a16:creationId xmlns:a16="http://schemas.microsoft.com/office/drawing/2014/main" id="{05C1AB2F-8B3B-1F6F-D45B-05862335C851}"/>
                  </a:ext>
                </a:extLst>
              </p:cNvPr>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 name="Freeform 700">
                <a:extLst>
                  <a:ext uri="{FF2B5EF4-FFF2-40B4-BE49-F238E27FC236}">
                    <a16:creationId xmlns:a16="http://schemas.microsoft.com/office/drawing/2014/main" id="{7F7B0184-C067-ECC2-5844-B02F1AF8AAFA}"/>
                  </a:ext>
                </a:extLst>
              </p:cNvPr>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 name="Freeform 701">
                <a:extLst>
                  <a:ext uri="{FF2B5EF4-FFF2-40B4-BE49-F238E27FC236}">
                    <a16:creationId xmlns:a16="http://schemas.microsoft.com/office/drawing/2014/main" id="{8B1D6049-7E74-C683-DDAE-BA69E39C8482}"/>
                  </a:ext>
                </a:extLst>
              </p:cNvPr>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 name="Freeform 702">
                <a:extLst>
                  <a:ext uri="{FF2B5EF4-FFF2-40B4-BE49-F238E27FC236}">
                    <a16:creationId xmlns:a16="http://schemas.microsoft.com/office/drawing/2014/main" id="{0F021CE5-9682-FBB7-C528-10021FA6C5D4}"/>
                  </a:ext>
                </a:extLst>
              </p:cNvPr>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 name="Freeform 703">
                <a:extLst>
                  <a:ext uri="{FF2B5EF4-FFF2-40B4-BE49-F238E27FC236}">
                    <a16:creationId xmlns:a16="http://schemas.microsoft.com/office/drawing/2014/main" id="{D3E3F159-3F64-14E6-7B52-A25529FC0B70}"/>
                  </a:ext>
                </a:extLst>
              </p:cNvPr>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 name="Freeform 704">
                <a:extLst>
                  <a:ext uri="{FF2B5EF4-FFF2-40B4-BE49-F238E27FC236}">
                    <a16:creationId xmlns:a16="http://schemas.microsoft.com/office/drawing/2014/main" id="{AE717E7C-C0D2-9D32-11EB-939F8271B5D2}"/>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 name="Freeform 705">
                <a:extLst>
                  <a:ext uri="{FF2B5EF4-FFF2-40B4-BE49-F238E27FC236}">
                    <a16:creationId xmlns:a16="http://schemas.microsoft.com/office/drawing/2014/main" id="{932BDB23-4FA7-AFA4-9FAD-98D829F1D38F}"/>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9" name="Freeform 706">
                <a:extLst>
                  <a:ext uri="{FF2B5EF4-FFF2-40B4-BE49-F238E27FC236}">
                    <a16:creationId xmlns:a16="http://schemas.microsoft.com/office/drawing/2014/main" id="{C0A8E5CD-15BC-47E3-EFE0-AD44171FF409}"/>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0" name="Freeform 707">
                <a:extLst>
                  <a:ext uri="{FF2B5EF4-FFF2-40B4-BE49-F238E27FC236}">
                    <a16:creationId xmlns:a16="http://schemas.microsoft.com/office/drawing/2014/main" id="{E9149593-83CF-1C87-796C-423E31AF4531}"/>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1" name="Freeform 708">
                <a:extLst>
                  <a:ext uri="{FF2B5EF4-FFF2-40B4-BE49-F238E27FC236}">
                    <a16:creationId xmlns:a16="http://schemas.microsoft.com/office/drawing/2014/main" id="{AF2074D2-B4B3-651A-7FDD-7CD4C8E0D596}"/>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2" name="Freeform 709">
                <a:extLst>
                  <a:ext uri="{FF2B5EF4-FFF2-40B4-BE49-F238E27FC236}">
                    <a16:creationId xmlns:a16="http://schemas.microsoft.com/office/drawing/2014/main" id="{87257707-7F0D-6241-35DD-FD8D87637661}"/>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3" name="Freeform 710">
                <a:extLst>
                  <a:ext uri="{FF2B5EF4-FFF2-40B4-BE49-F238E27FC236}">
                    <a16:creationId xmlns:a16="http://schemas.microsoft.com/office/drawing/2014/main" id="{EDF5C570-E82B-0E86-BD82-D9440BFC5F3D}"/>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 name="Freeform 711">
                <a:extLst>
                  <a:ext uri="{FF2B5EF4-FFF2-40B4-BE49-F238E27FC236}">
                    <a16:creationId xmlns:a16="http://schemas.microsoft.com/office/drawing/2014/main" id="{22909BC5-F6FE-E386-5B3E-A845F6443D2E}"/>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 name="Freeform 712">
                <a:extLst>
                  <a:ext uri="{FF2B5EF4-FFF2-40B4-BE49-F238E27FC236}">
                    <a16:creationId xmlns:a16="http://schemas.microsoft.com/office/drawing/2014/main" id="{1874EE48-BB76-7A7B-15D7-D3686B0B6AD2}"/>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6" name="Freeform 713">
                <a:extLst>
                  <a:ext uri="{FF2B5EF4-FFF2-40B4-BE49-F238E27FC236}">
                    <a16:creationId xmlns:a16="http://schemas.microsoft.com/office/drawing/2014/main" id="{56DEB4F9-AD9A-57F0-BD2D-CA6C88D8846D}"/>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7" name="Freeform 714">
                <a:extLst>
                  <a:ext uri="{FF2B5EF4-FFF2-40B4-BE49-F238E27FC236}">
                    <a16:creationId xmlns:a16="http://schemas.microsoft.com/office/drawing/2014/main" id="{BE78A554-011F-DF0C-1737-D9DAA48310C8}"/>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8" name="Freeform 715">
                <a:extLst>
                  <a:ext uri="{FF2B5EF4-FFF2-40B4-BE49-F238E27FC236}">
                    <a16:creationId xmlns:a16="http://schemas.microsoft.com/office/drawing/2014/main" id="{B26530DD-32E1-368E-1A7A-1BFBB0F885D4}"/>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9" name="Freeform 716">
                <a:extLst>
                  <a:ext uri="{FF2B5EF4-FFF2-40B4-BE49-F238E27FC236}">
                    <a16:creationId xmlns:a16="http://schemas.microsoft.com/office/drawing/2014/main" id="{76179482-32C8-F279-3317-B0204A6A87C3}"/>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0" name="Freeform 717">
                <a:extLst>
                  <a:ext uri="{FF2B5EF4-FFF2-40B4-BE49-F238E27FC236}">
                    <a16:creationId xmlns:a16="http://schemas.microsoft.com/office/drawing/2014/main" id="{D802D02F-6CC2-5FB0-3F2E-1780E67FD167}"/>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1" name="Freeform 718">
                <a:extLst>
                  <a:ext uri="{FF2B5EF4-FFF2-40B4-BE49-F238E27FC236}">
                    <a16:creationId xmlns:a16="http://schemas.microsoft.com/office/drawing/2014/main" id="{012C6456-9F45-3E2F-10ED-751AF118F36F}"/>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 name="Freeform 719">
                <a:extLst>
                  <a:ext uri="{FF2B5EF4-FFF2-40B4-BE49-F238E27FC236}">
                    <a16:creationId xmlns:a16="http://schemas.microsoft.com/office/drawing/2014/main" id="{42960D83-885E-77A9-4D01-8C6F945350CD}"/>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3" name="Freeform 720">
                <a:extLst>
                  <a:ext uri="{FF2B5EF4-FFF2-40B4-BE49-F238E27FC236}">
                    <a16:creationId xmlns:a16="http://schemas.microsoft.com/office/drawing/2014/main" id="{48B87805-80B1-F788-FEB4-5F86AE60D8E1}"/>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4" name="Freeform 721">
                <a:extLst>
                  <a:ext uri="{FF2B5EF4-FFF2-40B4-BE49-F238E27FC236}">
                    <a16:creationId xmlns:a16="http://schemas.microsoft.com/office/drawing/2014/main" id="{6068BF06-584A-EB25-70BC-08D5CE22BE13}"/>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5" name="Freeform 722">
                <a:extLst>
                  <a:ext uri="{FF2B5EF4-FFF2-40B4-BE49-F238E27FC236}">
                    <a16:creationId xmlns:a16="http://schemas.microsoft.com/office/drawing/2014/main" id="{97BE0276-A574-E819-F278-4CA18DC1D8A8}"/>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6" name="Freeform 723">
                <a:extLst>
                  <a:ext uri="{FF2B5EF4-FFF2-40B4-BE49-F238E27FC236}">
                    <a16:creationId xmlns:a16="http://schemas.microsoft.com/office/drawing/2014/main" id="{80D95A3D-31FD-750D-6343-7808B7B67371}"/>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7" name="Freeform 724">
                <a:extLst>
                  <a:ext uri="{FF2B5EF4-FFF2-40B4-BE49-F238E27FC236}">
                    <a16:creationId xmlns:a16="http://schemas.microsoft.com/office/drawing/2014/main" id="{4D48DA29-3181-2046-7286-BDE37FEBBFF0}"/>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8" name="Freeform 725">
                <a:extLst>
                  <a:ext uri="{FF2B5EF4-FFF2-40B4-BE49-F238E27FC236}">
                    <a16:creationId xmlns:a16="http://schemas.microsoft.com/office/drawing/2014/main" id="{1D0AB975-7917-5A98-08F4-0C627CBDCF8F}"/>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9" name="Freeform 726">
                <a:extLst>
                  <a:ext uri="{FF2B5EF4-FFF2-40B4-BE49-F238E27FC236}">
                    <a16:creationId xmlns:a16="http://schemas.microsoft.com/office/drawing/2014/main" id="{90E8F39E-6181-A2FF-2D1C-E70BE05D933A}"/>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0" name="Freeform 727">
                <a:extLst>
                  <a:ext uri="{FF2B5EF4-FFF2-40B4-BE49-F238E27FC236}">
                    <a16:creationId xmlns:a16="http://schemas.microsoft.com/office/drawing/2014/main" id="{7902EDB0-4C57-A5DD-ED0E-94CD1B18A973}"/>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1" name="Freeform 728">
                <a:extLst>
                  <a:ext uri="{FF2B5EF4-FFF2-40B4-BE49-F238E27FC236}">
                    <a16:creationId xmlns:a16="http://schemas.microsoft.com/office/drawing/2014/main" id="{C97B43DA-FD0F-891E-4526-DA665B60047F}"/>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2" name="Freeform 729">
                <a:extLst>
                  <a:ext uri="{FF2B5EF4-FFF2-40B4-BE49-F238E27FC236}">
                    <a16:creationId xmlns:a16="http://schemas.microsoft.com/office/drawing/2014/main" id="{E4B45D74-5578-E0A4-4E34-4C84300272C8}"/>
                  </a:ext>
                </a:extLst>
              </p:cNvPr>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3" name="Freeform 730">
                <a:extLst>
                  <a:ext uri="{FF2B5EF4-FFF2-40B4-BE49-F238E27FC236}">
                    <a16:creationId xmlns:a16="http://schemas.microsoft.com/office/drawing/2014/main" id="{72A93DED-7D60-6A8F-1707-90A8A82F630B}"/>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4" name="Freeform 731">
                <a:extLst>
                  <a:ext uri="{FF2B5EF4-FFF2-40B4-BE49-F238E27FC236}">
                    <a16:creationId xmlns:a16="http://schemas.microsoft.com/office/drawing/2014/main" id="{58D04099-D715-0C33-0087-DB28ADA8D45C}"/>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5" name="Freeform 732">
                <a:extLst>
                  <a:ext uri="{FF2B5EF4-FFF2-40B4-BE49-F238E27FC236}">
                    <a16:creationId xmlns:a16="http://schemas.microsoft.com/office/drawing/2014/main" id="{930038A3-B08D-F533-6C64-5CE6C7AE5FF3}"/>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6" name="Freeform 733">
                <a:extLst>
                  <a:ext uri="{FF2B5EF4-FFF2-40B4-BE49-F238E27FC236}">
                    <a16:creationId xmlns:a16="http://schemas.microsoft.com/office/drawing/2014/main" id="{D0D359A7-3AD2-BF4C-E7C2-D6A9E02768AC}"/>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7" name="Freeform 734">
                <a:extLst>
                  <a:ext uri="{FF2B5EF4-FFF2-40B4-BE49-F238E27FC236}">
                    <a16:creationId xmlns:a16="http://schemas.microsoft.com/office/drawing/2014/main" id="{E7A051F2-7293-8F92-C589-75E57FF16FB4}"/>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8" name="Freeform 735">
                <a:extLst>
                  <a:ext uri="{FF2B5EF4-FFF2-40B4-BE49-F238E27FC236}">
                    <a16:creationId xmlns:a16="http://schemas.microsoft.com/office/drawing/2014/main" id="{F5D4D8A0-9826-AE00-E002-509C21D74540}"/>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9" name="Freeform 736">
                <a:extLst>
                  <a:ext uri="{FF2B5EF4-FFF2-40B4-BE49-F238E27FC236}">
                    <a16:creationId xmlns:a16="http://schemas.microsoft.com/office/drawing/2014/main" id="{5F16082B-1C05-CB65-23B8-AE98C84E1CD6}"/>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0" name="Freeform 737">
                <a:extLst>
                  <a:ext uri="{FF2B5EF4-FFF2-40B4-BE49-F238E27FC236}">
                    <a16:creationId xmlns:a16="http://schemas.microsoft.com/office/drawing/2014/main" id="{00A7B5A5-C186-4A50-CF39-299959A26096}"/>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1" name="Freeform 738">
                <a:extLst>
                  <a:ext uri="{FF2B5EF4-FFF2-40B4-BE49-F238E27FC236}">
                    <a16:creationId xmlns:a16="http://schemas.microsoft.com/office/drawing/2014/main" id="{4DA3854D-4DC1-C742-D9BC-B016B3E9927F}"/>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2" name="Freeform 739">
                <a:extLst>
                  <a:ext uri="{FF2B5EF4-FFF2-40B4-BE49-F238E27FC236}">
                    <a16:creationId xmlns:a16="http://schemas.microsoft.com/office/drawing/2014/main" id="{C5125F41-3202-F64E-BC9F-FDE7AFB5A012}"/>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3" name="Freeform 740">
                <a:extLst>
                  <a:ext uri="{FF2B5EF4-FFF2-40B4-BE49-F238E27FC236}">
                    <a16:creationId xmlns:a16="http://schemas.microsoft.com/office/drawing/2014/main" id="{38EE5486-B2D3-E705-C57E-C47850489B77}"/>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4" name="Freeform 741">
                <a:extLst>
                  <a:ext uri="{FF2B5EF4-FFF2-40B4-BE49-F238E27FC236}">
                    <a16:creationId xmlns:a16="http://schemas.microsoft.com/office/drawing/2014/main" id="{7DD02E62-7E5E-51C0-7583-2298BAE98B5A}"/>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5" name="Freeform 742">
                <a:extLst>
                  <a:ext uri="{FF2B5EF4-FFF2-40B4-BE49-F238E27FC236}">
                    <a16:creationId xmlns:a16="http://schemas.microsoft.com/office/drawing/2014/main" id="{C85DE994-0ECC-86F9-60A6-580DCBED1CD7}"/>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6" name="Freeform 743">
                <a:extLst>
                  <a:ext uri="{FF2B5EF4-FFF2-40B4-BE49-F238E27FC236}">
                    <a16:creationId xmlns:a16="http://schemas.microsoft.com/office/drawing/2014/main" id="{E289A630-B060-DB1B-2220-08942A46ED2B}"/>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7" name="Freeform 744">
                <a:extLst>
                  <a:ext uri="{FF2B5EF4-FFF2-40B4-BE49-F238E27FC236}">
                    <a16:creationId xmlns:a16="http://schemas.microsoft.com/office/drawing/2014/main" id="{104AE454-346C-4E99-B091-5070EC3FCA64}"/>
                  </a:ext>
                </a:extLst>
              </p:cNvPr>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8" name="Freeform 745">
                <a:extLst>
                  <a:ext uri="{FF2B5EF4-FFF2-40B4-BE49-F238E27FC236}">
                    <a16:creationId xmlns:a16="http://schemas.microsoft.com/office/drawing/2014/main" id="{4F3A4A72-3185-7D00-EBA3-A45871EFE709}"/>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9" name="Freeform 746">
                <a:extLst>
                  <a:ext uri="{FF2B5EF4-FFF2-40B4-BE49-F238E27FC236}">
                    <a16:creationId xmlns:a16="http://schemas.microsoft.com/office/drawing/2014/main" id="{B9696FB7-2024-372F-D530-FC321E95CD0B}"/>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0" name="Freeform 747">
                <a:extLst>
                  <a:ext uri="{FF2B5EF4-FFF2-40B4-BE49-F238E27FC236}">
                    <a16:creationId xmlns:a16="http://schemas.microsoft.com/office/drawing/2014/main" id="{E4F3043E-4A1C-D4B3-9438-549406A11D86}"/>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1" name="Freeform 748">
                <a:extLst>
                  <a:ext uri="{FF2B5EF4-FFF2-40B4-BE49-F238E27FC236}">
                    <a16:creationId xmlns:a16="http://schemas.microsoft.com/office/drawing/2014/main" id="{E5BCC9B4-205F-38B7-3A5A-A3BF5138E824}"/>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2" name="Freeform 749">
                <a:extLst>
                  <a:ext uri="{FF2B5EF4-FFF2-40B4-BE49-F238E27FC236}">
                    <a16:creationId xmlns:a16="http://schemas.microsoft.com/office/drawing/2014/main" id="{09A77D88-DD30-46FD-4079-331AA6295E4E}"/>
                  </a:ext>
                </a:extLst>
              </p:cNvPr>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3" name="Freeform 750">
                <a:extLst>
                  <a:ext uri="{FF2B5EF4-FFF2-40B4-BE49-F238E27FC236}">
                    <a16:creationId xmlns:a16="http://schemas.microsoft.com/office/drawing/2014/main" id="{FE4BA885-F030-634E-0942-10413E67281F}"/>
                  </a:ext>
                </a:extLst>
              </p:cNvPr>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4" name="Freeform 751">
                <a:extLst>
                  <a:ext uri="{FF2B5EF4-FFF2-40B4-BE49-F238E27FC236}">
                    <a16:creationId xmlns:a16="http://schemas.microsoft.com/office/drawing/2014/main" id="{29FB9915-3059-153B-0EC0-6E3AED3B9C1E}"/>
                  </a:ext>
                </a:extLst>
              </p:cNvPr>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5" name="Freeform 752">
                <a:extLst>
                  <a:ext uri="{FF2B5EF4-FFF2-40B4-BE49-F238E27FC236}">
                    <a16:creationId xmlns:a16="http://schemas.microsoft.com/office/drawing/2014/main" id="{648AF991-FC85-AF2B-3991-AED5A1E387CD}"/>
                  </a:ext>
                </a:extLst>
              </p:cNvPr>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6" name="Freeform 753">
                <a:extLst>
                  <a:ext uri="{FF2B5EF4-FFF2-40B4-BE49-F238E27FC236}">
                    <a16:creationId xmlns:a16="http://schemas.microsoft.com/office/drawing/2014/main" id="{DE027F53-C61C-4DD3-8019-F428C64B2A15}"/>
                  </a:ext>
                </a:extLst>
              </p:cNvPr>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7" name="Freeform 754">
                <a:extLst>
                  <a:ext uri="{FF2B5EF4-FFF2-40B4-BE49-F238E27FC236}">
                    <a16:creationId xmlns:a16="http://schemas.microsoft.com/office/drawing/2014/main" id="{EFEF0C16-9E0C-FB73-0300-0C0C9B6B9DB1}"/>
                  </a:ext>
                </a:extLst>
              </p:cNvPr>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8" name="Freeform 755">
                <a:extLst>
                  <a:ext uri="{FF2B5EF4-FFF2-40B4-BE49-F238E27FC236}">
                    <a16:creationId xmlns:a16="http://schemas.microsoft.com/office/drawing/2014/main" id="{2FA3BC0C-E8FE-B215-A4CF-166A11AAAB78}"/>
                  </a:ext>
                </a:extLst>
              </p:cNvPr>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9" name="Freeform 756">
                <a:extLst>
                  <a:ext uri="{FF2B5EF4-FFF2-40B4-BE49-F238E27FC236}">
                    <a16:creationId xmlns:a16="http://schemas.microsoft.com/office/drawing/2014/main" id="{7265A944-C6CA-A473-526C-A4D867485760}"/>
                  </a:ext>
                </a:extLst>
              </p:cNvPr>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0" name="Freeform 757">
                <a:extLst>
                  <a:ext uri="{FF2B5EF4-FFF2-40B4-BE49-F238E27FC236}">
                    <a16:creationId xmlns:a16="http://schemas.microsoft.com/office/drawing/2014/main" id="{D427AE61-F7BC-CCAE-75B2-2C421856653F}"/>
                  </a:ext>
                </a:extLst>
              </p:cNvPr>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1" name="Freeform 758">
                <a:extLst>
                  <a:ext uri="{FF2B5EF4-FFF2-40B4-BE49-F238E27FC236}">
                    <a16:creationId xmlns:a16="http://schemas.microsoft.com/office/drawing/2014/main" id="{79603DC0-03A5-B967-3550-F16011A98A64}"/>
                  </a:ext>
                </a:extLst>
              </p:cNvPr>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2" name="Freeform 759">
                <a:extLst>
                  <a:ext uri="{FF2B5EF4-FFF2-40B4-BE49-F238E27FC236}">
                    <a16:creationId xmlns:a16="http://schemas.microsoft.com/office/drawing/2014/main" id="{7D29F9B9-B20B-E55C-B442-2C63E2986005}"/>
                  </a:ext>
                </a:extLst>
              </p:cNvPr>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3" name="Freeform 760">
                <a:extLst>
                  <a:ext uri="{FF2B5EF4-FFF2-40B4-BE49-F238E27FC236}">
                    <a16:creationId xmlns:a16="http://schemas.microsoft.com/office/drawing/2014/main" id="{1BF58712-0BB3-3F48-9BF8-965E9009E872}"/>
                  </a:ext>
                </a:extLst>
              </p:cNvPr>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4" name="Freeform 761">
                <a:extLst>
                  <a:ext uri="{FF2B5EF4-FFF2-40B4-BE49-F238E27FC236}">
                    <a16:creationId xmlns:a16="http://schemas.microsoft.com/office/drawing/2014/main" id="{3E319E07-9936-DA4F-49C0-6D006A782E6A}"/>
                  </a:ext>
                </a:extLst>
              </p:cNvPr>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5" name="Freeform 762">
                <a:extLst>
                  <a:ext uri="{FF2B5EF4-FFF2-40B4-BE49-F238E27FC236}">
                    <a16:creationId xmlns:a16="http://schemas.microsoft.com/office/drawing/2014/main" id="{9C1087A4-9870-08AA-7997-B42B62F7E3F3}"/>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6" name="Freeform 763">
                <a:extLst>
                  <a:ext uri="{FF2B5EF4-FFF2-40B4-BE49-F238E27FC236}">
                    <a16:creationId xmlns:a16="http://schemas.microsoft.com/office/drawing/2014/main" id="{588DA8D1-CE4A-D468-32B6-96C3E4156F0B}"/>
                  </a:ext>
                </a:extLst>
              </p:cNvPr>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7" name="Freeform 764">
                <a:extLst>
                  <a:ext uri="{FF2B5EF4-FFF2-40B4-BE49-F238E27FC236}">
                    <a16:creationId xmlns:a16="http://schemas.microsoft.com/office/drawing/2014/main" id="{10D28EA5-8950-B55A-15B4-2EBD3181A6D9}"/>
                  </a:ext>
                </a:extLst>
              </p:cNvPr>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8" name="Freeform 765">
                <a:extLst>
                  <a:ext uri="{FF2B5EF4-FFF2-40B4-BE49-F238E27FC236}">
                    <a16:creationId xmlns:a16="http://schemas.microsoft.com/office/drawing/2014/main" id="{D761A66A-E356-A43E-3356-F503019C6329}"/>
                  </a:ext>
                </a:extLst>
              </p:cNvPr>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9" name="Freeform 766">
                <a:extLst>
                  <a:ext uri="{FF2B5EF4-FFF2-40B4-BE49-F238E27FC236}">
                    <a16:creationId xmlns:a16="http://schemas.microsoft.com/office/drawing/2014/main" id="{D834BCF6-E2FD-510A-DE96-86D9C352B0D7}"/>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0" name="Freeform 767">
                <a:extLst>
                  <a:ext uri="{FF2B5EF4-FFF2-40B4-BE49-F238E27FC236}">
                    <a16:creationId xmlns:a16="http://schemas.microsoft.com/office/drawing/2014/main" id="{351E21EC-AF3F-2178-8205-B20B1FCFEA2D}"/>
                  </a:ext>
                </a:extLst>
              </p:cNvPr>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1" name="Freeform 768">
                <a:extLst>
                  <a:ext uri="{FF2B5EF4-FFF2-40B4-BE49-F238E27FC236}">
                    <a16:creationId xmlns:a16="http://schemas.microsoft.com/office/drawing/2014/main" id="{0B177254-0916-3D85-0BE6-08EFC9FCFD5A}"/>
                  </a:ext>
                </a:extLst>
              </p:cNvPr>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2" name="Freeform 769">
                <a:extLst>
                  <a:ext uri="{FF2B5EF4-FFF2-40B4-BE49-F238E27FC236}">
                    <a16:creationId xmlns:a16="http://schemas.microsoft.com/office/drawing/2014/main" id="{A8A86E92-BB0C-4646-406D-DDBE8DA004B3}"/>
                  </a:ext>
                </a:extLst>
              </p:cNvPr>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3" name="Freeform 770">
                <a:extLst>
                  <a:ext uri="{FF2B5EF4-FFF2-40B4-BE49-F238E27FC236}">
                    <a16:creationId xmlns:a16="http://schemas.microsoft.com/office/drawing/2014/main" id="{4470EE10-C43A-BB8B-95E5-D20E554E9178}"/>
                  </a:ext>
                </a:extLst>
              </p:cNvPr>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4" name="Freeform 771">
                <a:extLst>
                  <a:ext uri="{FF2B5EF4-FFF2-40B4-BE49-F238E27FC236}">
                    <a16:creationId xmlns:a16="http://schemas.microsoft.com/office/drawing/2014/main" id="{CBDA4144-D18F-DDB3-93D6-EE4C6412737D}"/>
                  </a:ext>
                </a:extLst>
              </p:cNvPr>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5" name="Freeform 772">
                <a:extLst>
                  <a:ext uri="{FF2B5EF4-FFF2-40B4-BE49-F238E27FC236}">
                    <a16:creationId xmlns:a16="http://schemas.microsoft.com/office/drawing/2014/main" id="{5EBF30BC-4E56-8F37-0A1F-401475BD89D6}"/>
                  </a:ext>
                </a:extLst>
              </p:cNvPr>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6" name="Freeform 773">
                <a:extLst>
                  <a:ext uri="{FF2B5EF4-FFF2-40B4-BE49-F238E27FC236}">
                    <a16:creationId xmlns:a16="http://schemas.microsoft.com/office/drawing/2014/main" id="{DA735000-5DC8-0239-470F-ABE0714EE912}"/>
                  </a:ext>
                </a:extLst>
              </p:cNvPr>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7" name="Freeform 774">
                <a:extLst>
                  <a:ext uri="{FF2B5EF4-FFF2-40B4-BE49-F238E27FC236}">
                    <a16:creationId xmlns:a16="http://schemas.microsoft.com/office/drawing/2014/main" id="{659864C7-C513-1EE1-0980-6C0D56DB66A1}"/>
                  </a:ext>
                </a:extLst>
              </p:cNvPr>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8" name="Freeform 775">
                <a:extLst>
                  <a:ext uri="{FF2B5EF4-FFF2-40B4-BE49-F238E27FC236}">
                    <a16:creationId xmlns:a16="http://schemas.microsoft.com/office/drawing/2014/main" id="{A2B141CE-0386-1126-E1A2-2F1A14031D96}"/>
                  </a:ext>
                </a:extLst>
              </p:cNvPr>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9" name="Freeform 776">
                <a:extLst>
                  <a:ext uri="{FF2B5EF4-FFF2-40B4-BE49-F238E27FC236}">
                    <a16:creationId xmlns:a16="http://schemas.microsoft.com/office/drawing/2014/main" id="{C31165A7-3A22-5144-EF7E-2606751A413E}"/>
                  </a:ext>
                </a:extLst>
              </p:cNvPr>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0" name="Freeform 777">
                <a:extLst>
                  <a:ext uri="{FF2B5EF4-FFF2-40B4-BE49-F238E27FC236}">
                    <a16:creationId xmlns:a16="http://schemas.microsoft.com/office/drawing/2014/main" id="{BBC07756-0B99-131D-B9EB-381C5F8A332B}"/>
                  </a:ext>
                </a:extLst>
              </p:cNvPr>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1" name="Freeform 778">
                <a:extLst>
                  <a:ext uri="{FF2B5EF4-FFF2-40B4-BE49-F238E27FC236}">
                    <a16:creationId xmlns:a16="http://schemas.microsoft.com/office/drawing/2014/main" id="{F278B270-C787-D33A-7275-C572FD8E9E08}"/>
                  </a:ext>
                </a:extLst>
              </p:cNvPr>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2" name="Freeform 779">
                <a:extLst>
                  <a:ext uri="{FF2B5EF4-FFF2-40B4-BE49-F238E27FC236}">
                    <a16:creationId xmlns:a16="http://schemas.microsoft.com/office/drawing/2014/main" id="{4717A56B-3137-398C-A756-E058D46401A8}"/>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3" name="Freeform 780">
                <a:extLst>
                  <a:ext uri="{FF2B5EF4-FFF2-40B4-BE49-F238E27FC236}">
                    <a16:creationId xmlns:a16="http://schemas.microsoft.com/office/drawing/2014/main" id="{D1E131FB-2BC1-8329-6688-CCB96E95D1D5}"/>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4" name="Freeform 781">
                <a:extLst>
                  <a:ext uri="{FF2B5EF4-FFF2-40B4-BE49-F238E27FC236}">
                    <a16:creationId xmlns:a16="http://schemas.microsoft.com/office/drawing/2014/main" id="{A2CD7463-40C1-9C6D-316E-02EA1D5BFD5B}"/>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5" name="Freeform 782">
                <a:extLst>
                  <a:ext uri="{FF2B5EF4-FFF2-40B4-BE49-F238E27FC236}">
                    <a16:creationId xmlns:a16="http://schemas.microsoft.com/office/drawing/2014/main" id="{1A307E42-E6C0-245A-40F6-E89FBC3FAF20}"/>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6" name="Freeform 783">
                <a:extLst>
                  <a:ext uri="{FF2B5EF4-FFF2-40B4-BE49-F238E27FC236}">
                    <a16:creationId xmlns:a16="http://schemas.microsoft.com/office/drawing/2014/main" id="{5DE4A613-89C2-D7A5-00A9-D29C61A9D8C8}"/>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7" name="Freeform 784">
                <a:extLst>
                  <a:ext uri="{FF2B5EF4-FFF2-40B4-BE49-F238E27FC236}">
                    <a16:creationId xmlns:a16="http://schemas.microsoft.com/office/drawing/2014/main" id="{08CBCA65-F790-AC49-92F6-AA137478E031}"/>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8" name="Freeform 785">
                <a:extLst>
                  <a:ext uri="{FF2B5EF4-FFF2-40B4-BE49-F238E27FC236}">
                    <a16:creationId xmlns:a16="http://schemas.microsoft.com/office/drawing/2014/main" id="{66882F57-EDB3-1B09-0756-3522DB4FFCE2}"/>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9" name="Freeform 786">
                <a:extLst>
                  <a:ext uri="{FF2B5EF4-FFF2-40B4-BE49-F238E27FC236}">
                    <a16:creationId xmlns:a16="http://schemas.microsoft.com/office/drawing/2014/main" id="{EF1C4491-4DCC-CF5B-FA0D-FAE3BCE52402}"/>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0" name="Freeform 787">
                <a:extLst>
                  <a:ext uri="{FF2B5EF4-FFF2-40B4-BE49-F238E27FC236}">
                    <a16:creationId xmlns:a16="http://schemas.microsoft.com/office/drawing/2014/main" id="{C4488683-218A-705A-0BDA-00B008CA0C72}"/>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1" name="Freeform 788">
                <a:extLst>
                  <a:ext uri="{FF2B5EF4-FFF2-40B4-BE49-F238E27FC236}">
                    <a16:creationId xmlns:a16="http://schemas.microsoft.com/office/drawing/2014/main" id="{C602EA92-1881-394B-88FD-F355B5185E48}"/>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2" name="Freeform 789">
                <a:extLst>
                  <a:ext uri="{FF2B5EF4-FFF2-40B4-BE49-F238E27FC236}">
                    <a16:creationId xmlns:a16="http://schemas.microsoft.com/office/drawing/2014/main" id="{0E5A0077-EFA8-286C-E56C-F0407E4232DD}"/>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3" name="Freeform 790">
                <a:extLst>
                  <a:ext uri="{FF2B5EF4-FFF2-40B4-BE49-F238E27FC236}">
                    <a16:creationId xmlns:a16="http://schemas.microsoft.com/office/drawing/2014/main" id="{A629EF59-4FA3-2D03-D58F-3737477E9928}"/>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4" name="Freeform 791">
                <a:extLst>
                  <a:ext uri="{FF2B5EF4-FFF2-40B4-BE49-F238E27FC236}">
                    <a16:creationId xmlns:a16="http://schemas.microsoft.com/office/drawing/2014/main" id="{68C73292-0CBC-87BA-E2D1-36BF641B2277}"/>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5" name="Freeform 792">
                <a:extLst>
                  <a:ext uri="{FF2B5EF4-FFF2-40B4-BE49-F238E27FC236}">
                    <a16:creationId xmlns:a16="http://schemas.microsoft.com/office/drawing/2014/main" id="{DC2C1353-72F0-2870-075C-70F9234BB0F2}"/>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6" name="Freeform 793">
                <a:extLst>
                  <a:ext uri="{FF2B5EF4-FFF2-40B4-BE49-F238E27FC236}">
                    <a16:creationId xmlns:a16="http://schemas.microsoft.com/office/drawing/2014/main" id="{5176F22A-8794-90A6-F69E-AD17753ED335}"/>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7" name="Freeform 794">
                <a:extLst>
                  <a:ext uri="{FF2B5EF4-FFF2-40B4-BE49-F238E27FC236}">
                    <a16:creationId xmlns:a16="http://schemas.microsoft.com/office/drawing/2014/main" id="{F6B4D841-DAF5-4FDD-E123-A3C1746BD447}"/>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8" name="Freeform 795">
                <a:extLst>
                  <a:ext uri="{FF2B5EF4-FFF2-40B4-BE49-F238E27FC236}">
                    <a16:creationId xmlns:a16="http://schemas.microsoft.com/office/drawing/2014/main" id="{53C7F23E-6E54-6893-88A9-34F478130C9E}"/>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9" name="Freeform 796">
                <a:extLst>
                  <a:ext uri="{FF2B5EF4-FFF2-40B4-BE49-F238E27FC236}">
                    <a16:creationId xmlns:a16="http://schemas.microsoft.com/office/drawing/2014/main" id="{748C244E-8445-BA51-DD08-4D06EB28E331}"/>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0" name="Freeform 797">
                <a:extLst>
                  <a:ext uri="{FF2B5EF4-FFF2-40B4-BE49-F238E27FC236}">
                    <a16:creationId xmlns:a16="http://schemas.microsoft.com/office/drawing/2014/main" id="{6EB0867D-35BD-3634-836C-CDCD3BFEBA5F}"/>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1" name="Freeform 798">
                <a:extLst>
                  <a:ext uri="{FF2B5EF4-FFF2-40B4-BE49-F238E27FC236}">
                    <a16:creationId xmlns:a16="http://schemas.microsoft.com/office/drawing/2014/main" id="{BCEA185A-FA5E-EE94-E81E-1264069168CB}"/>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2" name="Freeform 799">
                <a:extLst>
                  <a:ext uri="{FF2B5EF4-FFF2-40B4-BE49-F238E27FC236}">
                    <a16:creationId xmlns:a16="http://schemas.microsoft.com/office/drawing/2014/main" id="{D1A04C6D-2C5F-DC07-C9B7-A9A1FD6B4837}"/>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3" name="Freeform 800">
                <a:extLst>
                  <a:ext uri="{FF2B5EF4-FFF2-40B4-BE49-F238E27FC236}">
                    <a16:creationId xmlns:a16="http://schemas.microsoft.com/office/drawing/2014/main" id="{B9590128-980F-4A09-9330-28E8EB63343A}"/>
                  </a:ext>
                </a:extLst>
              </p:cNvPr>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4" name="Freeform 801">
                <a:extLst>
                  <a:ext uri="{FF2B5EF4-FFF2-40B4-BE49-F238E27FC236}">
                    <a16:creationId xmlns:a16="http://schemas.microsoft.com/office/drawing/2014/main" id="{109D73C5-E025-AF05-D1A8-46DFF15E5A6A}"/>
                  </a:ext>
                </a:extLst>
              </p:cNvPr>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5" name="Freeform 802">
                <a:extLst>
                  <a:ext uri="{FF2B5EF4-FFF2-40B4-BE49-F238E27FC236}">
                    <a16:creationId xmlns:a16="http://schemas.microsoft.com/office/drawing/2014/main" id="{C4BF70D5-E366-E21F-9A32-558B244365C2}"/>
                  </a:ext>
                </a:extLst>
              </p:cNvPr>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6" name="Freeform 803">
                <a:extLst>
                  <a:ext uri="{FF2B5EF4-FFF2-40B4-BE49-F238E27FC236}">
                    <a16:creationId xmlns:a16="http://schemas.microsoft.com/office/drawing/2014/main" id="{E30E23E3-C912-6410-01F8-DD87F4481374}"/>
                  </a:ext>
                </a:extLst>
              </p:cNvPr>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7" name="Freeform 804">
                <a:extLst>
                  <a:ext uri="{FF2B5EF4-FFF2-40B4-BE49-F238E27FC236}">
                    <a16:creationId xmlns:a16="http://schemas.microsoft.com/office/drawing/2014/main" id="{2F4C82C8-578A-F79E-2B73-380D1C880710}"/>
                  </a:ext>
                </a:extLst>
              </p:cNvPr>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Freeform 805">
                <a:extLst>
                  <a:ext uri="{FF2B5EF4-FFF2-40B4-BE49-F238E27FC236}">
                    <a16:creationId xmlns:a16="http://schemas.microsoft.com/office/drawing/2014/main" id="{B509D6F7-F878-3076-ECA9-6BAEB2C88C33}"/>
                  </a:ext>
                </a:extLst>
              </p:cNvPr>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9" name="Freeform 806">
                <a:extLst>
                  <a:ext uri="{FF2B5EF4-FFF2-40B4-BE49-F238E27FC236}">
                    <a16:creationId xmlns:a16="http://schemas.microsoft.com/office/drawing/2014/main" id="{BD249BDB-A666-E173-1917-F9F3D06FEBC7}"/>
                  </a:ext>
                </a:extLst>
              </p:cNvPr>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807">
                <a:extLst>
                  <a:ext uri="{FF2B5EF4-FFF2-40B4-BE49-F238E27FC236}">
                    <a16:creationId xmlns:a16="http://schemas.microsoft.com/office/drawing/2014/main" id="{87009616-4259-C8FB-7A0A-5981D173C5E9}"/>
                  </a:ext>
                </a:extLst>
              </p:cNvPr>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808">
                <a:extLst>
                  <a:ext uri="{FF2B5EF4-FFF2-40B4-BE49-F238E27FC236}">
                    <a16:creationId xmlns:a16="http://schemas.microsoft.com/office/drawing/2014/main" id="{31183297-7F71-E4CF-3A3E-36E66EB5D142}"/>
                  </a:ext>
                </a:extLst>
              </p:cNvPr>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09">
                <a:extLst>
                  <a:ext uri="{FF2B5EF4-FFF2-40B4-BE49-F238E27FC236}">
                    <a16:creationId xmlns:a16="http://schemas.microsoft.com/office/drawing/2014/main" id="{1E086C5D-7381-086C-05AB-20FC0898179F}"/>
                  </a:ext>
                </a:extLst>
              </p:cNvPr>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810">
                <a:extLst>
                  <a:ext uri="{FF2B5EF4-FFF2-40B4-BE49-F238E27FC236}">
                    <a16:creationId xmlns:a16="http://schemas.microsoft.com/office/drawing/2014/main" id="{E4FE3A7E-2B77-51A7-319A-07A1111B9A1B}"/>
                  </a:ext>
                </a:extLst>
              </p:cNvPr>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 name="Freeform 811">
                <a:extLst>
                  <a:ext uri="{FF2B5EF4-FFF2-40B4-BE49-F238E27FC236}">
                    <a16:creationId xmlns:a16="http://schemas.microsoft.com/office/drawing/2014/main" id="{F70225B0-471E-58C0-E52B-5083355CBAE8}"/>
                  </a:ext>
                </a:extLst>
              </p:cNvPr>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812">
                <a:extLst>
                  <a:ext uri="{FF2B5EF4-FFF2-40B4-BE49-F238E27FC236}">
                    <a16:creationId xmlns:a16="http://schemas.microsoft.com/office/drawing/2014/main" id="{9414204A-F383-454A-C061-47230A1FD40A}"/>
                  </a:ext>
                </a:extLst>
              </p:cNvPr>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813">
                <a:extLst>
                  <a:ext uri="{FF2B5EF4-FFF2-40B4-BE49-F238E27FC236}">
                    <a16:creationId xmlns:a16="http://schemas.microsoft.com/office/drawing/2014/main" id="{00135B9B-3E9E-1663-DBDB-A1223E94D9E3}"/>
                  </a:ext>
                </a:extLst>
              </p:cNvPr>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814">
                <a:extLst>
                  <a:ext uri="{FF2B5EF4-FFF2-40B4-BE49-F238E27FC236}">
                    <a16:creationId xmlns:a16="http://schemas.microsoft.com/office/drawing/2014/main" id="{7092C105-4369-4886-259C-E3DE0AC49AAD}"/>
                  </a:ext>
                </a:extLst>
              </p:cNvPr>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815">
                <a:extLst>
                  <a:ext uri="{FF2B5EF4-FFF2-40B4-BE49-F238E27FC236}">
                    <a16:creationId xmlns:a16="http://schemas.microsoft.com/office/drawing/2014/main" id="{D50182C8-A60C-625A-0E71-810A4E8685E6}"/>
                  </a:ext>
                </a:extLst>
              </p:cNvPr>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816">
                <a:extLst>
                  <a:ext uri="{FF2B5EF4-FFF2-40B4-BE49-F238E27FC236}">
                    <a16:creationId xmlns:a16="http://schemas.microsoft.com/office/drawing/2014/main" id="{694C75D8-C74E-2CE8-E8B1-CF430E2A07CE}"/>
                  </a:ext>
                </a:extLst>
              </p:cNvPr>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817">
                <a:extLst>
                  <a:ext uri="{FF2B5EF4-FFF2-40B4-BE49-F238E27FC236}">
                    <a16:creationId xmlns:a16="http://schemas.microsoft.com/office/drawing/2014/main" id="{5D01BB1A-B8B7-5F76-BEE2-3C1214E7E74A}"/>
                  </a:ext>
                </a:extLst>
              </p:cNvPr>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818">
                <a:extLst>
                  <a:ext uri="{FF2B5EF4-FFF2-40B4-BE49-F238E27FC236}">
                    <a16:creationId xmlns:a16="http://schemas.microsoft.com/office/drawing/2014/main" id="{CD437538-1EB8-3CF3-476A-CAFDA353B263}"/>
                  </a:ext>
                </a:extLst>
              </p:cNvPr>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2" name="Freeform 819">
                <a:extLst>
                  <a:ext uri="{FF2B5EF4-FFF2-40B4-BE49-F238E27FC236}">
                    <a16:creationId xmlns:a16="http://schemas.microsoft.com/office/drawing/2014/main" id="{003FFF29-32DB-0061-EFEA-D6160E511D1F}"/>
                  </a:ext>
                </a:extLst>
              </p:cNvPr>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820">
                <a:extLst>
                  <a:ext uri="{FF2B5EF4-FFF2-40B4-BE49-F238E27FC236}">
                    <a16:creationId xmlns:a16="http://schemas.microsoft.com/office/drawing/2014/main" id="{EAF8C376-7F73-0DD1-5855-47476CFB83A5}"/>
                  </a:ext>
                </a:extLst>
              </p:cNvPr>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821">
                <a:extLst>
                  <a:ext uri="{FF2B5EF4-FFF2-40B4-BE49-F238E27FC236}">
                    <a16:creationId xmlns:a16="http://schemas.microsoft.com/office/drawing/2014/main" id="{7F8375C7-47ED-1FE8-970F-1C269E6245B6}"/>
                  </a:ext>
                </a:extLst>
              </p:cNvPr>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822">
                <a:extLst>
                  <a:ext uri="{FF2B5EF4-FFF2-40B4-BE49-F238E27FC236}">
                    <a16:creationId xmlns:a16="http://schemas.microsoft.com/office/drawing/2014/main" id="{562A9C75-009C-EBC3-3B3E-2C4271FCCEBB}"/>
                  </a:ext>
                </a:extLst>
              </p:cNvPr>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823">
                <a:extLst>
                  <a:ext uri="{FF2B5EF4-FFF2-40B4-BE49-F238E27FC236}">
                    <a16:creationId xmlns:a16="http://schemas.microsoft.com/office/drawing/2014/main" id="{624C8A05-A6E6-20A8-8B59-D917F927ADD8}"/>
                  </a:ext>
                </a:extLst>
              </p:cNvPr>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824">
                <a:extLst>
                  <a:ext uri="{FF2B5EF4-FFF2-40B4-BE49-F238E27FC236}">
                    <a16:creationId xmlns:a16="http://schemas.microsoft.com/office/drawing/2014/main" id="{2628E5C2-7C3C-E2DD-18CF-1A35244EE291}"/>
                  </a:ext>
                </a:extLst>
              </p:cNvPr>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825">
                <a:extLst>
                  <a:ext uri="{FF2B5EF4-FFF2-40B4-BE49-F238E27FC236}">
                    <a16:creationId xmlns:a16="http://schemas.microsoft.com/office/drawing/2014/main" id="{8742F544-5CCC-D62B-4759-8DD78655C1EA}"/>
                  </a:ext>
                </a:extLst>
              </p:cNvPr>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826">
                <a:extLst>
                  <a:ext uri="{FF2B5EF4-FFF2-40B4-BE49-F238E27FC236}">
                    <a16:creationId xmlns:a16="http://schemas.microsoft.com/office/drawing/2014/main" id="{15712AD4-3512-0498-1C2A-DFC547417CE3}"/>
                  </a:ext>
                </a:extLst>
              </p:cNvPr>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827">
                <a:extLst>
                  <a:ext uri="{FF2B5EF4-FFF2-40B4-BE49-F238E27FC236}">
                    <a16:creationId xmlns:a16="http://schemas.microsoft.com/office/drawing/2014/main" id="{3C542D5B-BD66-478A-8D05-15A2A37CCCC4}"/>
                  </a:ext>
                </a:extLst>
              </p:cNvPr>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828">
                <a:extLst>
                  <a:ext uri="{FF2B5EF4-FFF2-40B4-BE49-F238E27FC236}">
                    <a16:creationId xmlns:a16="http://schemas.microsoft.com/office/drawing/2014/main" id="{334BA1EB-B7F8-31DE-F16F-B9D1CEF24175}"/>
                  </a:ext>
                </a:extLst>
              </p:cNvPr>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829">
                <a:extLst>
                  <a:ext uri="{FF2B5EF4-FFF2-40B4-BE49-F238E27FC236}">
                    <a16:creationId xmlns:a16="http://schemas.microsoft.com/office/drawing/2014/main" id="{67573B06-FE78-F0D6-1A92-DB826D20DB28}"/>
                  </a:ext>
                </a:extLst>
              </p:cNvPr>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830">
                <a:extLst>
                  <a:ext uri="{FF2B5EF4-FFF2-40B4-BE49-F238E27FC236}">
                    <a16:creationId xmlns:a16="http://schemas.microsoft.com/office/drawing/2014/main" id="{04681278-8C5D-6CA0-7FB2-465044E057F6}"/>
                  </a:ext>
                </a:extLst>
              </p:cNvPr>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831">
                <a:extLst>
                  <a:ext uri="{FF2B5EF4-FFF2-40B4-BE49-F238E27FC236}">
                    <a16:creationId xmlns:a16="http://schemas.microsoft.com/office/drawing/2014/main" id="{61E349E1-9D7C-971F-C2E6-D22459A5B5B8}"/>
                  </a:ext>
                </a:extLst>
              </p:cNvPr>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832">
                <a:extLst>
                  <a:ext uri="{FF2B5EF4-FFF2-40B4-BE49-F238E27FC236}">
                    <a16:creationId xmlns:a16="http://schemas.microsoft.com/office/drawing/2014/main" id="{F0B081EE-0259-12A9-54E8-C4B7718AC4D3}"/>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833">
                <a:extLst>
                  <a:ext uri="{FF2B5EF4-FFF2-40B4-BE49-F238E27FC236}">
                    <a16:creationId xmlns:a16="http://schemas.microsoft.com/office/drawing/2014/main" id="{EEF717A0-694C-3B6E-7FE3-54DF67FFFB16}"/>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834">
                <a:extLst>
                  <a:ext uri="{FF2B5EF4-FFF2-40B4-BE49-F238E27FC236}">
                    <a16:creationId xmlns:a16="http://schemas.microsoft.com/office/drawing/2014/main" id="{9C80DA78-44EB-FF64-F3FC-A47855AFB00B}"/>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835">
                <a:extLst>
                  <a:ext uri="{FF2B5EF4-FFF2-40B4-BE49-F238E27FC236}">
                    <a16:creationId xmlns:a16="http://schemas.microsoft.com/office/drawing/2014/main" id="{FA6233FA-C7A4-27D2-E318-787AF5CF958E}"/>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9" name="Freeform 836">
                <a:extLst>
                  <a:ext uri="{FF2B5EF4-FFF2-40B4-BE49-F238E27FC236}">
                    <a16:creationId xmlns:a16="http://schemas.microsoft.com/office/drawing/2014/main" id="{084683F5-E585-0C7B-BFE7-64E224C59143}"/>
                  </a:ext>
                </a:extLst>
              </p:cNvPr>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0" name="Freeform 837">
                <a:extLst>
                  <a:ext uri="{FF2B5EF4-FFF2-40B4-BE49-F238E27FC236}">
                    <a16:creationId xmlns:a16="http://schemas.microsoft.com/office/drawing/2014/main" id="{0499B481-0289-F206-4283-5180D5E5B75D}"/>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1" name="Freeform 838">
                <a:extLst>
                  <a:ext uri="{FF2B5EF4-FFF2-40B4-BE49-F238E27FC236}">
                    <a16:creationId xmlns:a16="http://schemas.microsoft.com/office/drawing/2014/main" id="{0518E9E8-7E64-9F7E-100A-0EC212481BB9}"/>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2" name="Freeform 839">
                <a:extLst>
                  <a:ext uri="{FF2B5EF4-FFF2-40B4-BE49-F238E27FC236}">
                    <a16:creationId xmlns:a16="http://schemas.microsoft.com/office/drawing/2014/main" id="{AA62F639-9F52-7FA8-2E3C-029A5BBA6463}"/>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3" name="Freeform 840">
                <a:extLst>
                  <a:ext uri="{FF2B5EF4-FFF2-40B4-BE49-F238E27FC236}">
                    <a16:creationId xmlns:a16="http://schemas.microsoft.com/office/drawing/2014/main" id="{A085DC68-6693-1999-B42E-D8EEFB42979B}"/>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4" name="Freeform 841">
                <a:extLst>
                  <a:ext uri="{FF2B5EF4-FFF2-40B4-BE49-F238E27FC236}">
                    <a16:creationId xmlns:a16="http://schemas.microsoft.com/office/drawing/2014/main" id="{FB5DEB3A-04BD-8FEE-6DC0-18BC8EF9E6E1}"/>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5" name="Freeform 842">
                <a:extLst>
                  <a:ext uri="{FF2B5EF4-FFF2-40B4-BE49-F238E27FC236}">
                    <a16:creationId xmlns:a16="http://schemas.microsoft.com/office/drawing/2014/main" id="{D5A21BD9-8C41-1C4E-8043-F809FE8E359D}"/>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843">
                <a:extLst>
                  <a:ext uri="{FF2B5EF4-FFF2-40B4-BE49-F238E27FC236}">
                    <a16:creationId xmlns:a16="http://schemas.microsoft.com/office/drawing/2014/main" id="{A4586493-6984-EFB2-4871-1651286D80C1}"/>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7" name="Freeform 844">
                <a:extLst>
                  <a:ext uri="{FF2B5EF4-FFF2-40B4-BE49-F238E27FC236}">
                    <a16:creationId xmlns:a16="http://schemas.microsoft.com/office/drawing/2014/main" id="{EFA816F3-2137-4148-4CC8-DC381CDB0FAA}"/>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845">
                <a:extLst>
                  <a:ext uri="{FF2B5EF4-FFF2-40B4-BE49-F238E27FC236}">
                    <a16:creationId xmlns:a16="http://schemas.microsoft.com/office/drawing/2014/main" id="{49BD4EC9-088B-6760-23C7-96CF24E44293}"/>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846">
                <a:extLst>
                  <a:ext uri="{FF2B5EF4-FFF2-40B4-BE49-F238E27FC236}">
                    <a16:creationId xmlns:a16="http://schemas.microsoft.com/office/drawing/2014/main" id="{96197C02-31F1-BB65-9C49-A6C09E6B6ABC}"/>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847">
                <a:extLst>
                  <a:ext uri="{FF2B5EF4-FFF2-40B4-BE49-F238E27FC236}">
                    <a16:creationId xmlns:a16="http://schemas.microsoft.com/office/drawing/2014/main" id="{B313407A-3F31-AB85-DED0-3F9C223F7DDF}"/>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848">
                <a:extLst>
                  <a:ext uri="{FF2B5EF4-FFF2-40B4-BE49-F238E27FC236}">
                    <a16:creationId xmlns:a16="http://schemas.microsoft.com/office/drawing/2014/main" id="{589EFB52-E389-4F03-07D5-EC76684D21FB}"/>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849">
                <a:extLst>
                  <a:ext uri="{FF2B5EF4-FFF2-40B4-BE49-F238E27FC236}">
                    <a16:creationId xmlns:a16="http://schemas.microsoft.com/office/drawing/2014/main" id="{23390C27-C150-3B74-39F1-45F81DF46078}"/>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850">
                <a:extLst>
                  <a:ext uri="{FF2B5EF4-FFF2-40B4-BE49-F238E27FC236}">
                    <a16:creationId xmlns:a16="http://schemas.microsoft.com/office/drawing/2014/main" id="{BEEE50AB-A5AA-B865-D8E8-2FC0F6E15623}"/>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851">
                <a:extLst>
                  <a:ext uri="{FF2B5EF4-FFF2-40B4-BE49-F238E27FC236}">
                    <a16:creationId xmlns:a16="http://schemas.microsoft.com/office/drawing/2014/main" id="{646D64AB-4C43-5591-97D8-A591BF86D2BB}"/>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852">
                <a:extLst>
                  <a:ext uri="{FF2B5EF4-FFF2-40B4-BE49-F238E27FC236}">
                    <a16:creationId xmlns:a16="http://schemas.microsoft.com/office/drawing/2014/main" id="{1DF0A01B-35C7-49AC-04AF-27D5AF1969CF}"/>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853">
                <a:extLst>
                  <a:ext uri="{FF2B5EF4-FFF2-40B4-BE49-F238E27FC236}">
                    <a16:creationId xmlns:a16="http://schemas.microsoft.com/office/drawing/2014/main" id="{4CB7019F-73E8-F193-4AFF-E518A67BF52E}"/>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854">
                <a:extLst>
                  <a:ext uri="{FF2B5EF4-FFF2-40B4-BE49-F238E27FC236}">
                    <a16:creationId xmlns:a16="http://schemas.microsoft.com/office/drawing/2014/main" id="{C86FF1EC-5BBD-0B42-5D8C-30A75940CD99}"/>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855">
                <a:extLst>
                  <a:ext uri="{FF2B5EF4-FFF2-40B4-BE49-F238E27FC236}">
                    <a16:creationId xmlns:a16="http://schemas.microsoft.com/office/drawing/2014/main" id="{475303D1-6A3C-00C9-D283-1CD70804A7FE}"/>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856">
                <a:extLst>
                  <a:ext uri="{FF2B5EF4-FFF2-40B4-BE49-F238E27FC236}">
                    <a16:creationId xmlns:a16="http://schemas.microsoft.com/office/drawing/2014/main" id="{51F88480-8622-39D1-947E-0CAC8CEA89C0}"/>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857">
                <a:extLst>
                  <a:ext uri="{FF2B5EF4-FFF2-40B4-BE49-F238E27FC236}">
                    <a16:creationId xmlns:a16="http://schemas.microsoft.com/office/drawing/2014/main" id="{B5369CDF-79C4-560D-81D3-CF21B6B19C74}"/>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858">
                <a:extLst>
                  <a:ext uri="{FF2B5EF4-FFF2-40B4-BE49-F238E27FC236}">
                    <a16:creationId xmlns:a16="http://schemas.microsoft.com/office/drawing/2014/main" id="{B3C9D28F-85EC-37AD-2D32-630FA5D7A9AC}"/>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859">
                <a:extLst>
                  <a:ext uri="{FF2B5EF4-FFF2-40B4-BE49-F238E27FC236}">
                    <a16:creationId xmlns:a16="http://schemas.microsoft.com/office/drawing/2014/main" id="{86A204D1-E768-570A-C192-060EB076FD9D}"/>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860">
                <a:extLst>
                  <a:ext uri="{FF2B5EF4-FFF2-40B4-BE49-F238E27FC236}">
                    <a16:creationId xmlns:a16="http://schemas.microsoft.com/office/drawing/2014/main" id="{6723EA6B-6AFA-4A05-4F21-2E1E66631AC9}"/>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861">
                <a:extLst>
                  <a:ext uri="{FF2B5EF4-FFF2-40B4-BE49-F238E27FC236}">
                    <a16:creationId xmlns:a16="http://schemas.microsoft.com/office/drawing/2014/main" id="{243CAAFF-3E44-E5D9-7CCD-00C0B905F08B}"/>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862">
                <a:extLst>
                  <a:ext uri="{FF2B5EF4-FFF2-40B4-BE49-F238E27FC236}">
                    <a16:creationId xmlns:a16="http://schemas.microsoft.com/office/drawing/2014/main" id="{5A26A381-A4ED-3B6B-0378-73DD119D0392}"/>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863">
                <a:extLst>
                  <a:ext uri="{FF2B5EF4-FFF2-40B4-BE49-F238E27FC236}">
                    <a16:creationId xmlns:a16="http://schemas.microsoft.com/office/drawing/2014/main" id="{AB4E7822-95D3-BF9A-54E8-2A4421FE0BCA}"/>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864">
                <a:extLst>
                  <a:ext uri="{FF2B5EF4-FFF2-40B4-BE49-F238E27FC236}">
                    <a16:creationId xmlns:a16="http://schemas.microsoft.com/office/drawing/2014/main" id="{388F52B7-84D6-6975-2ABC-03161E3174EA}"/>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865">
                <a:extLst>
                  <a:ext uri="{FF2B5EF4-FFF2-40B4-BE49-F238E27FC236}">
                    <a16:creationId xmlns:a16="http://schemas.microsoft.com/office/drawing/2014/main" id="{00752021-5CAC-11BB-DCB1-C9BC53CC0E55}"/>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869">
                <a:extLst>
                  <a:ext uri="{FF2B5EF4-FFF2-40B4-BE49-F238E27FC236}">
                    <a16:creationId xmlns:a16="http://schemas.microsoft.com/office/drawing/2014/main" id="{032C9291-CB79-A85A-32E9-5CB6645E3BF4}"/>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870">
                <a:extLst>
                  <a:ext uri="{FF2B5EF4-FFF2-40B4-BE49-F238E27FC236}">
                    <a16:creationId xmlns:a16="http://schemas.microsoft.com/office/drawing/2014/main" id="{266F42F1-B82E-7332-95E6-DC5AA442D313}"/>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871">
                <a:extLst>
                  <a:ext uri="{FF2B5EF4-FFF2-40B4-BE49-F238E27FC236}">
                    <a16:creationId xmlns:a16="http://schemas.microsoft.com/office/drawing/2014/main" id="{8ABAD793-9C8F-BA40-23A2-8954A7943544}"/>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872">
                <a:extLst>
                  <a:ext uri="{FF2B5EF4-FFF2-40B4-BE49-F238E27FC236}">
                    <a16:creationId xmlns:a16="http://schemas.microsoft.com/office/drawing/2014/main" id="{2F05FDC2-D1C4-3CE0-4BA5-B00104538459}"/>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Freeform 873">
                <a:extLst>
                  <a:ext uri="{FF2B5EF4-FFF2-40B4-BE49-F238E27FC236}">
                    <a16:creationId xmlns:a16="http://schemas.microsoft.com/office/drawing/2014/main" id="{BF2D5447-2215-23E5-4C22-857FD7642246}"/>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874">
                <a:extLst>
                  <a:ext uri="{FF2B5EF4-FFF2-40B4-BE49-F238E27FC236}">
                    <a16:creationId xmlns:a16="http://schemas.microsoft.com/office/drawing/2014/main" id="{1A5F3D15-4B40-31E2-A95C-E523721A221F}"/>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Freeform 875">
                <a:extLst>
                  <a:ext uri="{FF2B5EF4-FFF2-40B4-BE49-F238E27FC236}">
                    <a16:creationId xmlns:a16="http://schemas.microsoft.com/office/drawing/2014/main" id="{EE83AF73-62CD-C7CD-9EBC-475ECFE7A9BF}"/>
                  </a:ext>
                </a:extLst>
              </p:cNvPr>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Freeform 876">
                <a:extLst>
                  <a:ext uri="{FF2B5EF4-FFF2-40B4-BE49-F238E27FC236}">
                    <a16:creationId xmlns:a16="http://schemas.microsoft.com/office/drawing/2014/main" id="{6D1FCC56-04A6-69D7-0965-4653B32984D5}"/>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877">
                <a:extLst>
                  <a:ext uri="{FF2B5EF4-FFF2-40B4-BE49-F238E27FC236}">
                    <a16:creationId xmlns:a16="http://schemas.microsoft.com/office/drawing/2014/main" id="{56054E24-346B-D386-5443-6E4837EBAFE9}"/>
                  </a:ext>
                </a:extLst>
              </p:cNvPr>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878">
                <a:extLst>
                  <a:ext uri="{FF2B5EF4-FFF2-40B4-BE49-F238E27FC236}">
                    <a16:creationId xmlns:a16="http://schemas.microsoft.com/office/drawing/2014/main" id="{036F4345-C8B8-1945-FB36-16D01D6D1038}"/>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1080">
              <a:extLst>
                <a:ext uri="{FF2B5EF4-FFF2-40B4-BE49-F238E27FC236}">
                  <a16:creationId xmlns:a16="http://schemas.microsoft.com/office/drawing/2014/main" id="{08CED589-DAE5-B9D8-0298-9A90B7EBF244}"/>
                </a:ext>
              </a:extLst>
            </p:cNvPr>
            <p:cNvGrpSpPr>
              <a:grpSpLocks/>
            </p:cNvGrpSpPr>
            <p:nvPr/>
          </p:nvGrpSpPr>
          <p:grpSpPr bwMode="auto">
            <a:xfrm>
              <a:off x="540" y="736"/>
              <a:ext cx="4598" cy="2239"/>
              <a:chOff x="540" y="736"/>
              <a:chExt cx="4598" cy="2239"/>
            </a:xfrm>
            <a:grpFill/>
          </p:grpSpPr>
          <p:sp>
            <p:nvSpPr>
              <p:cNvPr id="702" name="Freeform 880">
                <a:extLst>
                  <a:ext uri="{FF2B5EF4-FFF2-40B4-BE49-F238E27FC236}">
                    <a16:creationId xmlns:a16="http://schemas.microsoft.com/office/drawing/2014/main" id="{3E306719-C848-CEC5-0D91-2B39DEA406BD}"/>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881">
                <a:extLst>
                  <a:ext uri="{FF2B5EF4-FFF2-40B4-BE49-F238E27FC236}">
                    <a16:creationId xmlns:a16="http://schemas.microsoft.com/office/drawing/2014/main" id="{DE6DA57D-4C3A-C693-AF5B-73B89A137A39}"/>
                  </a:ext>
                </a:extLst>
              </p:cNvPr>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882">
                <a:extLst>
                  <a:ext uri="{FF2B5EF4-FFF2-40B4-BE49-F238E27FC236}">
                    <a16:creationId xmlns:a16="http://schemas.microsoft.com/office/drawing/2014/main" id="{7EE78BB3-6A93-53B5-C911-0A2C3147EAA4}"/>
                  </a:ext>
                </a:extLst>
              </p:cNvPr>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Freeform 883">
                <a:extLst>
                  <a:ext uri="{FF2B5EF4-FFF2-40B4-BE49-F238E27FC236}">
                    <a16:creationId xmlns:a16="http://schemas.microsoft.com/office/drawing/2014/main" id="{1C807B84-D834-356C-B904-FA3D822DE3C5}"/>
                  </a:ext>
                </a:extLst>
              </p:cNvPr>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884">
                <a:extLst>
                  <a:ext uri="{FF2B5EF4-FFF2-40B4-BE49-F238E27FC236}">
                    <a16:creationId xmlns:a16="http://schemas.microsoft.com/office/drawing/2014/main" id="{06951ACB-E7FF-B1B6-586F-597AB96F9328}"/>
                  </a:ext>
                </a:extLst>
              </p:cNvPr>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885">
                <a:extLst>
                  <a:ext uri="{FF2B5EF4-FFF2-40B4-BE49-F238E27FC236}">
                    <a16:creationId xmlns:a16="http://schemas.microsoft.com/office/drawing/2014/main" id="{2A0C1F87-3767-2984-09F9-BA03EFCDA7DD}"/>
                  </a:ext>
                </a:extLst>
              </p:cNvPr>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886">
                <a:extLst>
                  <a:ext uri="{FF2B5EF4-FFF2-40B4-BE49-F238E27FC236}">
                    <a16:creationId xmlns:a16="http://schemas.microsoft.com/office/drawing/2014/main" id="{7B34A8A4-EC2E-1346-C1B0-F138965ABCE4}"/>
                  </a:ext>
                </a:extLst>
              </p:cNvPr>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887">
                <a:extLst>
                  <a:ext uri="{FF2B5EF4-FFF2-40B4-BE49-F238E27FC236}">
                    <a16:creationId xmlns:a16="http://schemas.microsoft.com/office/drawing/2014/main" id="{DEA8580D-9F15-0CB4-B416-1E7EB9F39515}"/>
                  </a:ext>
                </a:extLst>
              </p:cNvPr>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888">
                <a:extLst>
                  <a:ext uri="{FF2B5EF4-FFF2-40B4-BE49-F238E27FC236}">
                    <a16:creationId xmlns:a16="http://schemas.microsoft.com/office/drawing/2014/main" id="{DAADF034-6D18-78DA-0323-4DFB50D1DC28}"/>
                  </a:ext>
                </a:extLst>
              </p:cNvPr>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889">
                <a:extLst>
                  <a:ext uri="{FF2B5EF4-FFF2-40B4-BE49-F238E27FC236}">
                    <a16:creationId xmlns:a16="http://schemas.microsoft.com/office/drawing/2014/main" id="{4F35F54C-EC29-C6E3-B43D-C528CEABD044}"/>
                  </a:ext>
                </a:extLst>
              </p:cNvPr>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890">
                <a:extLst>
                  <a:ext uri="{FF2B5EF4-FFF2-40B4-BE49-F238E27FC236}">
                    <a16:creationId xmlns:a16="http://schemas.microsoft.com/office/drawing/2014/main" id="{47F48015-2918-EC86-7FD6-42D51761D476}"/>
                  </a:ext>
                </a:extLst>
              </p:cNvPr>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891">
                <a:extLst>
                  <a:ext uri="{FF2B5EF4-FFF2-40B4-BE49-F238E27FC236}">
                    <a16:creationId xmlns:a16="http://schemas.microsoft.com/office/drawing/2014/main" id="{A68712F5-DEE4-8B00-7864-07DE6BC30B61}"/>
                  </a:ext>
                </a:extLst>
              </p:cNvPr>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892">
                <a:extLst>
                  <a:ext uri="{FF2B5EF4-FFF2-40B4-BE49-F238E27FC236}">
                    <a16:creationId xmlns:a16="http://schemas.microsoft.com/office/drawing/2014/main" id="{0E5F5EDA-1B62-A624-D192-7F6DE25C6AF4}"/>
                  </a:ext>
                </a:extLst>
              </p:cNvPr>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893">
                <a:extLst>
                  <a:ext uri="{FF2B5EF4-FFF2-40B4-BE49-F238E27FC236}">
                    <a16:creationId xmlns:a16="http://schemas.microsoft.com/office/drawing/2014/main" id="{46F64EE7-E073-172C-3566-4FD36FE0AB52}"/>
                  </a:ext>
                </a:extLst>
              </p:cNvPr>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894">
                <a:extLst>
                  <a:ext uri="{FF2B5EF4-FFF2-40B4-BE49-F238E27FC236}">
                    <a16:creationId xmlns:a16="http://schemas.microsoft.com/office/drawing/2014/main" id="{A6776A9C-E8E8-9BB2-A74E-851A30CD3A5E}"/>
                  </a:ext>
                </a:extLst>
              </p:cNvPr>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895">
                <a:extLst>
                  <a:ext uri="{FF2B5EF4-FFF2-40B4-BE49-F238E27FC236}">
                    <a16:creationId xmlns:a16="http://schemas.microsoft.com/office/drawing/2014/main" id="{932E2671-DC98-05FC-2A31-0EB389FA85F1}"/>
                  </a:ext>
                </a:extLst>
              </p:cNvPr>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896">
                <a:extLst>
                  <a:ext uri="{FF2B5EF4-FFF2-40B4-BE49-F238E27FC236}">
                    <a16:creationId xmlns:a16="http://schemas.microsoft.com/office/drawing/2014/main" id="{6B058693-4D36-F09E-C522-38F9A2F8FE9C}"/>
                  </a:ext>
                </a:extLst>
              </p:cNvPr>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897">
                <a:extLst>
                  <a:ext uri="{FF2B5EF4-FFF2-40B4-BE49-F238E27FC236}">
                    <a16:creationId xmlns:a16="http://schemas.microsoft.com/office/drawing/2014/main" id="{DAD88DB3-6F1E-068C-84A9-A335641C620F}"/>
                  </a:ext>
                </a:extLst>
              </p:cNvPr>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898">
                <a:extLst>
                  <a:ext uri="{FF2B5EF4-FFF2-40B4-BE49-F238E27FC236}">
                    <a16:creationId xmlns:a16="http://schemas.microsoft.com/office/drawing/2014/main" id="{F53AFCBC-54B2-7EE3-4AE7-06D27EE5F51E}"/>
                  </a:ext>
                </a:extLst>
              </p:cNvPr>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899">
                <a:extLst>
                  <a:ext uri="{FF2B5EF4-FFF2-40B4-BE49-F238E27FC236}">
                    <a16:creationId xmlns:a16="http://schemas.microsoft.com/office/drawing/2014/main" id="{C3CED65D-5AC1-6029-DE92-A279BBBC09B4}"/>
                  </a:ext>
                </a:extLst>
              </p:cNvPr>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900">
                <a:extLst>
                  <a:ext uri="{FF2B5EF4-FFF2-40B4-BE49-F238E27FC236}">
                    <a16:creationId xmlns:a16="http://schemas.microsoft.com/office/drawing/2014/main" id="{57B9F3F6-6489-C81E-7038-6B52CAA83E28}"/>
                  </a:ext>
                </a:extLst>
              </p:cNvPr>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901">
                <a:extLst>
                  <a:ext uri="{FF2B5EF4-FFF2-40B4-BE49-F238E27FC236}">
                    <a16:creationId xmlns:a16="http://schemas.microsoft.com/office/drawing/2014/main" id="{57F18D04-1B2D-82BC-10F1-8CB0599A78A7}"/>
                  </a:ext>
                </a:extLst>
              </p:cNvPr>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902">
                <a:extLst>
                  <a:ext uri="{FF2B5EF4-FFF2-40B4-BE49-F238E27FC236}">
                    <a16:creationId xmlns:a16="http://schemas.microsoft.com/office/drawing/2014/main" id="{FE86C4B4-891D-6FEB-3DD3-9A2A00B5B973}"/>
                  </a:ext>
                </a:extLst>
              </p:cNvPr>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903">
                <a:extLst>
                  <a:ext uri="{FF2B5EF4-FFF2-40B4-BE49-F238E27FC236}">
                    <a16:creationId xmlns:a16="http://schemas.microsoft.com/office/drawing/2014/main" id="{D8064A13-C8B2-07B1-A9EB-270C869F9BA9}"/>
                  </a:ext>
                </a:extLst>
              </p:cNvPr>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904">
                <a:extLst>
                  <a:ext uri="{FF2B5EF4-FFF2-40B4-BE49-F238E27FC236}">
                    <a16:creationId xmlns:a16="http://schemas.microsoft.com/office/drawing/2014/main" id="{BBA9DACE-E44F-C375-7679-573726B4D7B9}"/>
                  </a:ext>
                </a:extLst>
              </p:cNvPr>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905">
                <a:extLst>
                  <a:ext uri="{FF2B5EF4-FFF2-40B4-BE49-F238E27FC236}">
                    <a16:creationId xmlns:a16="http://schemas.microsoft.com/office/drawing/2014/main" id="{8395EE7E-49B5-26B8-BC76-DD4A1751A028}"/>
                  </a:ext>
                </a:extLst>
              </p:cNvPr>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906">
                <a:extLst>
                  <a:ext uri="{FF2B5EF4-FFF2-40B4-BE49-F238E27FC236}">
                    <a16:creationId xmlns:a16="http://schemas.microsoft.com/office/drawing/2014/main" id="{8745F2D4-741A-97B0-2982-4DC8DD334AF4}"/>
                  </a:ext>
                </a:extLst>
              </p:cNvPr>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907">
                <a:extLst>
                  <a:ext uri="{FF2B5EF4-FFF2-40B4-BE49-F238E27FC236}">
                    <a16:creationId xmlns:a16="http://schemas.microsoft.com/office/drawing/2014/main" id="{334A78A1-26D6-FED8-C958-54FFF0ECDD2F}"/>
                  </a:ext>
                </a:extLst>
              </p:cNvPr>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908">
                <a:extLst>
                  <a:ext uri="{FF2B5EF4-FFF2-40B4-BE49-F238E27FC236}">
                    <a16:creationId xmlns:a16="http://schemas.microsoft.com/office/drawing/2014/main" id="{80EC6A00-8991-FB47-4838-5ADE042D85BC}"/>
                  </a:ext>
                </a:extLst>
              </p:cNvPr>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909">
                <a:extLst>
                  <a:ext uri="{FF2B5EF4-FFF2-40B4-BE49-F238E27FC236}">
                    <a16:creationId xmlns:a16="http://schemas.microsoft.com/office/drawing/2014/main" id="{F0645D0C-27F0-F5A1-DBBD-EDE92AC2579A}"/>
                  </a:ext>
                </a:extLst>
              </p:cNvPr>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910">
                <a:extLst>
                  <a:ext uri="{FF2B5EF4-FFF2-40B4-BE49-F238E27FC236}">
                    <a16:creationId xmlns:a16="http://schemas.microsoft.com/office/drawing/2014/main" id="{8CBC21C3-940F-9567-FDD4-87C249140813}"/>
                  </a:ext>
                </a:extLst>
              </p:cNvPr>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911">
                <a:extLst>
                  <a:ext uri="{FF2B5EF4-FFF2-40B4-BE49-F238E27FC236}">
                    <a16:creationId xmlns:a16="http://schemas.microsoft.com/office/drawing/2014/main" id="{54A7B310-157A-BDC1-1258-E701AC7FE3DB}"/>
                  </a:ext>
                </a:extLst>
              </p:cNvPr>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912">
                <a:extLst>
                  <a:ext uri="{FF2B5EF4-FFF2-40B4-BE49-F238E27FC236}">
                    <a16:creationId xmlns:a16="http://schemas.microsoft.com/office/drawing/2014/main" id="{4706EDE5-5384-68D6-09B4-512993B8D0BD}"/>
                  </a:ext>
                </a:extLst>
              </p:cNvPr>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913">
                <a:extLst>
                  <a:ext uri="{FF2B5EF4-FFF2-40B4-BE49-F238E27FC236}">
                    <a16:creationId xmlns:a16="http://schemas.microsoft.com/office/drawing/2014/main" id="{51B6B9A4-64D2-DAEE-188A-5215DCDF8066}"/>
                  </a:ext>
                </a:extLst>
              </p:cNvPr>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914">
                <a:extLst>
                  <a:ext uri="{FF2B5EF4-FFF2-40B4-BE49-F238E27FC236}">
                    <a16:creationId xmlns:a16="http://schemas.microsoft.com/office/drawing/2014/main" id="{85574F1C-3F2D-6906-D731-8BA9143B6B76}"/>
                  </a:ext>
                </a:extLst>
              </p:cNvPr>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915">
                <a:extLst>
                  <a:ext uri="{FF2B5EF4-FFF2-40B4-BE49-F238E27FC236}">
                    <a16:creationId xmlns:a16="http://schemas.microsoft.com/office/drawing/2014/main" id="{3D624C76-B9B0-BFEF-AE72-CFDB41818C57}"/>
                  </a:ext>
                </a:extLst>
              </p:cNvPr>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916">
                <a:extLst>
                  <a:ext uri="{FF2B5EF4-FFF2-40B4-BE49-F238E27FC236}">
                    <a16:creationId xmlns:a16="http://schemas.microsoft.com/office/drawing/2014/main" id="{415BAB35-3D3C-6456-94E6-E9CDCD5F2779}"/>
                  </a:ext>
                </a:extLst>
              </p:cNvPr>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917">
                <a:extLst>
                  <a:ext uri="{FF2B5EF4-FFF2-40B4-BE49-F238E27FC236}">
                    <a16:creationId xmlns:a16="http://schemas.microsoft.com/office/drawing/2014/main" id="{74617D41-8278-F3A1-22E8-E9C045C513FB}"/>
                  </a:ext>
                </a:extLst>
              </p:cNvPr>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918">
                <a:extLst>
                  <a:ext uri="{FF2B5EF4-FFF2-40B4-BE49-F238E27FC236}">
                    <a16:creationId xmlns:a16="http://schemas.microsoft.com/office/drawing/2014/main" id="{441458F5-F042-356B-A08F-32E1BDFDA977}"/>
                  </a:ext>
                </a:extLst>
              </p:cNvPr>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919">
                <a:extLst>
                  <a:ext uri="{FF2B5EF4-FFF2-40B4-BE49-F238E27FC236}">
                    <a16:creationId xmlns:a16="http://schemas.microsoft.com/office/drawing/2014/main" id="{ED686D60-78D9-7B3C-42EB-121B59C846C0}"/>
                  </a:ext>
                </a:extLst>
              </p:cNvPr>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920">
                <a:extLst>
                  <a:ext uri="{FF2B5EF4-FFF2-40B4-BE49-F238E27FC236}">
                    <a16:creationId xmlns:a16="http://schemas.microsoft.com/office/drawing/2014/main" id="{4670AC4A-CB06-43AB-855B-9CD8AF6A57B4}"/>
                  </a:ext>
                </a:extLst>
              </p:cNvPr>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921">
                <a:extLst>
                  <a:ext uri="{FF2B5EF4-FFF2-40B4-BE49-F238E27FC236}">
                    <a16:creationId xmlns:a16="http://schemas.microsoft.com/office/drawing/2014/main" id="{35925576-4DF3-2A38-1E76-3C0B3A481465}"/>
                  </a:ext>
                </a:extLst>
              </p:cNvPr>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922">
                <a:extLst>
                  <a:ext uri="{FF2B5EF4-FFF2-40B4-BE49-F238E27FC236}">
                    <a16:creationId xmlns:a16="http://schemas.microsoft.com/office/drawing/2014/main" id="{777E2E24-4F93-CED1-97E0-6DC449847EEB}"/>
                  </a:ext>
                </a:extLst>
              </p:cNvPr>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923">
                <a:extLst>
                  <a:ext uri="{FF2B5EF4-FFF2-40B4-BE49-F238E27FC236}">
                    <a16:creationId xmlns:a16="http://schemas.microsoft.com/office/drawing/2014/main" id="{C8459798-8684-9CB1-D257-FFC3D52A16F5}"/>
                  </a:ext>
                </a:extLst>
              </p:cNvPr>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924">
                <a:extLst>
                  <a:ext uri="{FF2B5EF4-FFF2-40B4-BE49-F238E27FC236}">
                    <a16:creationId xmlns:a16="http://schemas.microsoft.com/office/drawing/2014/main" id="{982D1A08-A78B-F3D2-14EB-1956164BB751}"/>
                  </a:ext>
                </a:extLst>
              </p:cNvPr>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925">
                <a:extLst>
                  <a:ext uri="{FF2B5EF4-FFF2-40B4-BE49-F238E27FC236}">
                    <a16:creationId xmlns:a16="http://schemas.microsoft.com/office/drawing/2014/main" id="{A6B2575C-489A-E2B6-38A4-4E867539B872}"/>
                  </a:ext>
                </a:extLst>
              </p:cNvPr>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926">
                <a:extLst>
                  <a:ext uri="{FF2B5EF4-FFF2-40B4-BE49-F238E27FC236}">
                    <a16:creationId xmlns:a16="http://schemas.microsoft.com/office/drawing/2014/main" id="{91F9A441-F295-D8D9-88AF-3D5F3381BA66}"/>
                  </a:ext>
                </a:extLst>
              </p:cNvPr>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927">
                <a:extLst>
                  <a:ext uri="{FF2B5EF4-FFF2-40B4-BE49-F238E27FC236}">
                    <a16:creationId xmlns:a16="http://schemas.microsoft.com/office/drawing/2014/main" id="{A4097FED-1492-B3DC-F977-F23A2DD86EA0}"/>
                  </a:ext>
                </a:extLst>
              </p:cNvPr>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928">
                <a:extLst>
                  <a:ext uri="{FF2B5EF4-FFF2-40B4-BE49-F238E27FC236}">
                    <a16:creationId xmlns:a16="http://schemas.microsoft.com/office/drawing/2014/main" id="{681A3D20-2C39-26F3-3A28-8DC010B907F3}"/>
                  </a:ext>
                </a:extLst>
              </p:cNvPr>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929">
                <a:extLst>
                  <a:ext uri="{FF2B5EF4-FFF2-40B4-BE49-F238E27FC236}">
                    <a16:creationId xmlns:a16="http://schemas.microsoft.com/office/drawing/2014/main" id="{7DAF2883-A622-32BD-6637-E76C8630F139}"/>
                  </a:ext>
                </a:extLst>
              </p:cNvPr>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930">
                <a:extLst>
                  <a:ext uri="{FF2B5EF4-FFF2-40B4-BE49-F238E27FC236}">
                    <a16:creationId xmlns:a16="http://schemas.microsoft.com/office/drawing/2014/main" id="{4A2507E3-E850-8102-8237-BF984EA5681C}"/>
                  </a:ext>
                </a:extLst>
              </p:cNvPr>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931">
                <a:extLst>
                  <a:ext uri="{FF2B5EF4-FFF2-40B4-BE49-F238E27FC236}">
                    <a16:creationId xmlns:a16="http://schemas.microsoft.com/office/drawing/2014/main" id="{173AC666-7B59-E879-1DAC-4DB34FC902D5}"/>
                  </a:ext>
                </a:extLst>
              </p:cNvPr>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932">
                <a:extLst>
                  <a:ext uri="{FF2B5EF4-FFF2-40B4-BE49-F238E27FC236}">
                    <a16:creationId xmlns:a16="http://schemas.microsoft.com/office/drawing/2014/main" id="{969C132B-871E-8E28-303A-15771D07FD91}"/>
                  </a:ext>
                </a:extLst>
              </p:cNvPr>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Freeform 933">
                <a:extLst>
                  <a:ext uri="{FF2B5EF4-FFF2-40B4-BE49-F238E27FC236}">
                    <a16:creationId xmlns:a16="http://schemas.microsoft.com/office/drawing/2014/main" id="{DBF87018-A4EA-6030-8CDB-C7C65FD9B784}"/>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934">
                <a:extLst>
                  <a:ext uri="{FF2B5EF4-FFF2-40B4-BE49-F238E27FC236}">
                    <a16:creationId xmlns:a16="http://schemas.microsoft.com/office/drawing/2014/main" id="{AD8F24DA-F9C6-246E-F317-E9D5B4185E31}"/>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935">
                <a:extLst>
                  <a:ext uri="{FF2B5EF4-FFF2-40B4-BE49-F238E27FC236}">
                    <a16:creationId xmlns:a16="http://schemas.microsoft.com/office/drawing/2014/main" id="{3D9517FD-3D6A-B6D2-BB79-A499F3170BFE}"/>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936">
                <a:extLst>
                  <a:ext uri="{FF2B5EF4-FFF2-40B4-BE49-F238E27FC236}">
                    <a16:creationId xmlns:a16="http://schemas.microsoft.com/office/drawing/2014/main" id="{F1C28B3D-D31C-0E4F-A836-6F50F3559B17}"/>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937">
                <a:extLst>
                  <a:ext uri="{FF2B5EF4-FFF2-40B4-BE49-F238E27FC236}">
                    <a16:creationId xmlns:a16="http://schemas.microsoft.com/office/drawing/2014/main" id="{9A5276A6-CABF-FBD6-A62C-6C05C54DBAFB}"/>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938">
                <a:extLst>
                  <a:ext uri="{FF2B5EF4-FFF2-40B4-BE49-F238E27FC236}">
                    <a16:creationId xmlns:a16="http://schemas.microsoft.com/office/drawing/2014/main" id="{07F794F3-2881-039D-A03E-76C3FA92C4A8}"/>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939">
                <a:extLst>
                  <a:ext uri="{FF2B5EF4-FFF2-40B4-BE49-F238E27FC236}">
                    <a16:creationId xmlns:a16="http://schemas.microsoft.com/office/drawing/2014/main" id="{371E4B42-FD97-6807-5007-15B58707E631}"/>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940">
                <a:extLst>
                  <a:ext uri="{FF2B5EF4-FFF2-40B4-BE49-F238E27FC236}">
                    <a16:creationId xmlns:a16="http://schemas.microsoft.com/office/drawing/2014/main" id="{5772D8E9-281C-0976-8440-32D954FA5F22}"/>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941">
                <a:extLst>
                  <a:ext uri="{FF2B5EF4-FFF2-40B4-BE49-F238E27FC236}">
                    <a16:creationId xmlns:a16="http://schemas.microsoft.com/office/drawing/2014/main" id="{143F55D9-A5C3-8DB9-F8E4-09B43571E2AF}"/>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942">
                <a:extLst>
                  <a:ext uri="{FF2B5EF4-FFF2-40B4-BE49-F238E27FC236}">
                    <a16:creationId xmlns:a16="http://schemas.microsoft.com/office/drawing/2014/main" id="{5A399F01-1E77-077F-08F7-AEBD4D28CF38}"/>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943">
                <a:extLst>
                  <a:ext uri="{FF2B5EF4-FFF2-40B4-BE49-F238E27FC236}">
                    <a16:creationId xmlns:a16="http://schemas.microsoft.com/office/drawing/2014/main" id="{943686BA-D8FC-2218-13AB-28D2F473C88D}"/>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944">
                <a:extLst>
                  <a:ext uri="{FF2B5EF4-FFF2-40B4-BE49-F238E27FC236}">
                    <a16:creationId xmlns:a16="http://schemas.microsoft.com/office/drawing/2014/main" id="{8FC8819C-FB4E-8E60-AADC-3067D6D9E24F}"/>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945">
                <a:extLst>
                  <a:ext uri="{FF2B5EF4-FFF2-40B4-BE49-F238E27FC236}">
                    <a16:creationId xmlns:a16="http://schemas.microsoft.com/office/drawing/2014/main" id="{77604B00-6066-190A-9ED0-EA67A0DD0343}"/>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946">
                <a:extLst>
                  <a:ext uri="{FF2B5EF4-FFF2-40B4-BE49-F238E27FC236}">
                    <a16:creationId xmlns:a16="http://schemas.microsoft.com/office/drawing/2014/main" id="{6959D593-6844-AC3B-0E7B-51F497364EFB}"/>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947">
                <a:extLst>
                  <a:ext uri="{FF2B5EF4-FFF2-40B4-BE49-F238E27FC236}">
                    <a16:creationId xmlns:a16="http://schemas.microsoft.com/office/drawing/2014/main" id="{BE42E34D-BB7F-E326-C90C-4F7069D84DF2}"/>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948">
                <a:extLst>
                  <a:ext uri="{FF2B5EF4-FFF2-40B4-BE49-F238E27FC236}">
                    <a16:creationId xmlns:a16="http://schemas.microsoft.com/office/drawing/2014/main" id="{882FBA8F-AE02-CA40-4DFC-F9FF8E3C3096}"/>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949">
                <a:extLst>
                  <a:ext uri="{FF2B5EF4-FFF2-40B4-BE49-F238E27FC236}">
                    <a16:creationId xmlns:a16="http://schemas.microsoft.com/office/drawing/2014/main" id="{AE5D2456-C56F-4F2D-3553-B6C022D951D4}"/>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Freeform 950">
                <a:extLst>
                  <a:ext uri="{FF2B5EF4-FFF2-40B4-BE49-F238E27FC236}">
                    <a16:creationId xmlns:a16="http://schemas.microsoft.com/office/drawing/2014/main" id="{167EE147-3FDC-8D5C-0407-ADBEC743AC90}"/>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951">
                <a:extLst>
                  <a:ext uri="{FF2B5EF4-FFF2-40B4-BE49-F238E27FC236}">
                    <a16:creationId xmlns:a16="http://schemas.microsoft.com/office/drawing/2014/main" id="{788B9BAD-3A61-0AC0-9F93-B56BC17F194A}"/>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952">
                <a:extLst>
                  <a:ext uri="{FF2B5EF4-FFF2-40B4-BE49-F238E27FC236}">
                    <a16:creationId xmlns:a16="http://schemas.microsoft.com/office/drawing/2014/main" id="{62DB9884-9BB5-55A6-8BCD-AB87B0C93A4B}"/>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953">
                <a:extLst>
                  <a:ext uri="{FF2B5EF4-FFF2-40B4-BE49-F238E27FC236}">
                    <a16:creationId xmlns:a16="http://schemas.microsoft.com/office/drawing/2014/main" id="{77D5C050-BC8D-78E8-B5A2-50613BC61694}"/>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954">
                <a:extLst>
                  <a:ext uri="{FF2B5EF4-FFF2-40B4-BE49-F238E27FC236}">
                    <a16:creationId xmlns:a16="http://schemas.microsoft.com/office/drawing/2014/main" id="{A1D9F127-37EA-2713-8756-514DEDB7B1B8}"/>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7" name="Freeform 955">
                <a:extLst>
                  <a:ext uri="{FF2B5EF4-FFF2-40B4-BE49-F238E27FC236}">
                    <a16:creationId xmlns:a16="http://schemas.microsoft.com/office/drawing/2014/main" id="{54BC2896-E752-B2BE-F12B-E6F6CE40C0F2}"/>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956">
                <a:extLst>
                  <a:ext uri="{FF2B5EF4-FFF2-40B4-BE49-F238E27FC236}">
                    <a16:creationId xmlns:a16="http://schemas.microsoft.com/office/drawing/2014/main" id="{CCEF8727-95D8-CA02-5D73-7658DC9C9DBA}"/>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957">
                <a:extLst>
                  <a:ext uri="{FF2B5EF4-FFF2-40B4-BE49-F238E27FC236}">
                    <a16:creationId xmlns:a16="http://schemas.microsoft.com/office/drawing/2014/main" id="{17CDA5A3-226E-A2BB-26E2-C5D1DFF91B6C}"/>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958">
                <a:extLst>
                  <a:ext uri="{FF2B5EF4-FFF2-40B4-BE49-F238E27FC236}">
                    <a16:creationId xmlns:a16="http://schemas.microsoft.com/office/drawing/2014/main" id="{8365CC4B-BC81-F6E3-49E3-E54142B74AC8}"/>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959">
                <a:extLst>
                  <a:ext uri="{FF2B5EF4-FFF2-40B4-BE49-F238E27FC236}">
                    <a16:creationId xmlns:a16="http://schemas.microsoft.com/office/drawing/2014/main" id="{B421E4D7-4872-AAC0-EE75-AF83FCED759A}"/>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2" name="Freeform 960">
                <a:extLst>
                  <a:ext uri="{FF2B5EF4-FFF2-40B4-BE49-F238E27FC236}">
                    <a16:creationId xmlns:a16="http://schemas.microsoft.com/office/drawing/2014/main" id="{D5797543-3FB5-1AAF-2D9A-0FAC5AD072C2}"/>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961">
                <a:extLst>
                  <a:ext uri="{FF2B5EF4-FFF2-40B4-BE49-F238E27FC236}">
                    <a16:creationId xmlns:a16="http://schemas.microsoft.com/office/drawing/2014/main" id="{C1AD83CF-FCB2-FD96-ABF0-A4BFCA334085}"/>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962">
                <a:extLst>
                  <a:ext uri="{FF2B5EF4-FFF2-40B4-BE49-F238E27FC236}">
                    <a16:creationId xmlns:a16="http://schemas.microsoft.com/office/drawing/2014/main" id="{59A71E91-9935-C570-710F-6340DF381E6A}"/>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963">
                <a:extLst>
                  <a:ext uri="{FF2B5EF4-FFF2-40B4-BE49-F238E27FC236}">
                    <a16:creationId xmlns:a16="http://schemas.microsoft.com/office/drawing/2014/main" id="{34EF136A-2E72-4037-796C-C1508BB57716}"/>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964">
                <a:extLst>
                  <a:ext uri="{FF2B5EF4-FFF2-40B4-BE49-F238E27FC236}">
                    <a16:creationId xmlns:a16="http://schemas.microsoft.com/office/drawing/2014/main" id="{739B42D7-614C-876F-C0A4-459C8B181799}"/>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7" name="Freeform 965">
                <a:extLst>
                  <a:ext uri="{FF2B5EF4-FFF2-40B4-BE49-F238E27FC236}">
                    <a16:creationId xmlns:a16="http://schemas.microsoft.com/office/drawing/2014/main" id="{C77D19A0-6CBD-4758-80A9-188D8D1BBF50}"/>
                  </a:ext>
                </a:extLst>
              </p:cNvPr>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966">
                <a:extLst>
                  <a:ext uri="{FF2B5EF4-FFF2-40B4-BE49-F238E27FC236}">
                    <a16:creationId xmlns:a16="http://schemas.microsoft.com/office/drawing/2014/main" id="{9F557F33-8640-BCE1-C29A-83E42A0B2310}"/>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967">
                <a:extLst>
                  <a:ext uri="{FF2B5EF4-FFF2-40B4-BE49-F238E27FC236}">
                    <a16:creationId xmlns:a16="http://schemas.microsoft.com/office/drawing/2014/main" id="{8E87CAA6-667A-CC06-E79C-AE66DB59EB8A}"/>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0" name="Freeform 968">
                <a:extLst>
                  <a:ext uri="{FF2B5EF4-FFF2-40B4-BE49-F238E27FC236}">
                    <a16:creationId xmlns:a16="http://schemas.microsoft.com/office/drawing/2014/main" id="{9392F8B2-5225-831B-2948-A47860457426}"/>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969">
                <a:extLst>
                  <a:ext uri="{FF2B5EF4-FFF2-40B4-BE49-F238E27FC236}">
                    <a16:creationId xmlns:a16="http://schemas.microsoft.com/office/drawing/2014/main" id="{651BAF7A-BD55-EDE5-4A5F-875A2911EAC4}"/>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970">
                <a:extLst>
                  <a:ext uri="{FF2B5EF4-FFF2-40B4-BE49-F238E27FC236}">
                    <a16:creationId xmlns:a16="http://schemas.microsoft.com/office/drawing/2014/main" id="{00233B92-3FF3-862F-6D31-0FB041B6DA7D}"/>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971">
                <a:extLst>
                  <a:ext uri="{FF2B5EF4-FFF2-40B4-BE49-F238E27FC236}">
                    <a16:creationId xmlns:a16="http://schemas.microsoft.com/office/drawing/2014/main" id="{E495418D-F0E5-AAC0-8E0F-7D1BF52F55C6}"/>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972">
                <a:extLst>
                  <a:ext uri="{FF2B5EF4-FFF2-40B4-BE49-F238E27FC236}">
                    <a16:creationId xmlns:a16="http://schemas.microsoft.com/office/drawing/2014/main" id="{8B914CB6-4FBB-73D2-9A46-7A38CBB7199D}"/>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973">
                <a:extLst>
                  <a:ext uri="{FF2B5EF4-FFF2-40B4-BE49-F238E27FC236}">
                    <a16:creationId xmlns:a16="http://schemas.microsoft.com/office/drawing/2014/main" id="{3325DD08-BB10-4EA2-B217-85B3BC6F0EDC}"/>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974">
                <a:extLst>
                  <a:ext uri="{FF2B5EF4-FFF2-40B4-BE49-F238E27FC236}">
                    <a16:creationId xmlns:a16="http://schemas.microsoft.com/office/drawing/2014/main" id="{C1DB7573-98A9-C51B-2568-E60D6ABDCE58}"/>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975">
                <a:extLst>
                  <a:ext uri="{FF2B5EF4-FFF2-40B4-BE49-F238E27FC236}">
                    <a16:creationId xmlns:a16="http://schemas.microsoft.com/office/drawing/2014/main" id="{944A443D-6892-FF58-035A-96DC2F905933}"/>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8" name="Freeform 976">
                <a:extLst>
                  <a:ext uri="{FF2B5EF4-FFF2-40B4-BE49-F238E27FC236}">
                    <a16:creationId xmlns:a16="http://schemas.microsoft.com/office/drawing/2014/main" id="{6E8C3C3C-FE4A-54E8-9B6D-A2278EB2A7B6}"/>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977">
                <a:extLst>
                  <a:ext uri="{FF2B5EF4-FFF2-40B4-BE49-F238E27FC236}">
                    <a16:creationId xmlns:a16="http://schemas.microsoft.com/office/drawing/2014/main" id="{D8505C60-1BDC-79BE-97E1-E42648C972AA}"/>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978">
                <a:extLst>
                  <a:ext uri="{FF2B5EF4-FFF2-40B4-BE49-F238E27FC236}">
                    <a16:creationId xmlns:a16="http://schemas.microsoft.com/office/drawing/2014/main" id="{57878873-CD3F-2471-A3D4-64DBF758469C}"/>
                  </a:ext>
                </a:extLst>
              </p:cNvPr>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979">
                <a:extLst>
                  <a:ext uri="{FF2B5EF4-FFF2-40B4-BE49-F238E27FC236}">
                    <a16:creationId xmlns:a16="http://schemas.microsoft.com/office/drawing/2014/main" id="{636FE4DE-F1FD-71E1-5649-7098C81F1443}"/>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980">
                <a:extLst>
                  <a:ext uri="{FF2B5EF4-FFF2-40B4-BE49-F238E27FC236}">
                    <a16:creationId xmlns:a16="http://schemas.microsoft.com/office/drawing/2014/main" id="{E018162B-0A82-A271-9B70-B32F4C50164C}"/>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981">
                <a:extLst>
                  <a:ext uri="{FF2B5EF4-FFF2-40B4-BE49-F238E27FC236}">
                    <a16:creationId xmlns:a16="http://schemas.microsoft.com/office/drawing/2014/main" id="{8DF3B4B5-4C15-FB6D-9848-DBCF80C74D6A}"/>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982">
                <a:extLst>
                  <a:ext uri="{FF2B5EF4-FFF2-40B4-BE49-F238E27FC236}">
                    <a16:creationId xmlns:a16="http://schemas.microsoft.com/office/drawing/2014/main" id="{38A82442-EF13-9725-1644-836661C8B556}"/>
                  </a:ext>
                </a:extLst>
              </p:cNvPr>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5" name="Freeform 983">
                <a:extLst>
                  <a:ext uri="{FF2B5EF4-FFF2-40B4-BE49-F238E27FC236}">
                    <a16:creationId xmlns:a16="http://schemas.microsoft.com/office/drawing/2014/main" id="{BD720CAB-0EC9-5CAD-360D-242263C3CABA}"/>
                  </a:ext>
                </a:extLst>
              </p:cNvPr>
              <p:cNvSpPr>
                <a:spLocks/>
              </p:cNvSpPr>
              <p:nvPr/>
            </p:nvSpPr>
            <p:spPr bwMode="auto">
              <a:xfrm>
                <a:off x="1713" y="1207"/>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6" name="Freeform 984">
                <a:extLst>
                  <a:ext uri="{FF2B5EF4-FFF2-40B4-BE49-F238E27FC236}">
                    <a16:creationId xmlns:a16="http://schemas.microsoft.com/office/drawing/2014/main" id="{D64B4D54-A507-61EC-CB2D-3B6AC9EC32E3}"/>
                  </a:ext>
                </a:extLst>
              </p:cNvPr>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7" name="Freeform 985">
                <a:extLst>
                  <a:ext uri="{FF2B5EF4-FFF2-40B4-BE49-F238E27FC236}">
                    <a16:creationId xmlns:a16="http://schemas.microsoft.com/office/drawing/2014/main" id="{69D653FA-7C9A-4F7E-7C39-CAED78EC1092}"/>
                  </a:ext>
                </a:extLst>
              </p:cNvPr>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8" name="Freeform 986">
                <a:extLst>
                  <a:ext uri="{FF2B5EF4-FFF2-40B4-BE49-F238E27FC236}">
                    <a16:creationId xmlns:a16="http://schemas.microsoft.com/office/drawing/2014/main" id="{562B3BBA-97F5-3F7B-3973-E24A0C430D85}"/>
                  </a:ext>
                </a:extLst>
              </p:cNvPr>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9" name="Freeform 987">
                <a:extLst>
                  <a:ext uri="{FF2B5EF4-FFF2-40B4-BE49-F238E27FC236}">
                    <a16:creationId xmlns:a16="http://schemas.microsoft.com/office/drawing/2014/main" id="{EE7B5714-D5E7-9DD6-7B8B-6CCE250AB0D4}"/>
                  </a:ext>
                </a:extLst>
              </p:cNvPr>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0" name="Freeform 988">
                <a:extLst>
                  <a:ext uri="{FF2B5EF4-FFF2-40B4-BE49-F238E27FC236}">
                    <a16:creationId xmlns:a16="http://schemas.microsoft.com/office/drawing/2014/main" id="{C9F4F565-49CD-D357-954C-45FBEEF492FD}"/>
                  </a:ext>
                </a:extLst>
              </p:cNvPr>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1" name="Freeform 989">
                <a:extLst>
                  <a:ext uri="{FF2B5EF4-FFF2-40B4-BE49-F238E27FC236}">
                    <a16:creationId xmlns:a16="http://schemas.microsoft.com/office/drawing/2014/main" id="{679C1E36-1A46-31CB-1D5D-1EC8AB8DDE2C}"/>
                  </a:ext>
                </a:extLst>
              </p:cNvPr>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2" name="Freeform 990">
                <a:extLst>
                  <a:ext uri="{FF2B5EF4-FFF2-40B4-BE49-F238E27FC236}">
                    <a16:creationId xmlns:a16="http://schemas.microsoft.com/office/drawing/2014/main" id="{DF7ED369-015C-ED8C-DB18-B26F8CC24181}"/>
                  </a:ext>
                </a:extLst>
              </p:cNvPr>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3" name="Freeform 991">
                <a:extLst>
                  <a:ext uri="{FF2B5EF4-FFF2-40B4-BE49-F238E27FC236}">
                    <a16:creationId xmlns:a16="http://schemas.microsoft.com/office/drawing/2014/main" id="{65088BA9-D7CF-8087-5DBF-2D0DEE1FD7FF}"/>
                  </a:ext>
                </a:extLst>
              </p:cNvPr>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4" name="Freeform 992">
                <a:extLst>
                  <a:ext uri="{FF2B5EF4-FFF2-40B4-BE49-F238E27FC236}">
                    <a16:creationId xmlns:a16="http://schemas.microsoft.com/office/drawing/2014/main" id="{E78BB553-D7E1-B6B3-9D36-5AFE3E95D10E}"/>
                  </a:ext>
                </a:extLst>
              </p:cNvPr>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5" name="Freeform 993">
                <a:extLst>
                  <a:ext uri="{FF2B5EF4-FFF2-40B4-BE49-F238E27FC236}">
                    <a16:creationId xmlns:a16="http://schemas.microsoft.com/office/drawing/2014/main" id="{704D416E-D1F1-DDF5-4C11-49CFD48096B4}"/>
                  </a:ext>
                </a:extLst>
              </p:cNvPr>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6" name="Freeform 994">
                <a:extLst>
                  <a:ext uri="{FF2B5EF4-FFF2-40B4-BE49-F238E27FC236}">
                    <a16:creationId xmlns:a16="http://schemas.microsoft.com/office/drawing/2014/main" id="{C44A06CA-E230-1225-07A3-8F56D6F5FB57}"/>
                  </a:ext>
                </a:extLst>
              </p:cNvPr>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7" name="Freeform 995">
                <a:extLst>
                  <a:ext uri="{FF2B5EF4-FFF2-40B4-BE49-F238E27FC236}">
                    <a16:creationId xmlns:a16="http://schemas.microsoft.com/office/drawing/2014/main" id="{91759625-557C-45C4-5F63-10A1F1C2E87F}"/>
                  </a:ext>
                </a:extLst>
              </p:cNvPr>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8" name="Freeform 996">
                <a:extLst>
                  <a:ext uri="{FF2B5EF4-FFF2-40B4-BE49-F238E27FC236}">
                    <a16:creationId xmlns:a16="http://schemas.microsoft.com/office/drawing/2014/main" id="{36963761-90D9-A21D-FA15-184E5280405F}"/>
                  </a:ext>
                </a:extLst>
              </p:cNvPr>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9" name="Freeform 997">
                <a:extLst>
                  <a:ext uri="{FF2B5EF4-FFF2-40B4-BE49-F238E27FC236}">
                    <a16:creationId xmlns:a16="http://schemas.microsoft.com/office/drawing/2014/main" id="{3B11323F-9691-1B8A-2EA0-431DD2172FCC}"/>
                  </a:ext>
                </a:extLst>
              </p:cNvPr>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0" name="Freeform 998">
                <a:extLst>
                  <a:ext uri="{FF2B5EF4-FFF2-40B4-BE49-F238E27FC236}">
                    <a16:creationId xmlns:a16="http://schemas.microsoft.com/office/drawing/2014/main" id="{9D1C0CB0-5BA3-4DE7-0CB8-3209D8FBDC27}"/>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1" name="Freeform 999">
                <a:extLst>
                  <a:ext uri="{FF2B5EF4-FFF2-40B4-BE49-F238E27FC236}">
                    <a16:creationId xmlns:a16="http://schemas.microsoft.com/office/drawing/2014/main" id="{7F7DD9BF-239A-6FBC-207B-B84C352795C6}"/>
                  </a:ext>
                </a:extLst>
              </p:cNvPr>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2" name="Freeform 1000">
                <a:extLst>
                  <a:ext uri="{FF2B5EF4-FFF2-40B4-BE49-F238E27FC236}">
                    <a16:creationId xmlns:a16="http://schemas.microsoft.com/office/drawing/2014/main" id="{727CB71F-23B0-B206-8C25-3F23B54105F2}"/>
                  </a:ext>
                </a:extLst>
              </p:cNvPr>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3" name="Freeform 1001">
                <a:extLst>
                  <a:ext uri="{FF2B5EF4-FFF2-40B4-BE49-F238E27FC236}">
                    <a16:creationId xmlns:a16="http://schemas.microsoft.com/office/drawing/2014/main" id="{2C588620-9DC3-6A19-25A7-72154EC5DFAB}"/>
                  </a:ext>
                </a:extLst>
              </p:cNvPr>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4" name="Freeform 1002">
                <a:extLst>
                  <a:ext uri="{FF2B5EF4-FFF2-40B4-BE49-F238E27FC236}">
                    <a16:creationId xmlns:a16="http://schemas.microsoft.com/office/drawing/2014/main" id="{ACAE3542-E69B-3200-CDEF-049F3F08468C}"/>
                  </a:ext>
                </a:extLst>
              </p:cNvPr>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5" name="Freeform 1003">
                <a:extLst>
                  <a:ext uri="{FF2B5EF4-FFF2-40B4-BE49-F238E27FC236}">
                    <a16:creationId xmlns:a16="http://schemas.microsoft.com/office/drawing/2014/main" id="{88D292CA-9F28-7EEB-CD21-9CD0FDBDEBC1}"/>
                  </a:ext>
                </a:extLst>
              </p:cNvPr>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6" name="Freeform 1004">
                <a:extLst>
                  <a:ext uri="{FF2B5EF4-FFF2-40B4-BE49-F238E27FC236}">
                    <a16:creationId xmlns:a16="http://schemas.microsoft.com/office/drawing/2014/main" id="{D2B78279-D655-2C2E-0DE2-BED8D25FDB7A}"/>
                  </a:ext>
                </a:extLst>
              </p:cNvPr>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7" name="Freeform 1005">
                <a:extLst>
                  <a:ext uri="{FF2B5EF4-FFF2-40B4-BE49-F238E27FC236}">
                    <a16:creationId xmlns:a16="http://schemas.microsoft.com/office/drawing/2014/main" id="{E5D19ECB-551C-C2ED-8E6F-D2C4D349C43C}"/>
                  </a:ext>
                </a:extLst>
              </p:cNvPr>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no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8" name="Freeform 1006">
                <a:extLst>
                  <a:ext uri="{FF2B5EF4-FFF2-40B4-BE49-F238E27FC236}">
                    <a16:creationId xmlns:a16="http://schemas.microsoft.com/office/drawing/2014/main" id="{00B1251D-8E64-5E8E-5088-F63E2481D4DB}"/>
                  </a:ext>
                </a:extLst>
              </p:cNvPr>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9" name="Freeform 1007">
                <a:extLst>
                  <a:ext uri="{FF2B5EF4-FFF2-40B4-BE49-F238E27FC236}">
                    <a16:creationId xmlns:a16="http://schemas.microsoft.com/office/drawing/2014/main" id="{5F496894-8E9E-E31D-DA50-E3E02803393D}"/>
                  </a:ext>
                </a:extLst>
              </p:cNvPr>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0" name="Freeform 1008">
                <a:extLst>
                  <a:ext uri="{FF2B5EF4-FFF2-40B4-BE49-F238E27FC236}">
                    <a16:creationId xmlns:a16="http://schemas.microsoft.com/office/drawing/2014/main" id="{69D59392-A7FF-3B42-43DF-F97BD8166F7B}"/>
                  </a:ext>
                </a:extLst>
              </p:cNvPr>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1" name="Freeform 1009">
                <a:extLst>
                  <a:ext uri="{FF2B5EF4-FFF2-40B4-BE49-F238E27FC236}">
                    <a16:creationId xmlns:a16="http://schemas.microsoft.com/office/drawing/2014/main" id="{7B82BA74-33A2-77FE-95DC-4790F5731EF4}"/>
                  </a:ext>
                </a:extLst>
              </p:cNvPr>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2" name="Freeform 1010">
                <a:extLst>
                  <a:ext uri="{FF2B5EF4-FFF2-40B4-BE49-F238E27FC236}">
                    <a16:creationId xmlns:a16="http://schemas.microsoft.com/office/drawing/2014/main" id="{E83EC747-D13F-339D-BFDE-AFDE9F241A50}"/>
                  </a:ext>
                </a:extLst>
              </p:cNvPr>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3" name="Freeform 1011">
                <a:extLst>
                  <a:ext uri="{FF2B5EF4-FFF2-40B4-BE49-F238E27FC236}">
                    <a16:creationId xmlns:a16="http://schemas.microsoft.com/office/drawing/2014/main" id="{1B5DBF86-6F03-4984-357E-4EA427E4CF16}"/>
                  </a:ext>
                </a:extLst>
              </p:cNvPr>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4" name="Freeform 1012">
                <a:extLst>
                  <a:ext uri="{FF2B5EF4-FFF2-40B4-BE49-F238E27FC236}">
                    <a16:creationId xmlns:a16="http://schemas.microsoft.com/office/drawing/2014/main" id="{BACACA5E-E125-5A41-28C3-9F5D57E0EDD6}"/>
                  </a:ext>
                </a:extLst>
              </p:cNvPr>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5" name="Freeform 1013">
                <a:extLst>
                  <a:ext uri="{FF2B5EF4-FFF2-40B4-BE49-F238E27FC236}">
                    <a16:creationId xmlns:a16="http://schemas.microsoft.com/office/drawing/2014/main" id="{4EACFB54-3AE1-B875-7A7B-57A2279C5B14}"/>
                  </a:ext>
                </a:extLst>
              </p:cNvPr>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solidFill>
                <a:schemeClr val="tx2">
                  <a:lumMod val="90000"/>
                </a:schemeClr>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6" name="Freeform 1014">
                <a:extLst>
                  <a:ext uri="{FF2B5EF4-FFF2-40B4-BE49-F238E27FC236}">
                    <a16:creationId xmlns:a16="http://schemas.microsoft.com/office/drawing/2014/main" id="{EDF70E31-34A4-2F3F-1321-64ADFE734E20}"/>
                  </a:ext>
                </a:extLst>
              </p:cNvPr>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7" name="Freeform 1015">
                <a:extLst>
                  <a:ext uri="{FF2B5EF4-FFF2-40B4-BE49-F238E27FC236}">
                    <a16:creationId xmlns:a16="http://schemas.microsoft.com/office/drawing/2014/main" id="{E5943312-C8C2-43B8-81CC-C222920876CF}"/>
                  </a:ext>
                </a:extLst>
              </p:cNvPr>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8" name="Freeform 1016">
                <a:extLst>
                  <a:ext uri="{FF2B5EF4-FFF2-40B4-BE49-F238E27FC236}">
                    <a16:creationId xmlns:a16="http://schemas.microsoft.com/office/drawing/2014/main" id="{0BDC868C-F5CC-DB26-2317-AA0C5F7816B5}"/>
                  </a:ext>
                </a:extLst>
              </p:cNvPr>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9" name="Freeform 1017">
                <a:extLst>
                  <a:ext uri="{FF2B5EF4-FFF2-40B4-BE49-F238E27FC236}">
                    <a16:creationId xmlns:a16="http://schemas.microsoft.com/office/drawing/2014/main" id="{21EFC6EF-597F-13FB-5708-5D388F293BDA}"/>
                  </a:ext>
                </a:extLst>
              </p:cNvPr>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 name="Freeform 1018">
                <a:extLst>
                  <a:ext uri="{FF2B5EF4-FFF2-40B4-BE49-F238E27FC236}">
                    <a16:creationId xmlns:a16="http://schemas.microsoft.com/office/drawing/2014/main" id="{3543B48A-1B35-1243-31A0-9DFC533F216A}"/>
                  </a:ext>
                </a:extLst>
              </p:cNvPr>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1" name="Freeform 1019">
                <a:extLst>
                  <a:ext uri="{FF2B5EF4-FFF2-40B4-BE49-F238E27FC236}">
                    <a16:creationId xmlns:a16="http://schemas.microsoft.com/office/drawing/2014/main" id="{9A97DB50-E6F9-74EA-57E5-01E2A0F5B7E9}"/>
                  </a:ext>
                </a:extLst>
              </p:cNvPr>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2" name="Freeform 1020">
                <a:extLst>
                  <a:ext uri="{FF2B5EF4-FFF2-40B4-BE49-F238E27FC236}">
                    <a16:creationId xmlns:a16="http://schemas.microsoft.com/office/drawing/2014/main" id="{2BD43486-5439-CC21-F016-11F71B86BF49}"/>
                  </a:ext>
                </a:extLst>
              </p:cNvPr>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3" name="Freeform 1021">
                <a:extLst>
                  <a:ext uri="{FF2B5EF4-FFF2-40B4-BE49-F238E27FC236}">
                    <a16:creationId xmlns:a16="http://schemas.microsoft.com/office/drawing/2014/main" id="{CF889E72-0357-5844-F4F1-6826F628D429}"/>
                  </a:ext>
                </a:extLst>
              </p:cNvPr>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4" name="Freeform 1022">
                <a:extLst>
                  <a:ext uri="{FF2B5EF4-FFF2-40B4-BE49-F238E27FC236}">
                    <a16:creationId xmlns:a16="http://schemas.microsoft.com/office/drawing/2014/main" id="{69308CFF-F65A-E612-7D2C-C8AC9AF239BE}"/>
                  </a:ext>
                </a:extLst>
              </p:cNvPr>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5" name="Freeform 1023">
                <a:extLst>
                  <a:ext uri="{FF2B5EF4-FFF2-40B4-BE49-F238E27FC236}">
                    <a16:creationId xmlns:a16="http://schemas.microsoft.com/office/drawing/2014/main" id="{95DC506F-F309-B100-9065-0067E42352BB}"/>
                  </a:ext>
                </a:extLst>
              </p:cNvPr>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6" name="Freeform 1024">
                <a:extLst>
                  <a:ext uri="{FF2B5EF4-FFF2-40B4-BE49-F238E27FC236}">
                    <a16:creationId xmlns:a16="http://schemas.microsoft.com/office/drawing/2014/main" id="{195FD3F6-F505-A6BB-29F8-99EB9B7CDB88}"/>
                  </a:ext>
                </a:extLst>
              </p:cNvPr>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7" name="Freeform 1025">
                <a:extLst>
                  <a:ext uri="{FF2B5EF4-FFF2-40B4-BE49-F238E27FC236}">
                    <a16:creationId xmlns:a16="http://schemas.microsoft.com/office/drawing/2014/main" id="{B6FB1625-E446-BD15-8D57-B88DF0A95A31}"/>
                  </a:ext>
                </a:extLst>
              </p:cNvPr>
              <p:cNvSpPr>
                <a:spLocks/>
              </p:cNvSpPr>
              <p:nvPr/>
            </p:nvSpPr>
            <p:spPr bwMode="auto">
              <a:xfrm>
                <a:off x="1655" y="2922"/>
                <a:ext cx="77" cy="53"/>
              </a:xfrm>
              <a:custGeom>
                <a:avLst/>
                <a:gdLst>
                  <a:gd name="T0" fmla="*/ 129 w 129"/>
                  <a:gd name="T1" fmla="*/ 70 h 89"/>
                  <a:gd name="T2" fmla="*/ 126 w 129"/>
                  <a:gd name="T3" fmla="*/ 73 h 89"/>
                  <a:gd name="T4" fmla="*/ 114 w 129"/>
                  <a:gd name="T5" fmla="*/ 70 h 89"/>
                  <a:gd name="T6" fmla="*/ 109 w 129"/>
                  <a:gd name="T7" fmla="*/ 75 h 89"/>
                  <a:gd name="T8" fmla="*/ 101 w 129"/>
                  <a:gd name="T9" fmla="*/ 74 h 89"/>
                  <a:gd name="T10" fmla="*/ 89 w 129"/>
                  <a:gd name="T11" fmla="*/ 69 h 89"/>
                  <a:gd name="T12" fmla="*/ 88 w 129"/>
                  <a:gd name="T13" fmla="*/ 77 h 89"/>
                  <a:gd name="T14" fmla="*/ 103 w 129"/>
                  <a:gd name="T15" fmla="*/ 85 h 89"/>
                  <a:gd name="T16" fmla="*/ 96 w 129"/>
                  <a:gd name="T17" fmla="*/ 88 h 89"/>
                  <a:gd name="T18" fmla="*/ 82 w 129"/>
                  <a:gd name="T19" fmla="*/ 84 h 89"/>
                  <a:gd name="T20" fmla="*/ 68 w 129"/>
                  <a:gd name="T21" fmla="*/ 83 h 89"/>
                  <a:gd name="T22" fmla="*/ 69 w 129"/>
                  <a:gd name="T23" fmla="*/ 76 h 89"/>
                  <a:gd name="T24" fmla="*/ 61 w 129"/>
                  <a:gd name="T25" fmla="*/ 75 h 89"/>
                  <a:gd name="T26" fmla="*/ 58 w 129"/>
                  <a:gd name="T27" fmla="*/ 71 h 89"/>
                  <a:gd name="T28" fmla="*/ 52 w 129"/>
                  <a:gd name="T29" fmla="*/ 69 h 89"/>
                  <a:gd name="T30" fmla="*/ 50 w 129"/>
                  <a:gd name="T31" fmla="*/ 67 h 89"/>
                  <a:gd name="T32" fmla="*/ 43 w 129"/>
                  <a:gd name="T33" fmla="*/ 68 h 89"/>
                  <a:gd name="T34" fmla="*/ 36 w 129"/>
                  <a:gd name="T35" fmla="*/ 68 h 89"/>
                  <a:gd name="T36" fmla="*/ 27 w 129"/>
                  <a:gd name="T37" fmla="*/ 68 h 89"/>
                  <a:gd name="T38" fmla="*/ 15 w 129"/>
                  <a:gd name="T39" fmla="*/ 63 h 89"/>
                  <a:gd name="T40" fmla="*/ 19 w 129"/>
                  <a:gd name="T41" fmla="*/ 60 h 89"/>
                  <a:gd name="T42" fmla="*/ 26 w 129"/>
                  <a:gd name="T43" fmla="*/ 59 h 89"/>
                  <a:gd name="T44" fmla="*/ 41 w 129"/>
                  <a:gd name="T45" fmla="*/ 56 h 89"/>
                  <a:gd name="T46" fmla="*/ 52 w 129"/>
                  <a:gd name="T47" fmla="*/ 55 h 89"/>
                  <a:gd name="T48" fmla="*/ 38 w 129"/>
                  <a:gd name="T49" fmla="*/ 52 h 89"/>
                  <a:gd name="T50" fmla="*/ 30 w 129"/>
                  <a:gd name="T51" fmla="*/ 50 h 89"/>
                  <a:gd name="T52" fmla="*/ 19 w 129"/>
                  <a:gd name="T53" fmla="*/ 53 h 89"/>
                  <a:gd name="T54" fmla="*/ 13 w 129"/>
                  <a:gd name="T55" fmla="*/ 53 h 89"/>
                  <a:gd name="T56" fmla="*/ 5 w 129"/>
                  <a:gd name="T57" fmla="*/ 62 h 89"/>
                  <a:gd name="T58" fmla="*/ 0 w 129"/>
                  <a:gd name="T59" fmla="*/ 56 h 89"/>
                  <a:gd name="T60" fmla="*/ 6 w 129"/>
                  <a:gd name="T61" fmla="*/ 50 h 89"/>
                  <a:gd name="T62" fmla="*/ 10 w 129"/>
                  <a:gd name="T63" fmla="*/ 47 h 89"/>
                  <a:gd name="T64" fmla="*/ 16 w 129"/>
                  <a:gd name="T65" fmla="*/ 46 h 89"/>
                  <a:gd name="T66" fmla="*/ 15 w 129"/>
                  <a:gd name="T67" fmla="*/ 37 h 89"/>
                  <a:gd name="T68" fmla="*/ 23 w 129"/>
                  <a:gd name="T69" fmla="*/ 37 h 89"/>
                  <a:gd name="T70" fmla="*/ 29 w 129"/>
                  <a:gd name="T71" fmla="*/ 42 h 89"/>
                  <a:gd name="T72" fmla="*/ 33 w 129"/>
                  <a:gd name="T73" fmla="*/ 36 h 89"/>
                  <a:gd name="T74" fmla="*/ 42 w 129"/>
                  <a:gd name="T75" fmla="*/ 28 h 89"/>
                  <a:gd name="T76" fmla="*/ 34 w 129"/>
                  <a:gd name="T77" fmla="*/ 26 h 89"/>
                  <a:gd name="T78" fmla="*/ 20 w 129"/>
                  <a:gd name="T79" fmla="*/ 26 h 89"/>
                  <a:gd name="T80" fmla="*/ 15 w 129"/>
                  <a:gd name="T81" fmla="*/ 19 h 89"/>
                  <a:gd name="T82" fmla="*/ 17 w 129"/>
                  <a:gd name="T83" fmla="*/ 12 h 89"/>
                  <a:gd name="T84" fmla="*/ 25 w 129"/>
                  <a:gd name="T85" fmla="*/ 8 h 89"/>
                  <a:gd name="T86" fmla="*/ 27 w 129"/>
                  <a:gd name="T87" fmla="*/ 4 h 89"/>
                  <a:gd name="T88" fmla="*/ 34 w 129"/>
                  <a:gd name="T89" fmla="*/ 4 h 89"/>
                  <a:gd name="T90" fmla="*/ 39 w 129"/>
                  <a:gd name="T91" fmla="*/ 7 h 89"/>
                  <a:gd name="T92" fmla="*/ 47 w 129"/>
                  <a:gd name="T93" fmla="*/ 7 h 89"/>
                  <a:gd name="T94" fmla="*/ 50 w 129"/>
                  <a:gd name="T95" fmla="*/ 13 h 89"/>
                  <a:gd name="T96" fmla="*/ 55 w 129"/>
                  <a:gd name="T97" fmla="*/ 28 h 89"/>
                  <a:gd name="T98" fmla="*/ 72 w 129"/>
                  <a:gd name="T99" fmla="*/ 55 h 89"/>
                  <a:gd name="T100" fmla="*/ 77 w 129"/>
                  <a:gd name="T101" fmla="*/ 67 h 89"/>
                  <a:gd name="T102" fmla="*/ 129 w 129"/>
                  <a:gd name="T103"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89">
                    <a:moveTo>
                      <a:pt x="129" y="70"/>
                    </a:moveTo>
                    <a:cubicBezTo>
                      <a:pt x="128" y="71"/>
                      <a:pt x="127" y="72"/>
                      <a:pt x="126" y="73"/>
                    </a:cubicBezTo>
                    <a:cubicBezTo>
                      <a:pt x="120" y="78"/>
                      <a:pt x="114" y="70"/>
                      <a:pt x="114" y="70"/>
                    </a:cubicBezTo>
                    <a:cubicBezTo>
                      <a:pt x="114" y="70"/>
                      <a:pt x="114" y="70"/>
                      <a:pt x="109" y="75"/>
                    </a:cubicBezTo>
                    <a:cubicBezTo>
                      <a:pt x="104" y="80"/>
                      <a:pt x="105" y="75"/>
                      <a:pt x="101" y="74"/>
                    </a:cubicBezTo>
                    <a:cubicBezTo>
                      <a:pt x="96" y="73"/>
                      <a:pt x="91" y="70"/>
                      <a:pt x="89" y="69"/>
                    </a:cubicBezTo>
                    <a:cubicBezTo>
                      <a:pt x="86" y="68"/>
                      <a:pt x="83" y="72"/>
                      <a:pt x="88" y="77"/>
                    </a:cubicBezTo>
                    <a:cubicBezTo>
                      <a:pt x="94" y="81"/>
                      <a:pt x="97" y="81"/>
                      <a:pt x="103" y="85"/>
                    </a:cubicBezTo>
                    <a:cubicBezTo>
                      <a:pt x="110" y="89"/>
                      <a:pt x="101" y="89"/>
                      <a:pt x="96" y="88"/>
                    </a:cubicBezTo>
                    <a:cubicBezTo>
                      <a:pt x="92" y="86"/>
                      <a:pt x="85" y="82"/>
                      <a:pt x="82" y="84"/>
                    </a:cubicBezTo>
                    <a:cubicBezTo>
                      <a:pt x="79" y="86"/>
                      <a:pt x="74" y="80"/>
                      <a:pt x="68" y="83"/>
                    </a:cubicBezTo>
                    <a:cubicBezTo>
                      <a:pt x="70" y="81"/>
                      <a:pt x="73" y="78"/>
                      <a:pt x="69" y="76"/>
                    </a:cubicBezTo>
                    <a:cubicBezTo>
                      <a:pt x="69" y="76"/>
                      <a:pt x="61" y="75"/>
                      <a:pt x="61" y="75"/>
                    </a:cubicBezTo>
                    <a:cubicBezTo>
                      <a:pt x="58" y="72"/>
                      <a:pt x="58" y="76"/>
                      <a:pt x="58" y="71"/>
                    </a:cubicBezTo>
                    <a:cubicBezTo>
                      <a:pt x="59" y="66"/>
                      <a:pt x="54" y="74"/>
                      <a:pt x="52" y="69"/>
                    </a:cubicBezTo>
                    <a:cubicBezTo>
                      <a:pt x="49" y="65"/>
                      <a:pt x="51" y="71"/>
                      <a:pt x="50" y="67"/>
                    </a:cubicBezTo>
                    <a:cubicBezTo>
                      <a:pt x="49" y="64"/>
                      <a:pt x="44" y="72"/>
                      <a:pt x="43" y="68"/>
                    </a:cubicBezTo>
                    <a:cubicBezTo>
                      <a:pt x="43" y="65"/>
                      <a:pt x="38" y="69"/>
                      <a:pt x="36" y="68"/>
                    </a:cubicBezTo>
                    <a:cubicBezTo>
                      <a:pt x="35" y="68"/>
                      <a:pt x="35" y="69"/>
                      <a:pt x="27" y="68"/>
                    </a:cubicBezTo>
                    <a:cubicBezTo>
                      <a:pt x="20" y="68"/>
                      <a:pt x="22" y="66"/>
                      <a:pt x="15" y="63"/>
                    </a:cubicBezTo>
                    <a:cubicBezTo>
                      <a:pt x="9" y="59"/>
                      <a:pt x="17" y="61"/>
                      <a:pt x="19" y="60"/>
                    </a:cubicBezTo>
                    <a:cubicBezTo>
                      <a:pt x="20" y="58"/>
                      <a:pt x="21" y="60"/>
                      <a:pt x="26" y="59"/>
                    </a:cubicBezTo>
                    <a:cubicBezTo>
                      <a:pt x="30" y="58"/>
                      <a:pt x="33" y="56"/>
                      <a:pt x="41" y="56"/>
                    </a:cubicBezTo>
                    <a:cubicBezTo>
                      <a:pt x="49" y="56"/>
                      <a:pt x="52" y="55"/>
                      <a:pt x="52" y="55"/>
                    </a:cubicBezTo>
                    <a:cubicBezTo>
                      <a:pt x="52" y="54"/>
                      <a:pt x="43" y="55"/>
                      <a:pt x="38" y="52"/>
                    </a:cubicBezTo>
                    <a:cubicBezTo>
                      <a:pt x="33" y="50"/>
                      <a:pt x="35" y="52"/>
                      <a:pt x="30" y="50"/>
                    </a:cubicBezTo>
                    <a:cubicBezTo>
                      <a:pt x="26" y="47"/>
                      <a:pt x="22" y="55"/>
                      <a:pt x="19" y="53"/>
                    </a:cubicBezTo>
                    <a:cubicBezTo>
                      <a:pt x="15" y="50"/>
                      <a:pt x="17" y="56"/>
                      <a:pt x="13" y="53"/>
                    </a:cubicBezTo>
                    <a:cubicBezTo>
                      <a:pt x="10" y="50"/>
                      <a:pt x="9" y="58"/>
                      <a:pt x="5" y="62"/>
                    </a:cubicBezTo>
                    <a:cubicBezTo>
                      <a:pt x="0" y="66"/>
                      <a:pt x="0" y="56"/>
                      <a:pt x="0" y="56"/>
                    </a:cubicBezTo>
                    <a:cubicBezTo>
                      <a:pt x="0" y="56"/>
                      <a:pt x="9" y="55"/>
                      <a:pt x="6" y="50"/>
                    </a:cubicBezTo>
                    <a:cubicBezTo>
                      <a:pt x="3" y="45"/>
                      <a:pt x="10" y="50"/>
                      <a:pt x="10" y="47"/>
                    </a:cubicBezTo>
                    <a:cubicBezTo>
                      <a:pt x="11" y="44"/>
                      <a:pt x="10" y="47"/>
                      <a:pt x="16" y="46"/>
                    </a:cubicBezTo>
                    <a:cubicBezTo>
                      <a:pt x="22" y="46"/>
                      <a:pt x="15" y="43"/>
                      <a:pt x="15" y="37"/>
                    </a:cubicBezTo>
                    <a:cubicBezTo>
                      <a:pt x="14" y="31"/>
                      <a:pt x="20" y="34"/>
                      <a:pt x="23" y="37"/>
                    </a:cubicBezTo>
                    <a:cubicBezTo>
                      <a:pt x="27" y="40"/>
                      <a:pt x="25" y="40"/>
                      <a:pt x="29" y="42"/>
                    </a:cubicBezTo>
                    <a:cubicBezTo>
                      <a:pt x="32" y="45"/>
                      <a:pt x="33" y="41"/>
                      <a:pt x="33" y="36"/>
                    </a:cubicBezTo>
                    <a:cubicBezTo>
                      <a:pt x="34" y="31"/>
                      <a:pt x="41" y="32"/>
                      <a:pt x="42" y="28"/>
                    </a:cubicBezTo>
                    <a:cubicBezTo>
                      <a:pt x="44" y="23"/>
                      <a:pt x="38" y="27"/>
                      <a:pt x="34" y="26"/>
                    </a:cubicBezTo>
                    <a:cubicBezTo>
                      <a:pt x="30" y="26"/>
                      <a:pt x="25" y="29"/>
                      <a:pt x="20" y="26"/>
                    </a:cubicBezTo>
                    <a:cubicBezTo>
                      <a:pt x="15" y="24"/>
                      <a:pt x="17" y="24"/>
                      <a:pt x="15" y="19"/>
                    </a:cubicBezTo>
                    <a:cubicBezTo>
                      <a:pt x="11" y="13"/>
                      <a:pt x="14" y="16"/>
                      <a:pt x="17" y="12"/>
                    </a:cubicBezTo>
                    <a:cubicBezTo>
                      <a:pt x="20" y="8"/>
                      <a:pt x="24" y="13"/>
                      <a:pt x="25" y="8"/>
                    </a:cubicBezTo>
                    <a:cubicBezTo>
                      <a:pt x="26" y="3"/>
                      <a:pt x="27" y="8"/>
                      <a:pt x="27" y="4"/>
                    </a:cubicBezTo>
                    <a:cubicBezTo>
                      <a:pt x="27" y="0"/>
                      <a:pt x="34" y="4"/>
                      <a:pt x="34" y="4"/>
                    </a:cubicBezTo>
                    <a:cubicBezTo>
                      <a:pt x="35" y="4"/>
                      <a:pt x="36" y="5"/>
                      <a:pt x="39" y="7"/>
                    </a:cubicBezTo>
                    <a:cubicBezTo>
                      <a:pt x="42" y="8"/>
                      <a:pt x="45" y="7"/>
                      <a:pt x="47" y="7"/>
                    </a:cubicBezTo>
                    <a:cubicBezTo>
                      <a:pt x="48" y="9"/>
                      <a:pt x="49" y="12"/>
                      <a:pt x="50" y="13"/>
                    </a:cubicBezTo>
                    <a:cubicBezTo>
                      <a:pt x="50" y="15"/>
                      <a:pt x="54" y="25"/>
                      <a:pt x="55" y="28"/>
                    </a:cubicBezTo>
                    <a:cubicBezTo>
                      <a:pt x="56" y="32"/>
                      <a:pt x="70" y="51"/>
                      <a:pt x="72" y="55"/>
                    </a:cubicBezTo>
                    <a:cubicBezTo>
                      <a:pt x="73" y="58"/>
                      <a:pt x="74" y="65"/>
                      <a:pt x="77" y="67"/>
                    </a:cubicBezTo>
                    <a:cubicBezTo>
                      <a:pt x="77" y="67"/>
                      <a:pt x="102" y="61"/>
                      <a:pt x="129" y="7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8" name="Freeform 1026">
                <a:extLst>
                  <a:ext uri="{FF2B5EF4-FFF2-40B4-BE49-F238E27FC236}">
                    <a16:creationId xmlns:a16="http://schemas.microsoft.com/office/drawing/2014/main" id="{A981E6F0-25E1-6644-6553-25F7D09E175F}"/>
                  </a:ext>
                </a:extLst>
              </p:cNvPr>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9" name="Freeform 1027">
                <a:extLst>
                  <a:ext uri="{FF2B5EF4-FFF2-40B4-BE49-F238E27FC236}">
                    <a16:creationId xmlns:a16="http://schemas.microsoft.com/office/drawing/2014/main" id="{B924FCE4-2D77-B958-C73B-0FF639F9A0EF}"/>
                  </a:ext>
                </a:extLst>
              </p:cNvPr>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0" name="Freeform 1028">
                <a:extLst>
                  <a:ext uri="{FF2B5EF4-FFF2-40B4-BE49-F238E27FC236}">
                    <a16:creationId xmlns:a16="http://schemas.microsoft.com/office/drawing/2014/main" id="{E214517E-BB27-0761-5081-42A64F736586}"/>
                  </a:ext>
                </a:extLst>
              </p:cNvPr>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1" name="Freeform 1029">
                <a:extLst>
                  <a:ext uri="{FF2B5EF4-FFF2-40B4-BE49-F238E27FC236}">
                    <a16:creationId xmlns:a16="http://schemas.microsoft.com/office/drawing/2014/main" id="{F1D14E42-1DF5-7A21-0919-2FA7D655A708}"/>
                  </a:ext>
                </a:extLst>
              </p:cNvPr>
              <p:cNvSpPr>
                <a:spLocks/>
              </p:cNvSpPr>
              <p:nvPr/>
            </p:nvSpPr>
            <p:spPr bwMode="auto">
              <a:xfrm>
                <a:off x="1348" y="1838"/>
                <a:ext cx="185" cy="278"/>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2" name="Freeform 1030">
                <a:extLst>
                  <a:ext uri="{FF2B5EF4-FFF2-40B4-BE49-F238E27FC236}">
                    <a16:creationId xmlns:a16="http://schemas.microsoft.com/office/drawing/2014/main" id="{EF7F063E-84A6-CE12-629E-3B828318FC65}"/>
                  </a:ext>
                </a:extLst>
              </p:cNvPr>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3" name="Freeform 1031">
                <a:extLst>
                  <a:ext uri="{FF2B5EF4-FFF2-40B4-BE49-F238E27FC236}">
                    <a16:creationId xmlns:a16="http://schemas.microsoft.com/office/drawing/2014/main" id="{5C899E7F-99CF-E1F2-7333-E11CB17ACEB6}"/>
                  </a:ext>
                </a:extLst>
              </p:cNvPr>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4" name="Freeform 1032">
                <a:extLst>
                  <a:ext uri="{FF2B5EF4-FFF2-40B4-BE49-F238E27FC236}">
                    <a16:creationId xmlns:a16="http://schemas.microsoft.com/office/drawing/2014/main" id="{11372260-1F37-55D6-7865-785E4B2C8C1D}"/>
                  </a:ext>
                </a:extLst>
              </p:cNvPr>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5" name="Freeform 1033">
                <a:extLst>
                  <a:ext uri="{FF2B5EF4-FFF2-40B4-BE49-F238E27FC236}">
                    <a16:creationId xmlns:a16="http://schemas.microsoft.com/office/drawing/2014/main" id="{4ABFD671-5AC8-038E-B3F8-BA2ED0638A60}"/>
                  </a:ext>
                </a:extLst>
              </p:cNvPr>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6" name="Freeform 1034">
                <a:extLst>
                  <a:ext uri="{FF2B5EF4-FFF2-40B4-BE49-F238E27FC236}">
                    <a16:creationId xmlns:a16="http://schemas.microsoft.com/office/drawing/2014/main" id="{CE249A1B-40B6-F482-FBEB-0ED829E6C615}"/>
                  </a:ext>
                </a:extLst>
              </p:cNvPr>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7" name="Freeform 1035">
                <a:extLst>
                  <a:ext uri="{FF2B5EF4-FFF2-40B4-BE49-F238E27FC236}">
                    <a16:creationId xmlns:a16="http://schemas.microsoft.com/office/drawing/2014/main" id="{4A99A9E6-C350-BD2C-FD3D-4B20C9C01F50}"/>
                  </a:ext>
                </a:extLst>
              </p:cNvPr>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8" name="Freeform 1036">
                <a:extLst>
                  <a:ext uri="{FF2B5EF4-FFF2-40B4-BE49-F238E27FC236}">
                    <a16:creationId xmlns:a16="http://schemas.microsoft.com/office/drawing/2014/main" id="{D961CEC6-ABA2-E8D1-11AF-14AD7F9A0A68}"/>
                  </a:ext>
                </a:extLst>
              </p:cNvPr>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9" name="Freeform 1037">
                <a:extLst>
                  <a:ext uri="{FF2B5EF4-FFF2-40B4-BE49-F238E27FC236}">
                    <a16:creationId xmlns:a16="http://schemas.microsoft.com/office/drawing/2014/main" id="{5B538C6C-0035-7DD6-BCD7-D10D3C240D5A}"/>
                  </a:ext>
                </a:extLst>
              </p:cNvPr>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0" name="Freeform 1038">
                <a:extLst>
                  <a:ext uri="{FF2B5EF4-FFF2-40B4-BE49-F238E27FC236}">
                    <a16:creationId xmlns:a16="http://schemas.microsoft.com/office/drawing/2014/main" id="{F5EFFAEE-3D2B-1F89-A2EC-02A808BC9F14}"/>
                  </a:ext>
                </a:extLst>
              </p:cNvPr>
              <p:cNvSpPr>
                <a:spLocks/>
              </p:cNvSpPr>
              <p:nvPr/>
            </p:nvSpPr>
            <p:spPr bwMode="auto">
              <a:xfrm>
                <a:off x="1211" y="1777"/>
                <a:ext cx="93" cy="51"/>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1" name="Freeform 1039">
                <a:extLst>
                  <a:ext uri="{FF2B5EF4-FFF2-40B4-BE49-F238E27FC236}">
                    <a16:creationId xmlns:a16="http://schemas.microsoft.com/office/drawing/2014/main" id="{945D67FC-14AD-9F89-5F7C-B61382ACD5BD}"/>
                  </a:ext>
                </a:extLst>
              </p:cNvPr>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2" name="Freeform 1040">
                <a:extLst>
                  <a:ext uri="{FF2B5EF4-FFF2-40B4-BE49-F238E27FC236}">
                    <a16:creationId xmlns:a16="http://schemas.microsoft.com/office/drawing/2014/main" id="{C7BC7495-0F99-A388-96CF-0C88914E209C}"/>
                  </a:ext>
                </a:extLst>
              </p:cNvPr>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3" name="Freeform 1041">
                <a:extLst>
                  <a:ext uri="{FF2B5EF4-FFF2-40B4-BE49-F238E27FC236}">
                    <a16:creationId xmlns:a16="http://schemas.microsoft.com/office/drawing/2014/main" id="{C86E4E4D-035C-F803-FC19-E37C9DF8037A}"/>
                  </a:ext>
                </a:extLst>
              </p:cNvPr>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4" name="Freeform 1042">
                <a:extLst>
                  <a:ext uri="{FF2B5EF4-FFF2-40B4-BE49-F238E27FC236}">
                    <a16:creationId xmlns:a16="http://schemas.microsoft.com/office/drawing/2014/main" id="{33D44520-E1F7-EE0F-3A47-01F98D75C0D2}"/>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5" name="Freeform 1043">
                <a:extLst>
                  <a:ext uri="{FF2B5EF4-FFF2-40B4-BE49-F238E27FC236}">
                    <a16:creationId xmlns:a16="http://schemas.microsoft.com/office/drawing/2014/main" id="{4411C03B-7678-2353-FDD7-27C17825F408}"/>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6" name="Freeform 1044">
                <a:extLst>
                  <a:ext uri="{FF2B5EF4-FFF2-40B4-BE49-F238E27FC236}">
                    <a16:creationId xmlns:a16="http://schemas.microsoft.com/office/drawing/2014/main" id="{FB5900D9-CBE1-BF29-A00E-FDA724151402}"/>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7" name="Freeform 1045">
                <a:extLst>
                  <a:ext uri="{FF2B5EF4-FFF2-40B4-BE49-F238E27FC236}">
                    <a16:creationId xmlns:a16="http://schemas.microsoft.com/office/drawing/2014/main" id="{EF7756D7-9F42-638D-F05B-7E00956DED0E}"/>
                  </a:ext>
                </a:extLst>
              </p:cNvPr>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8" name="Freeform 1046">
                <a:extLst>
                  <a:ext uri="{FF2B5EF4-FFF2-40B4-BE49-F238E27FC236}">
                    <a16:creationId xmlns:a16="http://schemas.microsoft.com/office/drawing/2014/main" id="{88B7AEFB-1F68-661F-73BC-777F643A8A1B}"/>
                  </a:ext>
                </a:extLst>
              </p:cNvPr>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9" name="Freeform 1047">
                <a:extLst>
                  <a:ext uri="{FF2B5EF4-FFF2-40B4-BE49-F238E27FC236}">
                    <a16:creationId xmlns:a16="http://schemas.microsoft.com/office/drawing/2014/main" id="{5ECE203F-2ED6-E197-A292-9A1E4357D7A6}"/>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0" name="Freeform 1048">
                <a:extLst>
                  <a:ext uri="{FF2B5EF4-FFF2-40B4-BE49-F238E27FC236}">
                    <a16:creationId xmlns:a16="http://schemas.microsoft.com/office/drawing/2014/main" id="{56A477C6-7036-265E-0365-C76EB8AB825F}"/>
                  </a:ext>
                </a:extLst>
              </p:cNvPr>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1" name="Freeform 1049">
                <a:extLst>
                  <a:ext uri="{FF2B5EF4-FFF2-40B4-BE49-F238E27FC236}">
                    <a16:creationId xmlns:a16="http://schemas.microsoft.com/office/drawing/2014/main" id="{D183467B-FA1E-0A6A-8F22-05804362B4A3}"/>
                  </a:ext>
                </a:extLst>
              </p:cNvPr>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2" name="Freeform 1050">
                <a:extLst>
                  <a:ext uri="{FF2B5EF4-FFF2-40B4-BE49-F238E27FC236}">
                    <a16:creationId xmlns:a16="http://schemas.microsoft.com/office/drawing/2014/main" id="{9D93C4B4-E2C2-FE72-15DF-02F8A5AA35DB}"/>
                  </a:ext>
                </a:extLst>
              </p:cNvPr>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3" name="Freeform 1051">
                <a:extLst>
                  <a:ext uri="{FF2B5EF4-FFF2-40B4-BE49-F238E27FC236}">
                    <a16:creationId xmlns:a16="http://schemas.microsoft.com/office/drawing/2014/main" id="{0A163C48-3512-08CF-897E-AF59775FED0F}"/>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4" name="Freeform 1052">
                <a:extLst>
                  <a:ext uri="{FF2B5EF4-FFF2-40B4-BE49-F238E27FC236}">
                    <a16:creationId xmlns:a16="http://schemas.microsoft.com/office/drawing/2014/main" id="{071434E7-3940-819E-4410-9256DB68E479}"/>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5" name="Freeform 1053">
                <a:extLst>
                  <a:ext uri="{FF2B5EF4-FFF2-40B4-BE49-F238E27FC236}">
                    <a16:creationId xmlns:a16="http://schemas.microsoft.com/office/drawing/2014/main" id="{9A03BB9D-608A-2675-E036-EA13C56B2660}"/>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6" name="Freeform 1054">
                <a:extLst>
                  <a:ext uri="{FF2B5EF4-FFF2-40B4-BE49-F238E27FC236}">
                    <a16:creationId xmlns:a16="http://schemas.microsoft.com/office/drawing/2014/main" id="{63D3C82A-6EBE-E1A4-76A2-27AF08604170}"/>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7" name="Freeform 1055">
                <a:extLst>
                  <a:ext uri="{FF2B5EF4-FFF2-40B4-BE49-F238E27FC236}">
                    <a16:creationId xmlns:a16="http://schemas.microsoft.com/office/drawing/2014/main" id="{FB97DD28-0106-E914-59B9-DACA53649A6A}"/>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8" name="Freeform 1056">
                <a:extLst>
                  <a:ext uri="{FF2B5EF4-FFF2-40B4-BE49-F238E27FC236}">
                    <a16:creationId xmlns:a16="http://schemas.microsoft.com/office/drawing/2014/main" id="{51F4F48F-ECF3-DAFA-A09A-2DEA5DADC63F}"/>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9" name="Freeform 1057">
                <a:extLst>
                  <a:ext uri="{FF2B5EF4-FFF2-40B4-BE49-F238E27FC236}">
                    <a16:creationId xmlns:a16="http://schemas.microsoft.com/office/drawing/2014/main" id="{A84039C1-097B-2852-FB92-08FA3BEEC75B}"/>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0" name="Freeform 1058">
                <a:extLst>
                  <a:ext uri="{FF2B5EF4-FFF2-40B4-BE49-F238E27FC236}">
                    <a16:creationId xmlns:a16="http://schemas.microsoft.com/office/drawing/2014/main" id="{D03D479A-5B9A-A36A-9E2D-3FC468ED46AE}"/>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1" name="Freeform 1059">
                <a:extLst>
                  <a:ext uri="{FF2B5EF4-FFF2-40B4-BE49-F238E27FC236}">
                    <a16:creationId xmlns:a16="http://schemas.microsoft.com/office/drawing/2014/main" id="{2AFAE530-3FF1-7FA2-2065-0D8EB7F3CF91}"/>
                  </a:ext>
                </a:extLst>
              </p:cNvPr>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2" name="Freeform 1060">
                <a:extLst>
                  <a:ext uri="{FF2B5EF4-FFF2-40B4-BE49-F238E27FC236}">
                    <a16:creationId xmlns:a16="http://schemas.microsoft.com/office/drawing/2014/main" id="{7F949736-8659-3CE4-F536-A22D1C999D99}"/>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3" name="Freeform 1061">
                <a:extLst>
                  <a:ext uri="{FF2B5EF4-FFF2-40B4-BE49-F238E27FC236}">
                    <a16:creationId xmlns:a16="http://schemas.microsoft.com/office/drawing/2014/main" id="{4B2553B2-DCAB-B59C-165A-89638EB64F85}"/>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4" name="Freeform 1062">
                <a:extLst>
                  <a:ext uri="{FF2B5EF4-FFF2-40B4-BE49-F238E27FC236}">
                    <a16:creationId xmlns:a16="http://schemas.microsoft.com/office/drawing/2014/main" id="{578AC46A-C04F-E001-67CF-288BE8E20340}"/>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5" name="Freeform 1063">
                <a:extLst>
                  <a:ext uri="{FF2B5EF4-FFF2-40B4-BE49-F238E27FC236}">
                    <a16:creationId xmlns:a16="http://schemas.microsoft.com/office/drawing/2014/main" id="{DDFF205C-FFEE-8B92-E67E-DB613FA00B09}"/>
                  </a:ext>
                </a:extLst>
              </p:cNvPr>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6" name="Freeform 1064">
                <a:extLst>
                  <a:ext uri="{FF2B5EF4-FFF2-40B4-BE49-F238E27FC236}">
                    <a16:creationId xmlns:a16="http://schemas.microsoft.com/office/drawing/2014/main" id="{E9040616-7D1F-B379-0FCD-9C4FE1BE9540}"/>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7" name="Freeform 1065">
                <a:extLst>
                  <a:ext uri="{FF2B5EF4-FFF2-40B4-BE49-F238E27FC236}">
                    <a16:creationId xmlns:a16="http://schemas.microsoft.com/office/drawing/2014/main" id="{A2B13B0E-9A34-CCB5-61B8-B8624D10CA32}"/>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8" name="Freeform 1066">
                <a:extLst>
                  <a:ext uri="{FF2B5EF4-FFF2-40B4-BE49-F238E27FC236}">
                    <a16:creationId xmlns:a16="http://schemas.microsoft.com/office/drawing/2014/main" id="{D69B6FB4-937C-D6E3-0F0C-17DAA880C0B5}"/>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9" name="Freeform 1067">
                <a:extLst>
                  <a:ext uri="{FF2B5EF4-FFF2-40B4-BE49-F238E27FC236}">
                    <a16:creationId xmlns:a16="http://schemas.microsoft.com/office/drawing/2014/main" id="{F0C819E8-2FFA-FB3E-80AB-7607FADB58EE}"/>
                  </a:ext>
                </a:extLst>
              </p:cNvPr>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0" name="Freeform 1068">
                <a:extLst>
                  <a:ext uri="{FF2B5EF4-FFF2-40B4-BE49-F238E27FC236}">
                    <a16:creationId xmlns:a16="http://schemas.microsoft.com/office/drawing/2014/main" id="{7DEAC549-38AB-515C-924C-9A678360BEA9}"/>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1" name="Freeform 1069">
                <a:extLst>
                  <a:ext uri="{FF2B5EF4-FFF2-40B4-BE49-F238E27FC236}">
                    <a16:creationId xmlns:a16="http://schemas.microsoft.com/office/drawing/2014/main" id="{51DB2038-524D-CD58-8D17-2F50E130E3CF}"/>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2" name="Freeform 1070">
                <a:extLst>
                  <a:ext uri="{FF2B5EF4-FFF2-40B4-BE49-F238E27FC236}">
                    <a16:creationId xmlns:a16="http://schemas.microsoft.com/office/drawing/2014/main" id="{A021B48F-2FB2-A8DE-2EB0-361BA61D72E2}"/>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3" name="Freeform 1071">
                <a:extLst>
                  <a:ext uri="{FF2B5EF4-FFF2-40B4-BE49-F238E27FC236}">
                    <a16:creationId xmlns:a16="http://schemas.microsoft.com/office/drawing/2014/main" id="{65F78A77-24CE-5D79-F0BF-94F26DB3B96E}"/>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4" name="Freeform 1072">
                <a:extLst>
                  <a:ext uri="{FF2B5EF4-FFF2-40B4-BE49-F238E27FC236}">
                    <a16:creationId xmlns:a16="http://schemas.microsoft.com/office/drawing/2014/main" id="{F05C3121-E3CC-19B5-1568-BD18A1F896EF}"/>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5" name="Freeform 1073">
                <a:extLst>
                  <a:ext uri="{FF2B5EF4-FFF2-40B4-BE49-F238E27FC236}">
                    <a16:creationId xmlns:a16="http://schemas.microsoft.com/office/drawing/2014/main" id="{A3843759-C679-5B04-A4C8-D1A1D562DF36}"/>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6" name="Freeform 1074">
                <a:extLst>
                  <a:ext uri="{FF2B5EF4-FFF2-40B4-BE49-F238E27FC236}">
                    <a16:creationId xmlns:a16="http://schemas.microsoft.com/office/drawing/2014/main" id="{25B94FD1-BDDC-C58A-A473-DBE5AF55E7D8}"/>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7" name="Freeform 1075">
                <a:extLst>
                  <a:ext uri="{FF2B5EF4-FFF2-40B4-BE49-F238E27FC236}">
                    <a16:creationId xmlns:a16="http://schemas.microsoft.com/office/drawing/2014/main" id="{8BA73B5F-9338-C368-E4DB-08ACD61334A8}"/>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8" name="Freeform 1076">
                <a:extLst>
                  <a:ext uri="{FF2B5EF4-FFF2-40B4-BE49-F238E27FC236}">
                    <a16:creationId xmlns:a16="http://schemas.microsoft.com/office/drawing/2014/main" id="{8DACFE54-825D-C592-AE02-DDA9F4E6018D}"/>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9" name="Freeform 1077">
                <a:extLst>
                  <a:ext uri="{FF2B5EF4-FFF2-40B4-BE49-F238E27FC236}">
                    <a16:creationId xmlns:a16="http://schemas.microsoft.com/office/drawing/2014/main" id="{942D5430-3A18-DADA-5638-3A0B1F7FA680}"/>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0" name="Freeform 1078">
                <a:extLst>
                  <a:ext uri="{FF2B5EF4-FFF2-40B4-BE49-F238E27FC236}">
                    <a16:creationId xmlns:a16="http://schemas.microsoft.com/office/drawing/2014/main" id="{153ED54C-398E-DD82-C28D-686482E24C1A}"/>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Freeform 1079">
                <a:extLst>
                  <a:ext uri="{FF2B5EF4-FFF2-40B4-BE49-F238E27FC236}">
                    <a16:creationId xmlns:a16="http://schemas.microsoft.com/office/drawing/2014/main" id="{E803525C-3899-456D-0EF5-FA93558D21F1}"/>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Freeform 1081">
              <a:extLst>
                <a:ext uri="{FF2B5EF4-FFF2-40B4-BE49-F238E27FC236}">
                  <a16:creationId xmlns:a16="http://schemas.microsoft.com/office/drawing/2014/main" id="{C7E195B3-4BA2-7B06-B86C-D8AE8E64FB06}"/>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1082">
              <a:extLst>
                <a:ext uri="{FF2B5EF4-FFF2-40B4-BE49-F238E27FC236}">
                  <a16:creationId xmlns:a16="http://schemas.microsoft.com/office/drawing/2014/main" id="{B2F347C3-4500-6185-24A3-E846738C7959}"/>
                </a:ext>
              </a:extLst>
            </p:cNvPr>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83">
              <a:extLst>
                <a:ext uri="{FF2B5EF4-FFF2-40B4-BE49-F238E27FC236}">
                  <a16:creationId xmlns:a16="http://schemas.microsoft.com/office/drawing/2014/main" id="{92D2FD86-82E0-ABA4-5C09-043DE923766D}"/>
                </a:ext>
              </a:extLst>
            </p:cNvPr>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84">
              <a:extLst>
                <a:ext uri="{FF2B5EF4-FFF2-40B4-BE49-F238E27FC236}">
                  <a16:creationId xmlns:a16="http://schemas.microsoft.com/office/drawing/2014/main" id="{72AB1298-5B92-8EFE-39E5-2E099A4B279F}"/>
                </a:ext>
              </a:extLst>
            </p:cNvPr>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085">
              <a:extLst>
                <a:ext uri="{FF2B5EF4-FFF2-40B4-BE49-F238E27FC236}">
                  <a16:creationId xmlns:a16="http://schemas.microsoft.com/office/drawing/2014/main" id="{230BC02E-F713-F3E4-747E-D6423F0C4AEA}"/>
                </a:ext>
              </a:extLst>
            </p:cNvPr>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086">
              <a:extLst>
                <a:ext uri="{FF2B5EF4-FFF2-40B4-BE49-F238E27FC236}">
                  <a16:creationId xmlns:a16="http://schemas.microsoft.com/office/drawing/2014/main" id="{39104FFF-C036-E3E4-0C68-2713E4CC6893}"/>
                </a:ext>
              </a:extLst>
            </p:cNvPr>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087">
              <a:extLst>
                <a:ext uri="{FF2B5EF4-FFF2-40B4-BE49-F238E27FC236}">
                  <a16:creationId xmlns:a16="http://schemas.microsoft.com/office/drawing/2014/main" id="{75A85D9D-0844-EA92-6E2F-A6E86CC9E130}"/>
                </a:ext>
              </a:extLst>
            </p:cNvPr>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088">
              <a:extLst>
                <a:ext uri="{FF2B5EF4-FFF2-40B4-BE49-F238E27FC236}">
                  <a16:creationId xmlns:a16="http://schemas.microsoft.com/office/drawing/2014/main" id="{32BCD405-3C83-62BD-E6D5-D09860CDD232}"/>
                </a:ext>
              </a:extLst>
            </p:cNvPr>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089">
              <a:extLst>
                <a:ext uri="{FF2B5EF4-FFF2-40B4-BE49-F238E27FC236}">
                  <a16:creationId xmlns:a16="http://schemas.microsoft.com/office/drawing/2014/main" id="{7D54FFA1-334A-6AE4-0787-AEB16B81FCB0}"/>
                </a:ext>
              </a:extLst>
            </p:cNvPr>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090">
              <a:extLst>
                <a:ext uri="{FF2B5EF4-FFF2-40B4-BE49-F238E27FC236}">
                  <a16:creationId xmlns:a16="http://schemas.microsoft.com/office/drawing/2014/main" id="{845C4AED-CA59-13EB-39DB-2818C8739BA3}"/>
                </a:ext>
              </a:extLst>
            </p:cNvPr>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091">
              <a:extLst>
                <a:ext uri="{FF2B5EF4-FFF2-40B4-BE49-F238E27FC236}">
                  <a16:creationId xmlns:a16="http://schemas.microsoft.com/office/drawing/2014/main" id="{D02203CB-A184-8347-B3CF-64FBF69E0DD7}"/>
                </a:ext>
              </a:extLst>
            </p:cNvPr>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092">
              <a:extLst>
                <a:ext uri="{FF2B5EF4-FFF2-40B4-BE49-F238E27FC236}">
                  <a16:creationId xmlns:a16="http://schemas.microsoft.com/office/drawing/2014/main" id="{1CB98D16-9002-3C61-4F41-ADC5AC9824DD}"/>
                </a:ext>
              </a:extLst>
            </p:cNvPr>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093">
              <a:extLst>
                <a:ext uri="{FF2B5EF4-FFF2-40B4-BE49-F238E27FC236}">
                  <a16:creationId xmlns:a16="http://schemas.microsoft.com/office/drawing/2014/main" id="{CDBB82E8-AE19-C45A-006C-D9D27A4757D5}"/>
                </a:ext>
              </a:extLst>
            </p:cNvPr>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094">
              <a:extLst>
                <a:ext uri="{FF2B5EF4-FFF2-40B4-BE49-F238E27FC236}">
                  <a16:creationId xmlns:a16="http://schemas.microsoft.com/office/drawing/2014/main" id="{7CD0DF38-BAA7-CEF8-6C85-F215186AD65F}"/>
                </a:ext>
              </a:extLst>
            </p:cNvPr>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095">
              <a:extLst>
                <a:ext uri="{FF2B5EF4-FFF2-40B4-BE49-F238E27FC236}">
                  <a16:creationId xmlns:a16="http://schemas.microsoft.com/office/drawing/2014/main" id="{3BEB2CDD-2474-0EA2-4263-1718CFB2F4F4}"/>
                </a:ext>
              </a:extLst>
            </p:cNvPr>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1096">
              <a:extLst>
                <a:ext uri="{FF2B5EF4-FFF2-40B4-BE49-F238E27FC236}">
                  <a16:creationId xmlns:a16="http://schemas.microsoft.com/office/drawing/2014/main" id="{0D9A7210-914F-DF85-9A52-B18759EE448E}"/>
                </a:ext>
              </a:extLst>
            </p:cNvPr>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097">
              <a:extLst>
                <a:ext uri="{FF2B5EF4-FFF2-40B4-BE49-F238E27FC236}">
                  <a16:creationId xmlns:a16="http://schemas.microsoft.com/office/drawing/2014/main" id="{C0BA992E-ECB9-8A81-2817-2FD71E71EDFF}"/>
                </a:ext>
              </a:extLst>
            </p:cNvPr>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1098">
              <a:extLst>
                <a:ext uri="{FF2B5EF4-FFF2-40B4-BE49-F238E27FC236}">
                  <a16:creationId xmlns:a16="http://schemas.microsoft.com/office/drawing/2014/main" id="{43998D11-0E2E-572F-D8DF-738E3A3DBA86}"/>
                </a:ext>
              </a:extLst>
            </p:cNvPr>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1099">
              <a:extLst>
                <a:ext uri="{FF2B5EF4-FFF2-40B4-BE49-F238E27FC236}">
                  <a16:creationId xmlns:a16="http://schemas.microsoft.com/office/drawing/2014/main" id="{D0F44619-469E-9CE1-6B7C-A32597939544}"/>
                </a:ext>
              </a:extLst>
            </p:cNvPr>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100">
              <a:extLst>
                <a:ext uri="{FF2B5EF4-FFF2-40B4-BE49-F238E27FC236}">
                  <a16:creationId xmlns:a16="http://schemas.microsoft.com/office/drawing/2014/main" id="{55EE5614-B9B0-9B85-F46B-F158B9693ABF}"/>
                </a:ext>
              </a:extLst>
            </p:cNvPr>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1101">
              <a:extLst>
                <a:ext uri="{FF2B5EF4-FFF2-40B4-BE49-F238E27FC236}">
                  <a16:creationId xmlns:a16="http://schemas.microsoft.com/office/drawing/2014/main" id="{7F4B1540-7455-AA07-5191-6945D4F1666E}"/>
                </a:ext>
              </a:extLst>
            </p:cNvPr>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1102">
              <a:extLst>
                <a:ext uri="{FF2B5EF4-FFF2-40B4-BE49-F238E27FC236}">
                  <a16:creationId xmlns:a16="http://schemas.microsoft.com/office/drawing/2014/main" id="{EF0086EB-FD68-DDC9-23FC-7DC314417EA2}"/>
                </a:ext>
              </a:extLst>
            </p:cNvPr>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1103">
              <a:extLst>
                <a:ext uri="{FF2B5EF4-FFF2-40B4-BE49-F238E27FC236}">
                  <a16:creationId xmlns:a16="http://schemas.microsoft.com/office/drawing/2014/main" id="{AAD6A8FA-44E1-6E6B-95B4-A95700205335}"/>
                </a:ext>
              </a:extLst>
            </p:cNvPr>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1104">
              <a:extLst>
                <a:ext uri="{FF2B5EF4-FFF2-40B4-BE49-F238E27FC236}">
                  <a16:creationId xmlns:a16="http://schemas.microsoft.com/office/drawing/2014/main" id="{CE7B1D03-EB6F-EA5B-FC50-43BC0D200644}"/>
                </a:ext>
              </a:extLst>
            </p:cNvPr>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1105">
              <a:extLst>
                <a:ext uri="{FF2B5EF4-FFF2-40B4-BE49-F238E27FC236}">
                  <a16:creationId xmlns:a16="http://schemas.microsoft.com/office/drawing/2014/main" id="{2B80B02B-DC84-7379-11F6-BB9E771E13F2}"/>
                </a:ext>
              </a:extLst>
            </p:cNvPr>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1106">
              <a:extLst>
                <a:ext uri="{FF2B5EF4-FFF2-40B4-BE49-F238E27FC236}">
                  <a16:creationId xmlns:a16="http://schemas.microsoft.com/office/drawing/2014/main" id="{7C9188A7-0247-87D7-8F6F-E3F9CF5E5BB6}"/>
                </a:ext>
              </a:extLst>
            </p:cNvPr>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1107">
              <a:extLst>
                <a:ext uri="{FF2B5EF4-FFF2-40B4-BE49-F238E27FC236}">
                  <a16:creationId xmlns:a16="http://schemas.microsoft.com/office/drawing/2014/main" id="{A5D06F36-504C-49DD-8467-2132EB2DB878}"/>
                </a:ext>
              </a:extLst>
            </p:cNvPr>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1108">
              <a:extLst>
                <a:ext uri="{FF2B5EF4-FFF2-40B4-BE49-F238E27FC236}">
                  <a16:creationId xmlns:a16="http://schemas.microsoft.com/office/drawing/2014/main" id="{B681A4B9-1176-9BB5-D75C-B9D599BD9B66}"/>
                </a:ext>
              </a:extLst>
            </p:cNvPr>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1109">
              <a:extLst>
                <a:ext uri="{FF2B5EF4-FFF2-40B4-BE49-F238E27FC236}">
                  <a16:creationId xmlns:a16="http://schemas.microsoft.com/office/drawing/2014/main" id="{68EA4E1C-6799-77C0-7259-7C51D8BBC9D1}"/>
                </a:ext>
              </a:extLst>
            </p:cNvPr>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1110">
              <a:extLst>
                <a:ext uri="{FF2B5EF4-FFF2-40B4-BE49-F238E27FC236}">
                  <a16:creationId xmlns:a16="http://schemas.microsoft.com/office/drawing/2014/main" id="{6DCB796D-BF38-CA0D-3B44-ADDA7D8AEF73}"/>
                </a:ext>
              </a:extLst>
            </p:cNvPr>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1111">
              <a:extLst>
                <a:ext uri="{FF2B5EF4-FFF2-40B4-BE49-F238E27FC236}">
                  <a16:creationId xmlns:a16="http://schemas.microsoft.com/office/drawing/2014/main" id="{0CDF56E1-E8BA-9591-1364-0C0965EEBBD4}"/>
                </a:ext>
              </a:extLst>
            </p:cNvPr>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1112">
              <a:extLst>
                <a:ext uri="{FF2B5EF4-FFF2-40B4-BE49-F238E27FC236}">
                  <a16:creationId xmlns:a16="http://schemas.microsoft.com/office/drawing/2014/main" id="{5275DB45-6DD0-E6B7-3506-AFFAC661F1EE}"/>
                </a:ext>
              </a:extLst>
            </p:cNvPr>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1113">
              <a:extLst>
                <a:ext uri="{FF2B5EF4-FFF2-40B4-BE49-F238E27FC236}">
                  <a16:creationId xmlns:a16="http://schemas.microsoft.com/office/drawing/2014/main" id="{F08AF133-9120-739D-C15B-E68A0C06F453}"/>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1114">
              <a:extLst>
                <a:ext uri="{FF2B5EF4-FFF2-40B4-BE49-F238E27FC236}">
                  <a16:creationId xmlns:a16="http://schemas.microsoft.com/office/drawing/2014/main" id="{56FC7CBA-B5C0-1F1B-BCEB-0239CA5D865D}"/>
                </a:ext>
              </a:extLst>
            </p:cNvPr>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1115">
              <a:extLst>
                <a:ext uri="{FF2B5EF4-FFF2-40B4-BE49-F238E27FC236}">
                  <a16:creationId xmlns:a16="http://schemas.microsoft.com/office/drawing/2014/main" id="{8136A11F-4A99-4EC0-CCFA-D8E50DEF256A}"/>
                </a:ext>
              </a:extLst>
            </p:cNvPr>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1116">
              <a:extLst>
                <a:ext uri="{FF2B5EF4-FFF2-40B4-BE49-F238E27FC236}">
                  <a16:creationId xmlns:a16="http://schemas.microsoft.com/office/drawing/2014/main" id="{1C339578-7AEF-3080-0218-B84042738A1E}"/>
                </a:ext>
              </a:extLst>
            </p:cNvPr>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1117">
              <a:extLst>
                <a:ext uri="{FF2B5EF4-FFF2-40B4-BE49-F238E27FC236}">
                  <a16:creationId xmlns:a16="http://schemas.microsoft.com/office/drawing/2014/main" id="{C8833140-6562-F94D-3AEE-8E49418957E3}"/>
                </a:ext>
              </a:extLst>
            </p:cNvPr>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1118">
              <a:extLst>
                <a:ext uri="{FF2B5EF4-FFF2-40B4-BE49-F238E27FC236}">
                  <a16:creationId xmlns:a16="http://schemas.microsoft.com/office/drawing/2014/main" id="{8D8AB2E1-982C-25D7-4727-43C2B44D27A6}"/>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1119">
              <a:extLst>
                <a:ext uri="{FF2B5EF4-FFF2-40B4-BE49-F238E27FC236}">
                  <a16:creationId xmlns:a16="http://schemas.microsoft.com/office/drawing/2014/main" id="{9A6A67F3-9ABC-3E99-F01B-1989CA50305F}"/>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1120">
              <a:extLst>
                <a:ext uri="{FF2B5EF4-FFF2-40B4-BE49-F238E27FC236}">
                  <a16:creationId xmlns:a16="http://schemas.microsoft.com/office/drawing/2014/main" id="{ADA2FF03-3015-3B3B-45B6-BD2CA71C7C3A}"/>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1121">
              <a:extLst>
                <a:ext uri="{FF2B5EF4-FFF2-40B4-BE49-F238E27FC236}">
                  <a16:creationId xmlns:a16="http://schemas.microsoft.com/office/drawing/2014/main" id="{0CF35E95-8890-8508-EB0A-13D4C0A9AB8D}"/>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122">
              <a:extLst>
                <a:ext uri="{FF2B5EF4-FFF2-40B4-BE49-F238E27FC236}">
                  <a16:creationId xmlns:a16="http://schemas.microsoft.com/office/drawing/2014/main" id="{0D7C045C-A4B0-BD35-1023-206B9A61A898}"/>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1123">
              <a:extLst>
                <a:ext uri="{FF2B5EF4-FFF2-40B4-BE49-F238E27FC236}">
                  <a16:creationId xmlns:a16="http://schemas.microsoft.com/office/drawing/2014/main" id="{804FF536-7A19-59DF-4DC3-89B049770D7B}"/>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124">
              <a:extLst>
                <a:ext uri="{FF2B5EF4-FFF2-40B4-BE49-F238E27FC236}">
                  <a16:creationId xmlns:a16="http://schemas.microsoft.com/office/drawing/2014/main" id="{E08010F3-B59C-0AA0-F157-FF576979D763}"/>
                </a:ext>
              </a:extLst>
            </p:cNvPr>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1125">
              <a:extLst>
                <a:ext uri="{FF2B5EF4-FFF2-40B4-BE49-F238E27FC236}">
                  <a16:creationId xmlns:a16="http://schemas.microsoft.com/office/drawing/2014/main" id="{5100ED74-0591-5E36-8DFC-670FB9D4546A}"/>
                </a:ext>
              </a:extLst>
            </p:cNvPr>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1126">
              <a:extLst>
                <a:ext uri="{FF2B5EF4-FFF2-40B4-BE49-F238E27FC236}">
                  <a16:creationId xmlns:a16="http://schemas.microsoft.com/office/drawing/2014/main" id="{41F88B4B-DC11-FE3A-3444-CAFE847E2EA4}"/>
                </a:ext>
              </a:extLst>
            </p:cNvPr>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1127">
              <a:extLst>
                <a:ext uri="{FF2B5EF4-FFF2-40B4-BE49-F238E27FC236}">
                  <a16:creationId xmlns:a16="http://schemas.microsoft.com/office/drawing/2014/main" id="{474BF58E-14A2-5F91-023B-233E4E6EECF8}"/>
                </a:ext>
              </a:extLst>
            </p:cNvPr>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1128">
              <a:extLst>
                <a:ext uri="{FF2B5EF4-FFF2-40B4-BE49-F238E27FC236}">
                  <a16:creationId xmlns:a16="http://schemas.microsoft.com/office/drawing/2014/main" id="{9B94E83F-0D5E-7D53-FCC8-2D7F40D74991}"/>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1129">
              <a:extLst>
                <a:ext uri="{FF2B5EF4-FFF2-40B4-BE49-F238E27FC236}">
                  <a16:creationId xmlns:a16="http://schemas.microsoft.com/office/drawing/2014/main" id="{D6D023C9-6E00-0FC4-9231-A01D5704A30C}"/>
                </a:ext>
              </a:extLst>
            </p:cNvPr>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1130">
              <a:extLst>
                <a:ext uri="{FF2B5EF4-FFF2-40B4-BE49-F238E27FC236}">
                  <a16:creationId xmlns:a16="http://schemas.microsoft.com/office/drawing/2014/main" id="{FA9E95EB-9409-CCD7-F8F9-FC8C48A07383}"/>
                </a:ext>
              </a:extLst>
            </p:cNvPr>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1131">
              <a:extLst>
                <a:ext uri="{FF2B5EF4-FFF2-40B4-BE49-F238E27FC236}">
                  <a16:creationId xmlns:a16="http://schemas.microsoft.com/office/drawing/2014/main" id="{F8E022F5-B187-AA45-5486-1397EF37CC7E}"/>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1132">
              <a:extLst>
                <a:ext uri="{FF2B5EF4-FFF2-40B4-BE49-F238E27FC236}">
                  <a16:creationId xmlns:a16="http://schemas.microsoft.com/office/drawing/2014/main" id="{85C9424B-662D-7160-4644-C36F5E7D5CD0}"/>
                </a:ext>
              </a:extLst>
            </p:cNvPr>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1133">
              <a:extLst>
                <a:ext uri="{FF2B5EF4-FFF2-40B4-BE49-F238E27FC236}">
                  <a16:creationId xmlns:a16="http://schemas.microsoft.com/office/drawing/2014/main" id="{929FE237-E6E7-174A-2CBF-7C198029D1D8}"/>
                </a:ext>
              </a:extLst>
            </p:cNvPr>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1134">
              <a:extLst>
                <a:ext uri="{FF2B5EF4-FFF2-40B4-BE49-F238E27FC236}">
                  <a16:creationId xmlns:a16="http://schemas.microsoft.com/office/drawing/2014/main" id="{8BD3FEA8-C8B8-20DE-59F8-E0971115DBD7}"/>
                </a:ext>
              </a:extLst>
            </p:cNvPr>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1135">
              <a:extLst>
                <a:ext uri="{FF2B5EF4-FFF2-40B4-BE49-F238E27FC236}">
                  <a16:creationId xmlns:a16="http://schemas.microsoft.com/office/drawing/2014/main" id="{0993BDF0-17F2-0D57-7953-EC105D7FAE98}"/>
                </a:ext>
              </a:extLst>
            </p:cNvPr>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1136">
              <a:extLst>
                <a:ext uri="{FF2B5EF4-FFF2-40B4-BE49-F238E27FC236}">
                  <a16:creationId xmlns:a16="http://schemas.microsoft.com/office/drawing/2014/main" id="{3A2BA194-0E4E-2124-FD20-A5A9ADC84777}"/>
                </a:ext>
              </a:extLst>
            </p:cNvPr>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1137">
              <a:extLst>
                <a:ext uri="{FF2B5EF4-FFF2-40B4-BE49-F238E27FC236}">
                  <a16:creationId xmlns:a16="http://schemas.microsoft.com/office/drawing/2014/main" id="{CAF2761F-5455-DFFC-4CAD-E350C2458E24}"/>
                </a:ext>
              </a:extLst>
            </p:cNvPr>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138">
              <a:extLst>
                <a:ext uri="{FF2B5EF4-FFF2-40B4-BE49-F238E27FC236}">
                  <a16:creationId xmlns:a16="http://schemas.microsoft.com/office/drawing/2014/main" id="{F42BD6CE-3B31-64B8-5DA6-19A003AF37C0}"/>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1139">
              <a:extLst>
                <a:ext uri="{FF2B5EF4-FFF2-40B4-BE49-F238E27FC236}">
                  <a16:creationId xmlns:a16="http://schemas.microsoft.com/office/drawing/2014/main" id="{8D245D4A-8C43-D1EC-43B4-44CBB9DCFE6E}"/>
                </a:ext>
              </a:extLst>
            </p:cNvPr>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1140">
              <a:extLst>
                <a:ext uri="{FF2B5EF4-FFF2-40B4-BE49-F238E27FC236}">
                  <a16:creationId xmlns:a16="http://schemas.microsoft.com/office/drawing/2014/main" id="{2A255198-2B6D-40EE-A8D9-B5DA90E1DE2C}"/>
                </a:ext>
              </a:extLst>
            </p:cNvPr>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1141">
              <a:extLst>
                <a:ext uri="{FF2B5EF4-FFF2-40B4-BE49-F238E27FC236}">
                  <a16:creationId xmlns:a16="http://schemas.microsoft.com/office/drawing/2014/main" id="{D9EFA2C9-39FF-EACF-0A7A-9018CB66FDFB}"/>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1142">
              <a:extLst>
                <a:ext uri="{FF2B5EF4-FFF2-40B4-BE49-F238E27FC236}">
                  <a16:creationId xmlns:a16="http://schemas.microsoft.com/office/drawing/2014/main" id="{6D411AA0-D94F-F3A0-2D77-1560CF450188}"/>
                </a:ext>
              </a:extLst>
            </p:cNvPr>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1143">
              <a:extLst>
                <a:ext uri="{FF2B5EF4-FFF2-40B4-BE49-F238E27FC236}">
                  <a16:creationId xmlns:a16="http://schemas.microsoft.com/office/drawing/2014/main" id="{23E55DBD-4176-EF50-57A1-C8EFA8150627}"/>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1144">
              <a:extLst>
                <a:ext uri="{FF2B5EF4-FFF2-40B4-BE49-F238E27FC236}">
                  <a16:creationId xmlns:a16="http://schemas.microsoft.com/office/drawing/2014/main" id="{D58D2AB6-CDE8-2084-4332-6F25A9778DCE}"/>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1145">
              <a:extLst>
                <a:ext uri="{FF2B5EF4-FFF2-40B4-BE49-F238E27FC236}">
                  <a16:creationId xmlns:a16="http://schemas.microsoft.com/office/drawing/2014/main" id="{829EBBF4-4314-2BB3-25CF-F3DD542EFBAA}"/>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1146">
              <a:extLst>
                <a:ext uri="{FF2B5EF4-FFF2-40B4-BE49-F238E27FC236}">
                  <a16:creationId xmlns:a16="http://schemas.microsoft.com/office/drawing/2014/main" id="{696F4669-2CE4-DA23-5FCE-0813AF2F1444}"/>
                </a:ext>
              </a:extLst>
            </p:cNvPr>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1147">
              <a:extLst>
                <a:ext uri="{FF2B5EF4-FFF2-40B4-BE49-F238E27FC236}">
                  <a16:creationId xmlns:a16="http://schemas.microsoft.com/office/drawing/2014/main" id="{909A3631-9FA8-4781-E28C-F1F8822976C7}"/>
                </a:ext>
              </a:extLst>
            </p:cNvPr>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1148">
              <a:extLst>
                <a:ext uri="{FF2B5EF4-FFF2-40B4-BE49-F238E27FC236}">
                  <a16:creationId xmlns:a16="http://schemas.microsoft.com/office/drawing/2014/main" id="{C8A3E00A-B412-4B76-999E-5B6A97BEABA3}"/>
                </a:ext>
              </a:extLst>
            </p:cNvPr>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1149">
              <a:extLst>
                <a:ext uri="{FF2B5EF4-FFF2-40B4-BE49-F238E27FC236}">
                  <a16:creationId xmlns:a16="http://schemas.microsoft.com/office/drawing/2014/main" id="{1AC90D11-2141-6542-11C6-87E8F8717DDC}"/>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1150">
              <a:extLst>
                <a:ext uri="{FF2B5EF4-FFF2-40B4-BE49-F238E27FC236}">
                  <a16:creationId xmlns:a16="http://schemas.microsoft.com/office/drawing/2014/main" id="{990F240E-72CA-72F8-FDAD-C197681FC23A}"/>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1151">
              <a:extLst>
                <a:ext uri="{FF2B5EF4-FFF2-40B4-BE49-F238E27FC236}">
                  <a16:creationId xmlns:a16="http://schemas.microsoft.com/office/drawing/2014/main" id="{66876C4F-A718-2102-7536-FEE3D0A8C625}"/>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1152">
              <a:extLst>
                <a:ext uri="{FF2B5EF4-FFF2-40B4-BE49-F238E27FC236}">
                  <a16:creationId xmlns:a16="http://schemas.microsoft.com/office/drawing/2014/main" id="{557A1A74-B3B0-30D9-949D-5E4C8E3F5722}"/>
                </a:ext>
              </a:extLst>
            </p:cNvPr>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1153">
              <a:extLst>
                <a:ext uri="{FF2B5EF4-FFF2-40B4-BE49-F238E27FC236}">
                  <a16:creationId xmlns:a16="http://schemas.microsoft.com/office/drawing/2014/main" id="{FDA729ED-B5FF-C21B-46C9-2F207214564B}"/>
                </a:ext>
              </a:extLst>
            </p:cNvPr>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1154">
              <a:extLst>
                <a:ext uri="{FF2B5EF4-FFF2-40B4-BE49-F238E27FC236}">
                  <a16:creationId xmlns:a16="http://schemas.microsoft.com/office/drawing/2014/main" id="{22B8002D-D77C-36F0-EDA6-BE6FB509963E}"/>
                </a:ext>
              </a:extLst>
            </p:cNvPr>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1155">
              <a:extLst>
                <a:ext uri="{FF2B5EF4-FFF2-40B4-BE49-F238E27FC236}">
                  <a16:creationId xmlns:a16="http://schemas.microsoft.com/office/drawing/2014/main" id="{27478394-2459-B116-0BB1-AFF9619E3BD7}"/>
                </a:ext>
              </a:extLst>
            </p:cNvPr>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1156">
              <a:extLst>
                <a:ext uri="{FF2B5EF4-FFF2-40B4-BE49-F238E27FC236}">
                  <a16:creationId xmlns:a16="http://schemas.microsoft.com/office/drawing/2014/main" id="{9EA5927B-9C33-6E03-42EA-A2214016FEBD}"/>
                </a:ext>
              </a:extLst>
            </p:cNvPr>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1157">
              <a:extLst>
                <a:ext uri="{FF2B5EF4-FFF2-40B4-BE49-F238E27FC236}">
                  <a16:creationId xmlns:a16="http://schemas.microsoft.com/office/drawing/2014/main" id="{B0D90DA5-1942-6E73-4171-620A1F4318E0}"/>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1158">
              <a:extLst>
                <a:ext uri="{FF2B5EF4-FFF2-40B4-BE49-F238E27FC236}">
                  <a16:creationId xmlns:a16="http://schemas.microsoft.com/office/drawing/2014/main" id="{8D8FB80C-EFAF-4102-1A57-679C58823493}"/>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1159">
              <a:extLst>
                <a:ext uri="{FF2B5EF4-FFF2-40B4-BE49-F238E27FC236}">
                  <a16:creationId xmlns:a16="http://schemas.microsoft.com/office/drawing/2014/main" id="{2D02285C-87B1-1191-C47C-18E7A9CF45C8}"/>
                </a:ext>
              </a:extLst>
            </p:cNvPr>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1160">
              <a:extLst>
                <a:ext uri="{FF2B5EF4-FFF2-40B4-BE49-F238E27FC236}">
                  <a16:creationId xmlns:a16="http://schemas.microsoft.com/office/drawing/2014/main" id="{E9D7A971-05C5-8686-A1B5-95A2120DC272}"/>
                </a:ext>
              </a:extLst>
            </p:cNvPr>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1161">
              <a:extLst>
                <a:ext uri="{FF2B5EF4-FFF2-40B4-BE49-F238E27FC236}">
                  <a16:creationId xmlns:a16="http://schemas.microsoft.com/office/drawing/2014/main" id="{5BC9B798-9950-2A2E-CF3C-090F8C01EBDE}"/>
                </a:ext>
              </a:extLst>
            </p:cNvPr>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1162">
              <a:extLst>
                <a:ext uri="{FF2B5EF4-FFF2-40B4-BE49-F238E27FC236}">
                  <a16:creationId xmlns:a16="http://schemas.microsoft.com/office/drawing/2014/main" id="{D29AB403-9FC4-25FA-65C3-CD97D22B6AA3}"/>
                </a:ext>
              </a:extLst>
            </p:cNvPr>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1163">
              <a:extLst>
                <a:ext uri="{FF2B5EF4-FFF2-40B4-BE49-F238E27FC236}">
                  <a16:creationId xmlns:a16="http://schemas.microsoft.com/office/drawing/2014/main" id="{DB6BB73D-77C3-776F-4186-BA9C457EC48F}"/>
                </a:ext>
              </a:extLst>
            </p:cNvPr>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1164">
              <a:extLst>
                <a:ext uri="{FF2B5EF4-FFF2-40B4-BE49-F238E27FC236}">
                  <a16:creationId xmlns:a16="http://schemas.microsoft.com/office/drawing/2014/main" id="{7A088745-3804-CDB3-B4D9-EDC3611E2B28}"/>
                </a:ext>
              </a:extLst>
            </p:cNvPr>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1165">
              <a:extLst>
                <a:ext uri="{FF2B5EF4-FFF2-40B4-BE49-F238E27FC236}">
                  <a16:creationId xmlns:a16="http://schemas.microsoft.com/office/drawing/2014/main" id="{194912FB-F848-8DDA-D254-2D55C2B33506}"/>
                </a:ext>
              </a:extLst>
            </p:cNvPr>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1166">
              <a:extLst>
                <a:ext uri="{FF2B5EF4-FFF2-40B4-BE49-F238E27FC236}">
                  <a16:creationId xmlns:a16="http://schemas.microsoft.com/office/drawing/2014/main" id="{543E38CD-A66A-1465-F331-32D3908B5F22}"/>
                </a:ext>
              </a:extLst>
            </p:cNvPr>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1167">
              <a:extLst>
                <a:ext uri="{FF2B5EF4-FFF2-40B4-BE49-F238E27FC236}">
                  <a16:creationId xmlns:a16="http://schemas.microsoft.com/office/drawing/2014/main" id="{CC99076C-F031-7717-3CF4-C62D93DB33D9}"/>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1168">
              <a:extLst>
                <a:ext uri="{FF2B5EF4-FFF2-40B4-BE49-F238E27FC236}">
                  <a16:creationId xmlns:a16="http://schemas.microsoft.com/office/drawing/2014/main" id="{B2BDA1E4-A02B-366C-8616-0AA06240AD12}"/>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1169">
              <a:extLst>
                <a:ext uri="{FF2B5EF4-FFF2-40B4-BE49-F238E27FC236}">
                  <a16:creationId xmlns:a16="http://schemas.microsoft.com/office/drawing/2014/main" id="{4FD3B1C3-A310-4E27-F628-199A0071C235}"/>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1170">
              <a:extLst>
                <a:ext uri="{FF2B5EF4-FFF2-40B4-BE49-F238E27FC236}">
                  <a16:creationId xmlns:a16="http://schemas.microsoft.com/office/drawing/2014/main" id="{8061E834-48AF-41E0-9623-C30927433A87}"/>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1171">
              <a:extLst>
                <a:ext uri="{FF2B5EF4-FFF2-40B4-BE49-F238E27FC236}">
                  <a16:creationId xmlns:a16="http://schemas.microsoft.com/office/drawing/2014/main" id="{BBAF16F4-C0C6-7634-C694-47487070FE96}"/>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1172">
              <a:extLst>
                <a:ext uri="{FF2B5EF4-FFF2-40B4-BE49-F238E27FC236}">
                  <a16:creationId xmlns:a16="http://schemas.microsoft.com/office/drawing/2014/main" id="{6FEEC85D-2448-B0A4-3615-F4A67C700B40}"/>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1173">
              <a:extLst>
                <a:ext uri="{FF2B5EF4-FFF2-40B4-BE49-F238E27FC236}">
                  <a16:creationId xmlns:a16="http://schemas.microsoft.com/office/drawing/2014/main" id="{35650D94-4633-9FEB-C4D6-54986B5F388A}"/>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1174">
              <a:extLst>
                <a:ext uri="{FF2B5EF4-FFF2-40B4-BE49-F238E27FC236}">
                  <a16:creationId xmlns:a16="http://schemas.microsoft.com/office/drawing/2014/main" id="{16ADD018-A59A-B428-6DA0-A6356FE7E594}"/>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1175">
              <a:extLst>
                <a:ext uri="{FF2B5EF4-FFF2-40B4-BE49-F238E27FC236}">
                  <a16:creationId xmlns:a16="http://schemas.microsoft.com/office/drawing/2014/main" id="{997097C6-2F84-B7CD-8306-B1A94EFB8AF1}"/>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1176">
              <a:extLst>
                <a:ext uri="{FF2B5EF4-FFF2-40B4-BE49-F238E27FC236}">
                  <a16:creationId xmlns:a16="http://schemas.microsoft.com/office/drawing/2014/main" id="{EAD079A8-029E-0905-35CA-72E3F87B03CC}"/>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1177">
              <a:extLst>
                <a:ext uri="{FF2B5EF4-FFF2-40B4-BE49-F238E27FC236}">
                  <a16:creationId xmlns:a16="http://schemas.microsoft.com/office/drawing/2014/main" id="{78F9AE65-9B77-14E7-CCD6-A71C625FE141}"/>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1178">
              <a:extLst>
                <a:ext uri="{FF2B5EF4-FFF2-40B4-BE49-F238E27FC236}">
                  <a16:creationId xmlns:a16="http://schemas.microsoft.com/office/drawing/2014/main" id="{4401C780-C13D-4790-633A-7820A8E5652F}"/>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1179">
              <a:extLst>
                <a:ext uri="{FF2B5EF4-FFF2-40B4-BE49-F238E27FC236}">
                  <a16:creationId xmlns:a16="http://schemas.microsoft.com/office/drawing/2014/main" id="{F1B6FD14-C62A-4AA8-02FB-AC2E8BE87771}"/>
                </a:ext>
              </a:extLst>
            </p:cNvPr>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1180">
              <a:extLst>
                <a:ext uri="{FF2B5EF4-FFF2-40B4-BE49-F238E27FC236}">
                  <a16:creationId xmlns:a16="http://schemas.microsoft.com/office/drawing/2014/main" id="{244E8507-E672-ECEA-6ABC-6AF9438F2094}"/>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1181">
              <a:extLst>
                <a:ext uri="{FF2B5EF4-FFF2-40B4-BE49-F238E27FC236}">
                  <a16:creationId xmlns:a16="http://schemas.microsoft.com/office/drawing/2014/main" id="{C850E38E-53E5-1B1B-0AA0-5F0ABC36F49C}"/>
                </a:ext>
              </a:extLst>
            </p:cNvPr>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1182">
              <a:extLst>
                <a:ext uri="{FF2B5EF4-FFF2-40B4-BE49-F238E27FC236}">
                  <a16:creationId xmlns:a16="http://schemas.microsoft.com/office/drawing/2014/main" id="{34C3DF1D-D002-7B8D-A934-C7CB2CB30C7B}"/>
                </a:ext>
              </a:extLst>
            </p:cNvPr>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1183">
              <a:extLst>
                <a:ext uri="{FF2B5EF4-FFF2-40B4-BE49-F238E27FC236}">
                  <a16:creationId xmlns:a16="http://schemas.microsoft.com/office/drawing/2014/main" id="{5764212A-D945-7C3C-F22D-CB2C86173E17}"/>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1184">
              <a:extLst>
                <a:ext uri="{FF2B5EF4-FFF2-40B4-BE49-F238E27FC236}">
                  <a16:creationId xmlns:a16="http://schemas.microsoft.com/office/drawing/2014/main" id="{DF46234F-A148-FDCF-63F2-50BA4D699C14}"/>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185">
              <a:extLst>
                <a:ext uri="{FF2B5EF4-FFF2-40B4-BE49-F238E27FC236}">
                  <a16:creationId xmlns:a16="http://schemas.microsoft.com/office/drawing/2014/main" id="{5DD9886A-E05D-24F1-7A52-43749AAF732B}"/>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186">
              <a:extLst>
                <a:ext uri="{FF2B5EF4-FFF2-40B4-BE49-F238E27FC236}">
                  <a16:creationId xmlns:a16="http://schemas.microsoft.com/office/drawing/2014/main" id="{453E4946-210F-2D84-8B64-F5D4FA2BB7D3}"/>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187">
              <a:extLst>
                <a:ext uri="{FF2B5EF4-FFF2-40B4-BE49-F238E27FC236}">
                  <a16:creationId xmlns:a16="http://schemas.microsoft.com/office/drawing/2014/main" id="{6F1E87DF-CEC1-79F6-2170-A02D12C29F77}"/>
                </a:ext>
              </a:extLst>
            </p:cNvPr>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188">
              <a:extLst>
                <a:ext uri="{FF2B5EF4-FFF2-40B4-BE49-F238E27FC236}">
                  <a16:creationId xmlns:a16="http://schemas.microsoft.com/office/drawing/2014/main" id="{8215A73B-D807-3BBD-E3B4-125E2A8546BB}"/>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1189">
              <a:extLst>
                <a:ext uri="{FF2B5EF4-FFF2-40B4-BE49-F238E27FC236}">
                  <a16:creationId xmlns:a16="http://schemas.microsoft.com/office/drawing/2014/main" id="{58ED40CE-79FD-A386-72C1-415D43919ED7}"/>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190">
              <a:extLst>
                <a:ext uri="{FF2B5EF4-FFF2-40B4-BE49-F238E27FC236}">
                  <a16:creationId xmlns:a16="http://schemas.microsoft.com/office/drawing/2014/main" id="{AEA24766-CD74-9EEC-2D2A-BA2F27BAFF4D}"/>
                </a:ext>
              </a:extLst>
            </p:cNvPr>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1191">
              <a:extLst>
                <a:ext uri="{FF2B5EF4-FFF2-40B4-BE49-F238E27FC236}">
                  <a16:creationId xmlns:a16="http://schemas.microsoft.com/office/drawing/2014/main" id="{FFC033C5-C9FB-4ABC-2E50-6E8F912A4181}"/>
                </a:ext>
              </a:extLst>
            </p:cNvPr>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1192">
              <a:extLst>
                <a:ext uri="{FF2B5EF4-FFF2-40B4-BE49-F238E27FC236}">
                  <a16:creationId xmlns:a16="http://schemas.microsoft.com/office/drawing/2014/main" id="{E0A8F4A3-6F0F-8953-46A8-EEA56414E201}"/>
                </a:ext>
              </a:extLst>
            </p:cNvPr>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1193">
              <a:extLst>
                <a:ext uri="{FF2B5EF4-FFF2-40B4-BE49-F238E27FC236}">
                  <a16:creationId xmlns:a16="http://schemas.microsoft.com/office/drawing/2014/main" id="{DA2E8B4D-194B-07D2-A3B8-E8668A220E28}"/>
                </a:ext>
              </a:extLst>
            </p:cNvPr>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1194">
              <a:extLst>
                <a:ext uri="{FF2B5EF4-FFF2-40B4-BE49-F238E27FC236}">
                  <a16:creationId xmlns:a16="http://schemas.microsoft.com/office/drawing/2014/main" id="{F4DD5B4D-506B-B620-8E9C-C1D89654D531}"/>
                </a:ext>
              </a:extLst>
            </p:cNvPr>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1195">
              <a:extLst>
                <a:ext uri="{FF2B5EF4-FFF2-40B4-BE49-F238E27FC236}">
                  <a16:creationId xmlns:a16="http://schemas.microsoft.com/office/drawing/2014/main" id="{AB12924A-E41C-05F7-C51D-0BEB922BD480}"/>
                </a:ext>
              </a:extLst>
            </p:cNvPr>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1196">
              <a:extLst>
                <a:ext uri="{FF2B5EF4-FFF2-40B4-BE49-F238E27FC236}">
                  <a16:creationId xmlns:a16="http://schemas.microsoft.com/office/drawing/2014/main" id="{8396AEDA-E268-2D59-5933-A4F9DD3F3061}"/>
                </a:ext>
              </a:extLst>
            </p:cNvPr>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1197">
              <a:extLst>
                <a:ext uri="{FF2B5EF4-FFF2-40B4-BE49-F238E27FC236}">
                  <a16:creationId xmlns:a16="http://schemas.microsoft.com/office/drawing/2014/main" id="{284BCAFF-CF34-7F34-449A-419C327399CD}"/>
                </a:ext>
              </a:extLst>
            </p:cNvPr>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1198">
              <a:extLst>
                <a:ext uri="{FF2B5EF4-FFF2-40B4-BE49-F238E27FC236}">
                  <a16:creationId xmlns:a16="http://schemas.microsoft.com/office/drawing/2014/main" id="{33A0FD49-E20D-A3BC-7B58-E1E2F9609513}"/>
                </a:ext>
              </a:extLst>
            </p:cNvPr>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199">
              <a:extLst>
                <a:ext uri="{FF2B5EF4-FFF2-40B4-BE49-F238E27FC236}">
                  <a16:creationId xmlns:a16="http://schemas.microsoft.com/office/drawing/2014/main" id="{A4ABEF0F-5246-59AB-3B86-00BDFF7FA99E}"/>
                </a:ext>
              </a:extLst>
            </p:cNvPr>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1200">
              <a:extLst>
                <a:ext uri="{FF2B5EF4-FFF2-40B4-BE49-F238E27FC236}">
                  <a16:creationId xmlns:a16="http://schemas.microsoft.com/office/drawing/2014/main" id="{6E528332-5A63-D3CB-4178-1EA02E65C320}"/>
                </a:ext>
              </a:extLst>
            </p:cNvPr>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201">
              <a:extLst>
                <a:ext uri="{FF2B5EF4-FFF2-40B4-BE49-F238E27FC236}">
                  <a16:creationId xmlns:a16="http://schemas.microsoft.com/office/drawing/2014/main" id="{354454B4-D5C0-9051-CC8B-175CA690AB04}"/>
                </a:ext>
              </a:extLst>
            </p:cNvPr>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1202">
              <a:extLst>
                <a:ext uri="{FF2B5EF4-FFF2-40B4-BE49-F238E27FC236}">
                  <a16:creationId xmlns:a16="http://schemas.microsoft.com/office/drawing/2014/main" id="{5733720B-A342-2313-0A60-9469E675F037}"/>
                </a:ext>
              </a:extLst>
            </p:cNvPr>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1203">
              <a:extLst>
                <a:ext uri="{FF2B5EF4-FFF2-40B4-BE49-F238E27FC236}">
                  <a16:creationId xmlns:a16="http://schemas.microsoft.com/office/drawing/2014/main" id="{BA44A80A-4E07-6E4A-1D38-FDF30C8EC4DE}"/>
                </a:ext>
              </a:extLst>
            </p:cNvPr>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1204">
              <a:extLst>
                <a:ext uri="{FF2B5EF4-FFF2-40B4-BE49-F238E27FC236}">
                  <a16:creationId xmlns:a16="http://schemas.microsoft.com/office/drawing/2014/main" id="{4B76BEB3-0500-5072-83BE-95AE2D301B2A}"/>
                </a:ext>
              </a:extLst>
            </p:cNvPr>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1205">
              <a:extLst>
                <a:ext uri="{FF2B5EF4-FFF2-40B4-BE49-F238E27FC236}">
                  <a16:creationId xmlns:a16="http://schemas.microsoft.com/office/drawing/2014/main" id="{FCD7A86B-D081-F661-0ACA-C710B3895AFF}"/>
                </a:ext>
              </a:extLst>
            </p:cNvPr>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1206">
              <a:extLst>
                <a:ext uri="{FF2B5EF4-FFF2-40B4-BE49-F238E27FC236}">
                  <a16:creationId xmlns:a16="http://schemas.microsoft.com/office/drawing/2014/main" id="{F1A4C980-1C5D-B297-5ED6-D29C192FA8A5}"/>
                </a:ext>
              </a:extLst>
            </p:cNvPr>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1207">
              <a:extLst>
                <a:ext uri="{FF2B5EF4-FFF2-40B4-BE49-F238E27FC236}">
                  <a16:creationId xmlns:a16="http://schemas.microsoft.com/office/drawing/2014/main" id="{4D431530-DC61-9045-2024-4EA6D62CC577}"/>
                </a:ext>
              </a:extLst>
            </p:cNvPr>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1208">
              <a:extLst>
                <a:ext uri="{FF2B5EF4-FFF2-40B4-BE49-F238E27FC236}">
                  <a16:creationId xmlns:a16="http://schemas.microsoft.com/office/drawing/2014/main" id="{56492B9B-ED77-96E5-BD62-D3D2A96FC7D2}"/>
                </a:ext>
              </a:extLst>
            </p:cNvPr>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1209">
              <a:extLst>
                <a:ext uri="{FF2B5EF4-FFF2-40B4-BE49-F238E27FC236}">
                  <a16:creationId xmlns:a16="http://schemas.microsoft.com/office/drawing/2014/main" id="{1429B73E-4D64-8B4E-8715-EC80B3DA7326}"/>
                </a:ext>
              </a:extLst>
            </p:cNvPr>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1210">
              <a:extLst>
                <a:ext uri="{FF2B5EF4-FFF2-40B4-BE49-F238E27FC236}">
                  <a16:creationId xmlns:a16="http://schemas.microsoft.com/office/drawing/2014/main" id="{EF344257-C78F-9579-BC0B-A7D7C6465DA9}"/>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1211">
              <a:extLst>
                <a:ext uri="{FF2B5EF4-FFF2-40B4-BE49-F238E27FC236}">
                  <a16:creationId xmlns:a16="http://schemas.microsoft.com/office/drawing/2014/main" id="{3978D200-82C6-A185-71E4-3D870A5FFB2B}"/>
                </a:ext>
              </a:extLst>
            </p:cNvPr>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Oval 1212">
              <a:extLst>
                <a:ext uri="{FF2B5EF4-FFF2-40B4-BE49-F238E27FC236}">
                  <a16:creationId xmlns:a16="http://schemas.microsoft.com/office/drawing/2014/main" id="{B38D5969-410A-11FA-CB50-F4E8698135E5}"/>
                </a:ext>
              </a:extLst>
            </p:cNvPr>
            <p:cNvSpPr>
              <a:spLocks noChangeArrowheads="1"/>
            </p:cNvSpPr>
            <p:nvPr/>
          </p:nvSpPr>
          <p:spPr bwMode="auto">
            <a:xfrm>
              <a:off x="2683" y="1251"/>
              <a:ext cx="3" cy="5"/>
            </a:xfrm>
            <a:prstGeom prst="ellipse">
              <a:avLst/>
            </a:pr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1213">
              <a:extLst>
                <a:ext uri="{FF2B5EF4-FFF2-40B4-BE49-F238E27FC236}">
                  <a16:creationId xmlns:a16="http://schemas.microsoft.com/office/drawing/2014/main" id="{5DB678F2-A04E-B834-6D4F-8BE9FF0F2E38}"/>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1214">
              <a:extLst>
                <a:ext uri="{FF2B5EF4-FFF2-40B4-BE49-F238E27FC236}">
                  <a16:creationId xmlns:a16="http://schemas.microsoft.com/office/drawing/2014/main" id="{CFEB0C48-3E56-CB3A-307F-055329FA13D8}"/>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1215">
              <a:extLst>
                <a:ext uri="{FF2B5EF4-FFF2-40B4-BE49-F238E27FC236}">
                  <a16:creationId xmlns:a16="http://schemas.microsoft.com/office/drawing/2014/main" id="{FD6EFD75-36F9-BA74-C7E3-F2EBDCD55CAC}"/>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1216">
              <a:extLst>
                <a:ext uri="{FF2B5EF4-FFF2-40B4-BE49-F238E27FC236}">
                  <a16:creationId xmlns:a16="http://schemas.microsoft.com/office/drawing/2014/main" id="{5F6F4D1E-9536-A258-2E04-7B493C9DCE2A}"/>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1217">
              <a:extLst>
                <a:ext uri="{FF2B5EF4-FFF2-40B4-BE49-F238E27FC236}">
                  <a16:creationId xmlns:a16="http://schemas.microsoft.com/office/drawing/2014/main" id="{E3A1400C-0F52-A6FD-E7C4-428078146C7C}"/>
                </a:ext>
              </a:extLst>
            </p:cNvPr>
            <p:cNvSpPr>
              <a:spLocks/>
            </p:cNvSpPr>
            <p:nvPr/>
          </p:nvSpPr>
          <p:spPr bwMode="auto">
            <a:xfrm>
              <a:off x="760" y="1478"/>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1218">
              <a:extLst>
                <a:ext uri="{FF2B5EF4-FFF2-40B4-BE49-F238E27FC236}">
                  <a16:creationId xmlns:a16="http://schemas.microsoft.com/office/drawing/2014/main" id="{2688B6A3-E8B9-1BD4-7B89-742F5C4FA2E5}"/>
                </a:ext>
              </a:extLst>
            </p:cNvPr>
            <p:cNvSpPr>
              <a:spLocks/>
            </p:cNvSpPr>
            <p:nvPr/>
          </p:nvSpPr>
          <p:spPr bwMode="auto">
            <a:xfrm>
              <a:off x="757" y="1461"/>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1219">
              <a:extLst>
                <a:ext uri="{FF2B5EF4-FFF2-40B4-BE49-F238E27FC236}">
                  <a16:creationId xmlns:a16="http://schemas.microsoft.com/office/drawing/2014/main" id="{122DD4ED-DA2A-8D8C-DC26-B5D14242B873}"/>
                </a:ext>
              </a:extLst>
            </p:cNvPr>
            <p:cNvSpPr>
              <a:spLocks/>
            </p:cNvSpPr>
            <p:nvPr/>
          </p:nvSpPr>
          <p:spPr bwMode="auto">
            <a:xfrm>
              <a:off x="745" y="1448"/>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1220">
              <a:extLst>
                <a:ext uri="{FF2B5EF4-FFF2-40B4-BE49-F238E27FC236}">
                  <a16:creationId xmlns:a16="http://schemas.microsoft.com/office/drawing/2014/main" id="{FE9DA738-9360-36B9-533C-65ADF7C3DD76}"/>
                </a:ext>
              </a:extLst>
            </p:cNvPr>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1221">
              <a:extLst>
                <a:ext uri="{FF2B5EF4-FFF2-40B4-BE49-F238E27FC236}">
                  <a16:creationId xmlns:a16="http://schemas.microsoft.com/office/drawing/2014/main" id="{AEA26BB7-E7A7-DB5E-EAE2-4973552192FE}"/>
                </a:ext>
              </a:extLst>
            </p:cNvPr>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1222">
              <a:extLst>
                <a:ext uri="{FF2B5EF4-FFF2-40B4-BE49-F238E27FC236}">
                  <a16:creationId xmlns:a16="http://schemas.microsoft.com/office/drawing/2014/main" id="{D5F400BE-A4A3-E4E3-78A7-4868BB2B289A}"/>
                </a:ext>
              </a:extLst>
            </p:cNvPr>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1223">
              <a:extLst>
                <a:ext uri="{FF2B5EF4-FFF2-40B4-BE49-F238E27FC236}">
                  <a16:creationId xmlns:a16="http://schemas.microsoft.com/office/drawing/2014/main" id="{E95D322E-FDBD-E20E-38D2-0AA51C65E79A}"/>
                </a:ext>
              </a:extLst>
            </p:cNvPr>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1224">
              <a:extLst>
                <a:ext uri="{FF2B5EF4-FFF2-40B4-BE49-F238E27FC236}">
                  <a16:creationId xmlns:a16="http://schemas.microsoft.com/office/drawing/2014/main" id="{F3A6A1E5-8E55-87E1-B9D1-DBC94C68C32F}"/>
                </a:ext>
              </a:extLst>
            </p:cNvPr>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1225">
              <a:extLst>
                <a:ext uri="{FF2B5EF4-FFF2-40B4-BE49-F238E27FC236}">
                  <a16:creationId xmlns:a16="http://schemas.microsoft.com/office/drawing/2014/main" id="{38675053-68CB-B5E1-8019-4A30DAAF6D98}"/>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1226">
              <a:extLst>
                <a:ext uri="{FF2B5EF4-FFF2-40B4-BE49-F238E27FC236}">
                  <a16:creationId xmlns:a16="http://schemas.microsoft.com/office/drawing/2014/main" id="{D1B961FE-04CF-2EFE-A11E-71955C78C1AD}"/>
                </a:ext>
              </a:extLst>
            </p:cNvPr>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58" name="Content Placeholder 23">
            <a:extLst>
              <a:ext uri="{FF2B5EF4-FFF2-40B4-BE49-F238E27FC236}">
                <a16:creationId xmlns:a16="http://schemas.microsoft.com/office/drawing/2014/main" id="{1AE37761-E9B4-8C3E-CC14-56DC94AC9CBC}"/>
              </a:ext>
            </a:extLst>
          </p:cNvPr>
          <p:cNvSpPr txBox="1">
            <a:spLocks/>
          </p:cNvSpPr>
          <p:nvPr/>
        </p:nvSpPr>
        <p:spPr>
          <a:xfrm>
            <a:off x="571500" y="1905000"/>
            <a:ext cx="4040938" cy="4305301"/>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r>
              <a:rPr lang="sk-SK" kern="100">
                <a:latin typeface="+mj-lt"/>
                <a:ea typeface="Calibri" panose="020F0502020204030204" pitchFamily="34" charset="0"/>
                <a:cs typeface="Times New Roman" panose="02020603050405020304" pitchFamily="18" charset="0"/>
              </a:rPr>
              <a:t>Founded </a:t>
            </a:r>
            <a:r>
              <a:rPr lang="en-US" kern="100">
                <a:latin typeface="+mj-lt"/>
                <a:ea typeface="Calibri" panose="020F0502020204030204" pitchFamily="34" charset="0"/>
                <a:cs typeface="Times New Roman" panose="02020603050405020304" pitchFamily="18" charset="0"/>
              </a:rPr>
              <a:t>in </a:t>
            </a:r>
            <a:r>
              <a:rPr lang="sk-SK" b="1">
                <a:gradFill>
                  <a:gsLst>
                    <a:gs pos="0">
                      <a:srgbClr val="00BCF5"/>
                    </a:gs>
                    <a:gs pos="100000">
                      <a:srgbClr val="6B32CA"/>
                    </a:gs>
                  </a:gsLst>
                  <a:lin ang="5400000" scaled="0"/>
                </a:gradFill>
                <a:latin typeface="+mj-lt"/>
              </a:rPr>
              <a:t>20</a:t>
            </a:r>
            <a:r>
              <a:rPr lang="en-US" b="1">
                <a:gradFill>
                  <a:gsLst>
                    <a:gs pos="0">
                      <a:srgbClr val="00BCF5"/>
                    </a:gs>
                    <a:gs pos="100000">
                      <a:srgbClr val="6B32CA"/>
                    </a:gs>
                  </a:gsLst>
                  <a:lin ang="5400000" scaled="0"/>
                </a:gradFill>
                <a:latin typeface="+mj-lt"/>
              </a:rPr>
              <a:t>0</a:t>
            </a:r>
            <a:r>
              <a:rPr lang="sk-SK" b="1">
                <a:gradFill>
                  <a:gsLst>
                    <a:gs pos="0">
                      <a:srgbClr val="00BCF5"/>
                    </a:gs>
                    <a:gs pos="100000">
                      <a:srgbClr val="6B32CA"/>
                    </a:gs>
                  </a:gsLst>
                  <a:lin ang="5400000" scaled="0"/>
                </a:gradFill>
                <a:latin typeface="+mj-lt"/>
              </a:rPr>
              <a:t>1</a:t>
            </a:r>
          </a:p>
          <a:p>
            <a:pPr>
              <a:spcAft>
                <a:spcPts val="800"/>
              </a:spcAft>
            </a:pPr>
            <a:endParaRPr lang="en-US" kern="100">
              <a:latin typeface="+mj-lt"/>
              <a:ea typeface="Calibri" panose="020F0502020204030204" pitchFamily="34" charset="0"/>
              <a:cs typeface="Times New Roman" panose="02020603050405020304" pitchFamily="18" charset="0"/>
            </a:endParaRPr>
          </a:p>
          <a:p>
            <a:pPr>
              <a:spcAft>
                <a:spcPts val="800"/>
              </a:spcAft>
            </a:pPr>
            <a:r>
              <a:rPr lang="en-US" kern="100">
                <a:latin typeface="+mj-lt"/>
                <a:ea typeface="Calibri" panose="020F0502020204030204" pitchFamily="34" charset="0"/>
                <a:cs typeface="Times New Roman" panose="02020603050405020304" pitchFamily="18" charset="0"/>
              </a:rPr>
              <a:t>Global Presence / Customer Base</a:t>
            </a:r>
            <a:endParaRPr lang="sk-SK" kern="100">
              <a:latin typeface="+mj-lt"/>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sk-SK" b="1">
                <a:gradFill>
                  <a:gsLst>
                    <a:gs pos="0">
                      <a:srgbClr val="00BCF5"/>
                    </a:gs>
                    <a:gs pos="100000">
                      <a:srgbClr val="6B32CA"/>
                    </a:gs>
                  </a:gsLst>
                  <a:lin ang="5400000" scaled="0"/>
                </a:gradFill>
                <a:latin typeface="+mj-lt"/>
              </a:rPr>
              <a:t>European HQ </a:t>
            </a:r>
            <a:r>
              <a:rPr lang="en-US" kern="100">
                <a:ea typeface="Calibri" panose="020F0502020204030204" pitchFamily="34" charset="0"/>
                <a:cs typeface="Times New Roman" panose="02020603050405020304" pitchFamily="18" charset="0"/>
              </a:rPr>
              <a:t>in Slovakia</a:t>
            </a:r>
            <a:r>
              <a:rPr lang="en-US" kern="1200">
                <a:gradFill>
                  <a:gsLst>
                    <a:gs pos="0">
                      <a:srgbClr val="FF3A65"/>
                    </a:gs>
                    <a:gs pos="100000">
                      <a:srgbClr val="6B32CA"/>
                    </a:gs>
                  </a:gsLst>
                  <a:lin ang="5400000" scaled="1"/>
                </a:gradFill>
                <a:cs typeface="CiscoSansTT Medium" panose="020B0503020201020303" pitchFamily="34" charset="0"/>
              </a:rPr>
              <a:t> </a:t>
            </a:r>
            <a:endParaRPr lang="sk-SK" kern="10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sk-SK" b="1">
                <a:gradFill>
                  <a:gsLst>
                    <a:gs pos="0">
                      <a:srgbClr val="00BCF5"/>
                    </a:gs>
                    <a:gs pos="100000">
                      <a:srgbClr val="6B32CA"/>
                    </a:gs>
                  </a:gsLst>
                  <a:lin ang="5400000" scaled="0"/>
                </a:gradFill>
                <a:latin typeface="+mj-lt"/>
              </a:rPr>
              <a:t>North America HQ</a:t>
            </a:r>
            <a:r>
              <a:rPr lang="en-US" b="1">
                <a:gradFill>
                  <a:gsLst>
                    <a:gs pos="0">
                      <a:srgbClr val="00BCF5"/>
                    </a:gs>
                    <a:gs pos="100000">
                      <a:srgbClr val="6B32CA"/>
                    </a:gs>
                  </a:gsLst>
                  <a:lin ang="5400000" scaled="0"/>
                </a:gradFill>
                <a:latin typeface="+mj-lt"/>
              </a:rPr>
              <a:t> </a:t>
            </a:r>
            <a:r>
              <a:rPr lang="en-US" kern="100">
                <a:ea typeface="Calibri" panose="020F0502020204030204" pitchFamily="34" charset="0"/>
                <a:cs typeface="Times New Roman" panose="02020603050405020304" pitchFamily="18" charset="0"/>
              </a:rPr>
              <a:t>in Sacramento, CA</a:t>
            </a:r>
            <a:endParaRPr lang="sk-SK" kern="100">
              <a:ea typeface="Calibri" panose="020F0502020204030204" pitchFamily="34" charset="0"/>
              <a:cs typeface="Times New Roman" panose="02020603050405020304" pitchFamily="18" charset="0"/>
            </a:endParaRPr>
          </a:p>
          <a:p>
            <a:endParaRPr lang="en-US" kern="100">
              <a:latin typeface="+mj-lt"/>
              <a:ea typeface="Calibri" panose="020F0502020204030204" pitchFamily="34" charset="0"/>
              <a:cs typeface="Times New Roman" panose="02020603050405020304" pitchFamily="18" charset="0"/>
            </a:endParaRPr>
          </a:p>
          <a:p>
            <a:pPr>
              <a:spcAft>
                <a:spcPts val="800"/>
              </a:spcAft>
            </a:pPr>
            <a:r>
              <a:rPr lang="en-US" kern="100">
                <a:latin typeface="+mj-lt"/>
                <a:ea typeface="Calibri" panose="020F0502020204030204" pitchFamily="34" charset="0"/>
                <a:cs typeface="Times New Roman" panose="02020603050405020304" pitchFamily="18" charset="0"/>
              </a:rPr>
              <a:t>ISV Partner with</a:t>
            </a:r>
            <a:r>
              <a:rPr lang="en-US" kern="1200">
                <a:gradFill>
                  <a:gsLst>
                    <a:gs pos="0">
                      <a:srgbClr val="FF3A65"/>
                    </a:gs>
                    <a:gs pos="100000">
                      <a:srgbClr val="6B32CA"/>
                    </a:gs>
                  </a:gsLst>
                  <a:lin ang="5400000" scaled="1"/>
                </a:gradFill>
                <a:latin typeface="CiscoSansTT Medium" panose="020B0503020201020303" pitchFamily="34" charset="0"/>
                <a:cs typeface="CiscoSansTT Medium" panose="020B0503020201020303" pitchFamily="34" charset="0"/>
              </a:rPr>
              <a:t> </a:t>
            </a:r>
            <a:r>
              <a:rPr lang="sk-SK" b="1">
                <a:gradFill>
                  <a:gsLst>
                    <a:gs pos="0">
                      <a:srgbClr val="00BCF5"/>
                    </a:gs>
                    <a:gs pos="100000">
                      <a:srgbClr val="6B32CA"/>
                    </a:gs>
                  </a:gsLst>
                  <a:lin ang="5400000" scaled="0"/>
                </a:gradFill>
                <a:latin typeface="+mj-lt"/>
              </a:rPr>
              <a:t>Cisco, Amazon, Calabrio, Five9, Genesys, Microsoft, </a:t>
            </a:r>
            <a:r>
              <a:rPr lang="en-US" b="1">
                <a:gradFill>
                  <a:gsLst>
                    <a:gs pos="0">
                      <a:srgbClr val="00BCF5"/>
                    </a:gs>
                    <a:gs pos="100000">
                      <a:srgbClr val="6B32CA"/>
                    </a:gs>
                  </a:gsLst>
                  <a:lin ang="5400000" scaled="0"/>
                </a:gradFill>
                <a:latin typeface="+mj-lt"/>
              </a:rPr>
              <a:t>NICE </a:t>
            </a:r>
            <a:r>
              <a:rPr lang="en-US" b="1" err="1">
                <a:gradFill>
                  <a:gsLst>
                    <a:gs pos="0">
                      <a:srgbClr val="00BCF5"/>
                    </a:gs>
                    <a:gs pos="100000">
                      <a:srgbClr val="6B32CA"/>
                    </a:gs>
                  </a:gsLst>
                  <a:lin ang="5400000" scaled="0"/>
                </a:gradFill>
                <a:latin typeface="+mj-lt"/>
              </a:rPr>
              <a:t>CXone</a:t>
            </a:r>
            <a:r>
              <a:rPr lang="en-US" b="1">
                <a:gradFill>
                  <a:gsLst>
                    <a:gs pos="0">
                      <a:srgbClr val="00BCF5"/>
                    </a:gs>
                    <a:gs pos="100000">
                      <a:srgbClr val="6B32CA"/>
                    </a:gs>
                  </a:gsLst>
                  <a:lin ang="5400000" scaled="0"/>
                </a:gradFill>
                <a:latin typeface="+mj-lt"/>
              </a:rPr>
              <a:t>, and </a:t>
            </a:r>
            <a:r>
              <a:rPr lang="sk-SK" b="1">
                <a:gradFill>
                  <a:gsLst>
                    <a:gs pos="0">
                      <a:srgbClr val="00BCF5"/>
                    </a:gs>
                    <a:gs pos="100000">
                      <a:srgbClr val="6B32CA"/>
                    </a:gs>
                  </a:gsLst>
                  <a:lin ang="5400000" scaled="0"/>
                </a:gradFill>
                <a:latin typeface="+mj-lt"/>
              </a:rPr>
              <a:t>ServiceNo</a:t>
            </a:r>
            <a:r>
              <a:rPr lang="en-US" b="1">
                <a:gradFill>
                  <a:gsLst>
                    <a:gs pos="0">
                      <a:srgbClr val="00BCF5"/>
                    </a:gs>
                    <a:gs pos="100000">
                      <a:srgbClr val="6B32CA"/>
                    </a:gs>
                  </a:gsLst>
                  <a:lin ang="5400000" scaled="0"/>
                </a:gradFill>
                <a:latin typeface="+mj-lt"/>
              </a:rPr>
              <a:t>w.</a:t>
            </a:r>
            <a:endParaRPr lang="sk-SK" kern="100">
              <a:latin typeface="+mj-lt"/>
              <a:ea typeface="Calibri" panose="020F0502020204030204" pitchFamily="34" charset="0"/>
              <a:cs typeface="Times New Roman" panose="02020603050405020304" pitchFamily="18" charset="0"/>
            </a:endParaRPr>
          </a:p>
          <a:p>
            <a:pPr>
              <a:spcAft>
                <a:spcPts val="800"/>
              </a:spcAft>
            </a:pPr>
            <a:endParaRPr lang="en-US" kern="100">
              <a:latin typeface="+mj-lt"/>
              <a:ea typeface="Calibri" panose="020F0502020204030204" pitchFamily="34" charset="0"/>
              <a:cs typeface="Times New Roman" panose="02020603050405020304" pitchFamily="18" charset="0"/>
            </a:endParaRPr>
          </a:p>
          <a:p>
            <a:pPr>
              <a:spcAft>
                <a:spcPts val="800"/>
              </a:spcAft>
            </a:pPr>
            <a:r>
              <a:rPr lang="en-US" kern="100">
                <a:latin typeface="+mj-lt"/>
                <a:ea typeface="Calibri" panose="020F0502020204030204" pitchFamily="34" charset="0"/>
                <a:cs typeface="Times New Roman" panose="02020603050405020304" pitchFamily="18" charset="0"/>
              </a:rPr>
              <a:t>100% Focus on Indirect Sales Strategy</a:t>
            </a:r>
            <a:endParaRPr lang="sk-SK" kern="100">
              <a:latin typeface="+mj-lt"/>
              <a:ea typeface="Calibri" panose="020F0502020204030204" pitchFamily="34" charset="0"/>
              <a:cs typeface="Times New Roman" panose="02020603050405020304" pitchFamily="18" charset="0"/>
            </a:endParaRPr>
          </a:p>
        </p:txBody>
      </p:sp>
      <p:sp>
        <p:nvSpPr>
          <p:cNvPr id="559" name="Title 16">
            <a:extLst>
              <a:ext uri="{FF2B5EF4-FFF2-40B4-BE49-F238E27FC236}">
                <a16:creationId xmlns:a16="http://schemas.microsoft.com/office/drawing/2014/main" id="{A84E3939-6438-E662-CA82-1360DD16925B}"/>
              </a:ext>
            </a:extLst>
          </p:cNvPr>
          <p:cNvSpPr>
            <a:spLocks noGrp="1"/>
          </p:cNvSpPr>
          <p:nvPr>
            <p:ph type="title"/>
          </p:nvPr>
        </p:nvSpPr>
        <p:spPr>
          <a:xfrm>
            <a:off x="571500" y="609600"/>
            <a:ext cx="11049000" cy="553998"/>
          </a:xfrm>
        </p:spPr>
        <p:txBody>
          <a:bodyPr/>
          <a:lstStyle/>
          <a:p>
            <a:r>
              <a:rPr lang="sk-SK" err="1"/>
              <a:t>About</a:t>
            </a:r>
            <a:r>
              <a:rPr lang="sk-SK"/>
              <a:t> 2Ring ..</a:t>
            </a:r>
            <a:endParaRPr lang="en-US"/>
          </a:p>
        </p:txBody>
      </p:sp>
    </p:spTree>
    <p:extLst>
      <p:ext uri="{BB962C8B-B14F-4D97-AF65-F5344CB8AC3E}">
        <p14:creationId xmlns:p14="http://schemas.microsoft.com/office/powerpoint/2010/main" val="3276706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6">
            <a:extLst>
              <a:ext uri="{FF2B5EF4-FFF2-40B4-BE49-F238E27FC236}">
                <a16:creationId xmlns:a16="http://schemas.microsoft.com/office/drawing/2014/main" id="{B6120B29-0928-FE4A-8880-F1CE72BDC5B3}"/>
              </a:ext>
            </a:extLst>
          </p:cNvPr>
          <p:cNvSpPr>
            <a:spLocks noGrp="1"/>
          </p:cNvSpPr>
          <p:nvPr>
            <p:ph type="title"/>
          </p:nvPr>
        </p:nvSpPr>
        <p:spPr>
          <a:xfrm>
            <a:off x="571500" y="609600"/>
            <a:ext cx="11049000" cy="596382"/>
          </a:xfrm>
        </p:spPr>
        <p:txBody>
          <a:bodyPr/>
          <a:lstStyle/>
          <a:p>
            <a:pPr>
              <a:lnSpc>
                <a:spcPct val="107000"/>
              </a:lnSpc>
              <a:spcAft>
                <a:spcPts val="800"/>
              </a:spcAft>
            </a:pPr>
            <a:r>
              <a:rPr lang="en-US" kern="100" noProof="1">
                <a:effectLst/>
                <a:latin typeface="+mj-lt"/>
                <a:ea typeface="Calibri" panose="020F0502020204030204" pitchFamily="34" charset="0"/>
                <a:cs typeface="Times New Roman" panose="02020603050405020304" pitchFamily="18" charset="0"/>
              </a:rPr>
              <a:t>Contacts ..</a:t>
            </a:r>
          </a:p>
        </p:txBody>
      </p:sp>
      <p:sp>
        <p:nvSpPr>
          <p:cNvPr id="2" name="Text Placeholder 9">
            <a:extLst>
              <a:ext uri="{FF2B5EF4-FFF2-40B4-BE49-F238E27FC236}">
                <a16:creationId xmlns:a16="http://schemas.microsoft.com/office/drawing/2014/main" id="{6A5C729A-7019-5684-FF13-48B75977A504}"/>
              </a:ext>
            </a:extLst>
          </p:cNvPr>
          <p:cNvSpPr txBox="1">
            <a:spLocks/>
          </p:cNvSpPr>
          <p:nvPr/>
        </p:nvSpPr>
        <p:spPr>
          <a:xfrm>
            <a:off x="571499" y="1722124"/>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2000" b="1" kern="100">
                <a:effectLst/>
                <a:latin typeface="+mj-lt"/>
                <a:ea typeface="Calibri" panose="020F0502020204030204" pitchFamily="34" charset="0"/>
                <a:cs typeface="Times New Roman" panose="02020603050405020304" pitchFamily="18" charset="0"/>
              </a:rPr>
              <a:t>2Ring .. Questions</a:t>
            </a:r>
            <a:endParaRPr lang="en-US" sz="2000" b="1" kern="100">
              <a:effectLst/>
              <a:ea typeface="Calibri" panose="020F0502020204030204" pitchFamily="34" charset="0"/>
              <a:cs typeface="Times New Roman" panose="02020603050405020304" pitchFamily="18" charset="0"/>
            </a:endParaRPr>
          </a:p>
        </p:txBody>
      </p:sp>
      <p:sp>
        <p:nvSpPr>
          <p:cNvPr id="3" name="Text Placeholder 9">
            <a:extLst>
              <a:ext uri="{FF2B5EF4-FFF2-40B4-BE49-F238E27FC236}">
                <a16:creationId xmlns:a16="http://schemas.microsoft.com/office/drawing/2014/main" id="{8DE0ADE8-D53C-BA62-9240-948E82AE2FB3}"/>
              </a:ext>
            </a:extLst>
          </p:cNvPr>
          <p:cNvSpPr txBox="1">
            <a:spLocks/>
          </p:cNvSpPr>
          <p:nvPr/>
        </p:nvSpPr>
        <p:spPr>
          <a:xfrm>
            <a:off x="7937501" y="4057719"/>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spcAft>
                <a:spcPts val="800"/>
              </a:spcAft>
            </a:pPr>
            <a:r>
              <a:rPr lang="en-US" sz="1000" b="1" kern="100" noProof="1">
                <a:effectLst/>
                <a:ea typeface="Calibri" panose="020F0502020204030204" pitchFamily="34" charset="0"/>
                <a:cs typeface="Times New Roman" panose="02020603050405020304" pitchFamily="18" charset="0"/>
              </a:rPr>
              <a:t>	Michal Grebáč</a:t>
            </a:r>
            <a:br>
              <a:rPr lang="en-US" sz="1000" kern="100" noProof="1">
                <a:ea typeface="Calibri" panose="020F0502020204030204" pitchFamily="34" charset="0"/>
                <a:cs typeface="Times New Roman" panose="02020603050405020304" pitchFamily="18" charset="0"/>
              </a:rPr>
            </a:br>
            <a:r>
              <a:rPr lang="en-US" sz="1000" kern="100" noProof="1">
                <a:ea typeface="Calibri" panose="020F0502020204030204" pitchFamily="34" charset="0"/>
                <a:cs typeface="Times New Roman" panose="02020603050405020304" pitchFamily="18" charset="0"/>
              </a:rPr>
              <a:t>	</a:t>
            </a:r>
            <a:r>
              <a:rPr lang="en-US" sz="1000" kern="100" noProof="1">
                <a:effectLst/>
                <a:ea typeface="Calibri" panose="020F0502020204030204" pitchFamily="34" charset="0"/>
                <a:cs typeface="Times New Roman" panose="02020603050405020304" pitchFamily="18" charset="0"/>
              </a:rPr>
              <a:t>Strategic Sales &amp; Marketing Director</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	+1-916</a:t>
            </a:r>
            <a:r>
              <a:rPr lang="en-US" sz="1000" kern="100" noProof="1">
                <a:ea typeface="Calibri" panose="020F0502020204030204" pitchFamily="34" charset="0"/>
                <a:cs typeface="Times New Roman" panose="02020603050405020304" pitchFamily="18" charset="0"/>
              </a:rPr>
              <a:t>-</a:t>
            </a:r>
            <a:r>
              <a:rPr lang="en-US" sz="1000" kern="100" noProof="1">
                <a:effectLst/>
                <a:ea typeface="Calibri" panose="020F0502020204030204" pitchFamily="34" charset="0"/>
                <a:cs typeface="Times New Roman" panose="02020603050405020304" pitchFamily="18" charset="0"/>
              </a:rPr>
              <a:t>514-3355</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	</a:t>
            </a:r>
            <a:r>
              <a:rPr lang="en-US" sz="1000" u="sng" kern="100" noProof="1">
                <a:solidFill>
                  <a:srgbClr val="0563C1"/>
                </a:solidFill>
                <a:effectLst/>
                <a:ea typeface="Calibri" panose="020F0502020204030204" pitchFamily="34" charset="0"/>
                <a:cs typeface="Times New Roman" panose="02020603050405020304" pitchFamily="18" charset="0"/>
                <a:hlinkClick r:id="rId2"/>
              </a:rPr>
              <a:t>mgrebac@2Ring.com</a:t>
            </a:r>
            <a:r>
              <a:rPr lang="en-US" sz="1000" kern="100" noProof="1">
                <a:effectLst/>
                <a:ea typeface="Calibri" panose="020F0502020204030204" pitchFamily="34" charset="0"/>
                <a:cs typeface="Times New Roman" panose="02020603050405020304" pitchFamily="18" charset="0"/>
              </a:rPr>
              <a:t> </a:t>
            </a:r>
          </a:p>
        </p:txBody>
      </p:sp>
      <p:sp>
        <p:nvSpPr>
          <p:cNvPr id="30" name="Text Placeholder 9">
            <a:extLst>
              <a:ext uri="{FF2B5EF4-FFF2-40B4-BE49-F238E27FC236}">
                <a16:creationId xmlns:a16="http://schemas.microsoft.com/office/drawing/2014/main" id="{874B3F78-6E59-1A79-56AA-20ABBC8B3794}"/>
              </a:ext>
            </a:extLst>
          </p:cNvPr>
          <p:cNvSpPr txBox="1">
            <a:spLocks/>
          </p:cNvSpPr>
          <p:nvPr/>
        </p:nvSpPr>
        <p:spPr>
          <a:xfrm>
            <a:off x="571499" y="2873831"/>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sk-SK" sz="2000" b="1" kern="100">
                <a:effectLst/>
                <a:latin typeface="+mj-lt"/>
                <a:ea typeface="Calibri" panose="020F0502020204030204" pitchFamily="34" charset="0"/>
                <a:cs typeface="Times New Roman" panose="02020603050405020304" pitchFamily="18" charset="0"/>
              </a:rPr>
              <a:t>2Ring .. EMEAR</a:t>
            </a:r>
            <a:endParaRPr lang="sk-SK" sz="2000" b="1" kern="100">
              <a:effectLst/>
              <a:ea typeface="Calibri" panose="020F0502020204030204" pitchFamily="34" charset="0"/>
              <a:cs typeface="Times New Roman" panose="02020603050405020304" pitchFamily="18" charset="0"/>
            </a:endParaRPr>
          </a:p>
        </p:txBody>
      </p:sp>
      <p:sp>
        <p:nvSpPr>
          <p:cNvPr id="34" name="Text Placeholder 9">
            <a:extLst>
              <a:ext uri="{FF2B5EF4-FFF2-40B4-BE49-F238E27FC236}">
                <a16:creationId xmlns:a16="http://schemas.microsoft.com/office/drawing/2014/main" id="{8611D5A1-E812-FA67-DA79-8FE38C88D50B}"/>
              </a:ext>
            </a:extLst>
          </p:cNvPr>
          <p:cNvSpPr txBox="1">
            <a:spLocks/>
          </p:cNvSpPr>
          <p:nvPr/>
        </p:nvSpPr>
        <p:spPr>
          <a:xfrm>
            <a:off x="571499" y="4030763"/>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2000" b="1" kern="100">
                <a:effectLst/>
                <a:latin typeface="+mj-lt"/>
                <a:ea typeface="Calibri" panose="020F0502020204030204" pitchFamily="34" charset="0"/>
                <a:cs typeface="Times New Roman" panose="02020603050405020304" pitchFamily="18" charset="0"/>
              </a:rPr>
              <a:t>2Ring .. Americas &amp; APAC</a:t>
            </a:r>
            <a:endParaRPr lang="en-US" sz="2000" b="1" kern="100">
              <a:effectLst/>
              <a:ea typeface="Calibri" panose="020F0502020204030204" pitchFamily="34" charset="0"/>
              <a:cs typeface="Times New Roman" panose="02020603050405020304" pitchFamily="18" charset="0"/>
            </a:endParaRPr>
          </a:p>
        </p:txBody>
      </p:sp>
      <p:sp>
        <p:nvSpPr>
          <p:cNvPr id="38" name="Text Placeholder 9">
            <a:extLst>
              <a:ext uri="{FF2B5EF4-FFF2-40B4-BE49-F238E27FC236}">
                <a16:creationId xmlns:a16="http://schemas.microsoft.com/office/drawing/2014/main" id="{14F67F2E-4930-85C5-65BC-037D3890A471}"/>
              </a:ext>
            </a:extLst>
          </p:cNvPr>
          <p:cNvSpPr txBox="1">
            <a:spLocks/>
          </p:cNvSpPr>
          <p:nvPr/>
        </p:nvSpPr>
        <p:spPr>
          <a:xfrm>
            <a:off x="571499" y="5187695"/>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sk-SK" sz="2000" b="1" kern="100">
                <a:effectLst/>
                <a:latin typeface="+mj-lt"/>
                <a:ea typeface="Calibri" panose="020F0502020204030204" pitchFamily="34" charset="0"/>
                <a:cs typeface="Times New Roman" panose="02020603050405020304" pitchFamily="18" charset="0"/>
              </a:rPr>
              <a:t>2Ring .. Links to Remember</a:t>
            </a:r>
            <a:endParaRPr lang="sk-SK" sz="2000" b="1" kern="100">
              <a:effectLst/>
              <a:ea typeface="Calibri" panose="020F0502020204030204" pitchFamily="34" charset="0"/>
              <a:cs typeface="Times New Roman" panose="02020603050405020304" pitchFamily="18" charset="0"/>
            </a:endParaRPr>
          </a:p>
        </p:txBody>
      </p:sp>
      <p:sp>
        <p:nvSpPr>
          <p:cNvPr id="41" name="Text Placeholder 9">
            <a:extLst>
              <a:ext uri="{FF2B5EF4-FFF2-40B4-BE49-F238E27FC236}">
                <a16:creationId xmlns:a16="http://schemas.microsoft.com/office/drawing/2014/main" id="{B42DC2EB-6CD2-3D62-60A2-0EBDF18C2436}"/>
              </a:ext>
            </a:extLst>
          </p:cNvPr>
          <p:cNvSpPr txBox="1">
            <a:spLocks/>
          </p:cNvSpPr>
          <p:nvPr/>
        </p:nvSpPr>
        <p:spPr>
          <a:xfrm>
            <a:off x="4857137" y="2873831"/>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000" kern="100" noProof="1">
                <a:effectLst/>
                <a:ea typeface="Calibri" panose="020F0502020204030204" pitchFamily="34" charset="0"/>
                <a:cs typeface="Times New Roman" panose="02020603050405020304" pitchFamily="18" charset="0"/>
              </a:rPr>
              <a:t>ADDRESS 	Galvaniho 15/C</a:t>
            </a:r>
            <a:br>
              <a:rPr lang="en-US" sz="1000" kern="100" noProof="1">
                <a:ea typeface="Calibri" panose="020F0502020204030204" pitchFamily="34" charset="0"/>
                <a:cs typeface="Times New Roman" panose="02020603050405020304" pitchFamily="18" charset="0"/>
              </a:rPr>
            </a:br>
            <a:r>
              <a:rPr lang="en-US" sz="1000" kern="100" noProof="1">
                <a:ea typeface="Calibri" panose="020F0502020204030204" pitchFamily="34" charset="0"/>
                <a:cs typeface="Times New Roman" panose="02020603050405020304" pitchFamily="18" charset="0"/>
              </a:rPr>
              <a:t>	</a:t>
            </a:r>
            <a:r>
              <a:rPr lang="en-US" sz="1000" kern="100" noProof="1">
                <a:effectLst/>
                <a:ea typeface="Calibri" panose="020F0502020204030204" pitchFamily="34" charset="0"/>
                <a:cs typeface="Times New Roman" panose="02020603050405020304" pitchFamily="18" charset="0"/>
              </a:rPr>
              <a:t>821 04, Bratislava, Slovak Republic</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OFFICE 	+421-2-5822-4550</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EMAIL 	</a:t>
            </a:r>
            <a:r>
              <a:rPr lang="en-US" sz="1000" u="sng" kern="100" noProof="1">
                <a:solidFill>
                  <a:srgbClr val="0563C1"/>
                </a:solidFill>
                <a:effectLst/>
                <a:ea typeface="Calibri" panose="020F0502020204030204" pitchFamily="34" charset="0"/>
                <a:cs typeface="Times New Roman" panose="02020603050405020304" pitchFamily="18" charset="0"/>
                <a:hlinkClick r:id="rId3"/>
              </a:rPr>
              <a:t>info@2Ring.com</a:t>
            </a:r>
            <a:r>
              <a:rPr lang="en-US" sz="1000" kern="100" noProof="1">
                <a:effectLst/>
                <a:ea typeface="Calibri" panose="020F0502020204030204" pitchFamily="34" charset="0"/>
                <a:cs typeface="Times New Roman" panose="02020603050405020304" pitchFamily="18" charset="0"/>
              </a:rPr>
              <a:t> </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WEB 	</a:t>
            </a:r>
            <a:r>
              <a:rPr lang="en-US" sz="1000" u="sng" kern="100" noProof="1">
                <a:solidFill>
                  <a:srgbClr val="0563C1"/>
                </a:solidFill>
                <a:effectLst/>
                <a:ea typeface="Calibri" panose="020F0502020204030204" pitchFamily="34" charset="0"/>
                <a:cs typeface="Times New Roman" panose="02020603050405020304" pitchFamily="18" charset="0"/>
                <a:hlinkClick r:id="rId4"/>
              </a:rPr>
              <a:t>www.2Ring.com</a:t>
            </a:r>
            <a:r>
              <a:rPr lang="en-US" sz="1000" kern="100" noProof="1">
                <a:effectLst/>
                <a:ea typeface="Calibri" panose="020F0502020204030204" pitchFamily="34" charset="0"/>
                <a:cs typeface="Times New Roman" panose="02020603050405020304" pitchFamily="18" charset="0"/>
              </a:rPr>
              <a:t> </a:t>
            </a:r>
          </a:p>
        </p:txBody>
      </p:sp>
      <p:sp>
        <p:nvSpPr>
          <p:cNvPr id="42" name="Text Placeholder 9">
            <a:extLst>
              <a:ext uri="{FF2B5EF4-FFF2-40B4-BE49-F238E27FC236}">
                <a16:creationId xmlns:a16="http://schemas.microsoft.com/office/drawing/2014/main" id="{9F6C57B8-F7B6-1856-FEFD-4FF918AF84C3}"/>
              </a:ext>
            </a:extLst>
          </p:cNvPr>
          <p:cNvSpPr txBox="1">
            <a:spLocks/>
          </p:cNvSpPr>
          <p:nvPr/>
        </p:nvSpPr>
        <p:spPr>
          <a:xfrm>
            <a:off x="8890222" y="2873831"/>
            <a:ext cx="2345582"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000" b="1" kern="100" noProof="1">
                <a:effectLst/>
                <a:ea typeface="Calibri" panose="020F0502020204030204" pitchFamily="34" charset="0"/>
                <a:cs typeface="Times New Roman" panose="02020603050405020304" pitchFamily="18" charset="0"/>
              </a:rPr>
              <a:t>Peter Kolenič</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Channel Director, EMEAR</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+421-2-5822-4379</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+421-903-500-494</a:t>
            </a:r>
            <a:br>
              <a:rPr lang="en-US" sz="1000" kern="100" noProof="1">
                <a:ea typeface="Calibri" panose="020F0502020204030204" pitchFamily="34" charset="0"/>
                <a:cs typeface="Times New Roman" panose="02020603050405020304" pitchFamily="18" charset="0"/>
              </a:rPr>
            </a:br>
            <a:r>
              <a:rPr lang="en-US" sz="1000" u="sng" kern="100" noProof="1">
                <a:solidFill>
                  <a:srgbClr val="0563C1"/>
                </a:solidFill>
                <a:effectLst/>
                <a:ea typeface="Calibri" panose="020F0502020204030204" pitchFamily="34" charset="0"/>
                <a:cs typeface="Times New Roman" panose="02020603050405020304" pitchFamily="18" charset="0"/>
                <a:hlinkClick r:id="rId5"/>
              </a:rPr>
              <a:t>pkolenic@2Ring.com</a:t>
            </a:r>
            <a:r>
              <a:rPr lang="en-US" sz="1000" kern="100" noProof="1">
                <a:effectLst/>
                <a:ea typeface="Calibri" panose="020F0502020204030204" pitchFamily="34" charset="0"/>
                <a:cs typeface="Times New Roman" panose="02020603050405020304" pitchFamily="18" charset="0"/>
              </a:rPr>
              <a:t> </a:t>
            </a:r>
          </a:p>
        </p:txBody>
      </p:sp>
      <p:sp>
        <p:nvSpPr>
          <p:cNvPr id="43" name="Text Placeholder 9">
            <a:extLst>
              <a:ext uri="{FF2B5EF4-FFF2-40B4-BE49-F238E27FC236}">
                <a16:creationId xmlns:a16="http://schemas.microsoft.com/office/drawing/2014/main" id="{90553DD1-A332-82EB-947B-21494D63E2B1}"/>
              </a:ext>
            </a:extLst>
          </p:cNvPr>
          <p:cNvSpPr txBox="1">
            <a:spLocks/>
          </p:cNvSpPr>
          <p:nvPr/>
        </p:nvSpPr>
        <p:spPr>
          <a:xfrm>
            <a:off x="4857137" y="4030763"/>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000" kern="100" noProof="1">
                <a:effectLst/>
                <a:ea typeface="Calibri" panose="020F0502020204030204" pitchFamily="34" charset="0"/>
                <a:cs typeface="Times New Roman" panose="02020603050405020304" pitchFamily="18" charset="0"/>
              </a:rPr>
              <a:t>ADDRESS 	3626 Fair Oaks Blvd. Suite 100</a:t>
            </a:r>
            <a:br>
              <a:rPr lang="en-US" sz="1000" kern="100" noProof="1">
                <a:ea typeface="Calibri" panose="020F0502020204030204" pitchFamily="34" charset="0"/>
                <a:cs typeface="Times New Roman" panose="02020603050405020304" pitchFamily="18" charset="0"/>
              </a:rPr>
            </a:br>
            <a:r>
              <a:rPr lang="en-US" sz="1000" kern="100" noProof="1">
                <a:ea typeface="Calibri" panose="020F0502020204030204" pitchFamily="34" charset="0"/>
                <a:cs typeface="Times New Roman" panose="02020603050405020304" pitchFamily="18" charset="0"/>
              </a:rPr>
              <a:t>	</a:t>
            </a:r>
            <a:r>
              <a:rPr lang="en-US" sz="1000" kern="100" noProof="1">
                <a:effectLst/>
                <a:ea typeface="Calibri" panose="020F0502020204030204" pitchFamily="34" charset="0"/>
                <a:cs typeface="Times New Roman" panose="02020603050405020304" pitchFamily="18" charset="0"/>
              </a:rPr>
              <a:t>Sacramento, CA, 95864, USA</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OFFICE 	+1-916-426-3790</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EMAIL 	</a:t>
            </a:r>
            <a:r>
              <a:rPr lang="en-US" sz="1000" u="sng" kern="100" noProof="1">
                <a:solidFill>
                  <a:srgbClr val="0563C1"/>
                </a:solidFill>
                <a:effectLst/>
                <a:ea typeface="Calibri" panose="020F0502020204030204" pitchFamily="34" charset="0"/>
                <a:cs typeface="Times New Roman" panose="02020603050405020304" pitchFamily="18" charset="0"/>
                <a:hlinkClick r:id="rId6"/>
              </a:rPr>
              <a:t>Info-na@2Ring.com</a:t>
            </a:r>
            <a:r>
              <a:rPr lang="en-US" sz="1000" kern="100" noProof="1">
                <a:effectLst/>
                <a:ea typeface="Calibri" panose="020F0502020204030204" pitchFamily="34" charset="0"/>
                <a:cs typeface="Times New Roman" panose="02020603050405020304" pitchFamily="18" charset="0"/>
              </a:rPr>
              <a:t> </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WEB 	</a:t>
            </a:r>
            <a:r>
              <a:rPr lang="en-US" sz="1000" u="sng" kern="100" noProof="1">
                <a:solidFill>
                  <a:srgbClr val="0563C1"/>
                </a:solidFill>
                <a:effectLst/>
                <a:ea typeface="Calibri" panose="020F0502020204030204" pitchFamily="34" charset="0"/>
                <a:cs typeface="Times New Roman" panose="02020603050405020304" pitchFamily="18" charset="0"/>
                <a:hlinkClick r:id="rId4"/>
              </a:rPr>
              <a:t>www.2Ring.com</a:t>
            </a:r>
            <a:r>
              <a:rPr lang="en-US" sz="1000" kern="100" noProof="1">
                <a:effectLst/>
                <a:ea typeface="Calibri" panose="020F0502020204030204" pitchFamily="34" charset="0"/>
                <a:cs typeface="Times New Roman" panose="02020603050405020304" pitchFamily="18" charset="0"/>
              </a:rPr>
              <a:t> </a:t>
            </a:r>
          </a:p>
          <a:p>
            <a:pPr>
              <a:lnSpc>
                <a:spcPct val="107000"/>
              </a:lnSpc>
              <a:spcAft>
                <a:spcPts val="800"/>
              </a:spcAft>
            </a:pPr>
            <a:endParaRPr lang="en-US" sz="1000" kern="100" noProof="1">
              <a:effectLst/>
              <a:ea typeface="Calibri" panose="020F0502020204030204" pitchFamily="34" charset="0"/>
              <a:cs typeface="Times New Roman" panose="02020603050405020304" pitchFamily="18" charset="0"/>
            </a:endParaRPr>
          </a:p>
        </p:txBody>
      </p:sp>
      <p:sp>
        <p:nvSpPr>
          <p:cNvPr id="45" name="Text Placeholder 9">
            <a:extLst>
              <a:ext uri="{FF2B5EF4-FFF2-40B4-BE49-F238E27FC236}">
                <a16:creationId xmlns:a16="http://schemas.microsoft.com/office/drawing/2014/main" id="{E4B14A3E-70D0-C291-0B34-92796BF5F09D}"/>
              </a:ext>
            </a:extLst>
          </p:cNvPr>
          <p:cNvSpPr txBox="1">
            <a:spLocks/>
          </p:cNvSpPr>
          <p:nvPr/>
        </p:nvSpPr>
        <p:spPr>
          <a:xfrm>
            <a:off x="4857137" y="5187695"/>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sk-SK" sz="1000" b="1" kern="100">
                <a:effectLst/>
                <a:ea typeface="Calibri" panose="020F0502020204030204" pitchFamily="34" charset="0"/>
                <a:cs typeface="Times New Roman" panose="02020603050405020304" pitchFamily="18" charset="0"/>
              </a:rPr>
              <a:t>	</a:t>
            </a:r>
            <a:r>
              <a:rPr lang="en-US" sz="1000" b="1" kern="100">
                <a:effectLst/>
                <a:ea typeface="Calibri" panose="020F0502020204030204" pitchFamily="34" charset="0"/>
                <a:cs typeface="Times New Roman" panose="02020603050405020304" pitchFamily="18" charset="0"/>
              </a:rPr>
              <a:t>DW Product Site</a:t>
            </a:r>
            <a:br>
              <a:rPr lang="sk-SK" sz="1000" kern="100">
                <a:ea typeface="Calibri" panose="020F0502020204030204" pitchFamily="34" charset="0"/>
                <a:cs typeface="Times New Roman" panose="02020603050405020304" pitchFamily="18" charset="0"/>
              </a:rPr>
            </a:br>
            <a:r>
              <a:rPr lang="sk-SK" sz="1000" kern="100">
                <a:ea typeface="Calibri" panose="020F0502020204030204" pitchFamily="34" charset="0"/>
                <a:cs typeface="Times New Roman" panose="02020603050405020304" pitchFamily="18" charset="0"/>
              </a:rPr>
              <a:t>	</a:t>
            </a:r>
            <a:r>
              <a:rPr lang="en-US" sz="1000" b="1" kern="100">
                <a:effectLst/>
                <a:ea typeface="Calibri" panose="020F0502020204030204" pitchFamily="34" charset="0"/>
                <a:cs typeface="Times New Roman" panose="02020603050405020304" pitchFamily="18" charset="0"/>
              </a:rPr>
              <a:t>Request Instant Access to DW (Cloud)</a:t>
            </a:r>
            <a:br>
              <a:rPr lang="sk-SK" sz="1000" kern="100">
                <a:ea typeface="Calibri" panose="020F0502020204030204" pitchFamily="34" charset="0"/>
                <a:cs typeface="Times New Roman" panose="02020603050405020304" pitchFamily="18" charset="0"/>
              </a:rPr>
            </a:br>
            <a:r>
              <a:rPr lang="sk-SK" sz="1000" kern="100">
                <a:ea typeface="Calibri" panose="020F0502020204030204" pitchFamily="34" charset="0"/>
                <a:cs typeface="Times New Roman" panose="02020603050405020304" pitchFamily="18" charset="0"/>
              </a:rPr>
              <a:t>	</a:t>
            </a:r>
            <a:r>
              <a:rPr lang="en-US" sz="1000" b="1" kern="100">
                <a:effectLst/>
                <a:ea typeface="Calibri" panose="020F0502020204030204" pitchFamily="34" charset="0"/>
                <a:cs typeface="Times New Roman" panose="02020603050405020304" pitchFamily="18" charset="0"/>
              </a:rPr>
              <a:t>Request a Live Demo</a:t>
            </a:r>
            <a:br>
              <a:rPr lang="sk-SK" sz="1000" kern="100">
                <a:ea typeface="Calibri" panose="020F0502020204030204" pitchFamily="34" charset="0"/>
                <a:cs typeface="Times New Roman" panose="02020603050405020304" pitchFamily="18" charset="0"/>
              </a:rPr>
            </a:br>
            <a:r>
              <a:rPr lang="sk-SK" sz="1000" kern="100">
                <a:ea typeface="Calibri" panose="020F0502020204030204" pitchFamily="34" charset="0"/>
                <a:cs typeface="Times New Roman" panose="02020603050405020304" pitchFamily="18" charset="0"/>
              </a:rPr>
              <a:t>	</a:t>
            </a:r>
            <a:r>
              <a:rPr lang="en-US" sz="1000" b="1" kern="100">
                <a:effectLst/>
                <a:ea typeface="Calibri" panose="020F0502020204030204" pitchFamily="34" charset="0"/>
                <a:cs typeface="Times New Roman" panose="02020603050405020304" pitchFamily="18" charset="0"/>
              </a:rPr>
              <a:t>View a Sample Wallboard Layout</a:t>
            </a:r>
            <a:br>
              <a:rPr lang="sk-SK" sz="1000" kern="100">
                <a:ea typeface="Calibri" panose="020F0502020204030204" pitchFamily="34" charset="0"/>
                <a:cs typeface="Times New Roman" panose="02020603050405020304" pitchFamily="18" charset="0"/>
              </a:rPr>
            </a:br>
            <a:r>
              <a:rPr lang="sk-SK" sz="1000" kern="100">
                <a:ea typeface="Calibri" panose="020F0502020204030204" pitchFamily="34" charset="0"/>
                <a:cs typeface="Times New Roman" panose="02020603050405020304" pitchFamily="18" charset="0"/>
              </a:rPr>
              <a:t>	</a:t>
            </a:r>
            <a:r>
              <a:rPr lang="en-US" sz="1000" b="1" kern="100">
                <a:effectLst/>
                <a:ea typeface="Calibri" panose="020F0502020204030204" pitchFamily="34" charset="0"/>
                <a:cs typeface="Times New Roman" panose="02020603050405020304" pitchFamily="18" charset="0"/>
              </a:rPr>
              <a:t>Ordering Help (Solutions Plus)</a:t>
            </a:r>
            <a:endParaRPr lang="sk-SK" sz="1000" kern="100">
              <a:effectLst/>
              <a:ea typeface="Calibri" panose="020F0502020204030204" pitchFamily="34" charset="0"/>
              <a:cs typeface="Times New Roman" panose="02020603050405020304" pitchFamily="18" charset="0"/>
            </a:endParaRPr>
          </a:p>
          <a:p>
            <a:pPr>
              <a:lnSpc>
                <a:spcPct val="107000"/>
              </a:lnSpc>
              <a:spcAft>
                <a:spcPts val="800"/>
              </a:spcAft>
            </a:pPr>
            <a:r>
              <a:rPr lang="sk-SK" sz="1000" kern="100">
                <a:effectLst/>
                <a:ea typeface="Calibri" panose="020F0502020204030204" pitchFamily="34" charset="0"/>
                <a:cs typeface="Times New Roman" panose="02020603050405020304" pitchFamily="18" charset="0"/>
              </a:rPr>
              <a:t> </a:t>
            </a:r>
          </a:p>
        </p:txBody>
      </p:sp>
      <p:sp>
        <p:nvSpPr>
          <p:cNvPr id="46" name="Text Placeholder 9">
            <a:extLst>
              <a:ext uri="{FF2B5EF4-FFF2-40B4-BE49-F238E27FC236}">
                <a16:creationId xmlns:a16="http://schemas.microsoft.com/office/drawing/2014/main" id="{D1DE4A2D-C197-EEE3-73D3-B5509B5B027B}"/>
              </a:ext>
            </a:extLst>
          </p:cNvPr>
          <p:cNvSpPr txBox="1">
            <a:spLocks/>
          </p:cNvSpPr>
          <p:nvPr/>
        </p:nvSpPr>
        <p:spPr>
          <a:xfrm>
            <a:off x="8890222" y="5187695"/>
            <a:ext cx="2674253"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1">
                <a:solidFill>
                  <a:schemeClr val="bg2">
                    <a:lumMod val="10000"/>
                  </a:schemeClr>
                </a:solidFill>
                <a:ea typeface="Roboto" charset="0"/>
                <a:cs typeface="Roboto" charset="0"/>
                <a:hlinkClick r:id="rId7"/>
              </a:rPr>
              <a:t>2Ring.com/WebexCC ..</a:t>
            </a:r>
            <a:endParaRPr lang="en-US" sz="1000" b="1" noProof="1">
              <a:solidFill>
                <a:schemeClr val="bg2">
                  <a:lumMod val="10000"/>
                </a:schemeClr>
              </a:solidFill>
              <a:ea typeface="Roboto"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1">
                <a:solidFill>
                  <a:schemeClr val="bg2">
                    <a:lumMod val="10000"/>
                  </a:schemeClr>
                </a:solidFill>
                <a:ea typeface="Roboto" charset="0"/>
                <a:cs typeface="Roboto" charset="0"/>
                <a:hlinkClick r:id="rId8"/>
              </a:rPr>
              <a:t>2Ring.com/DWWebexCCTrial ..</a:t>
            </a:r>
            <a:endParaRPr lang="en-US" sz="1000" b="1" noProof="1">
              <a:solidFill>
                <a:schemeClr val="bg2">
                  <a:lumMod val="10000"/>
                </a:schemeClr>
              </a:solidFill>
              <a:ea typeface="Roboto"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1">
                <a:solidFill>
                  <a:schemeClr val="bg2">
                    <a:lumMod val="10000"/>
                  </a:schemeClr>
                </a:solidFill>
                <a:ea typeface="Roboto" charset="0"/>
                <a:cs typeface="Roboto" charset="0"/>
                <a:hlinkClick r:id="rId9"/>
              </a:rPr>
              <a:t>2Ring.com/WebEx ..</a:t>
            </a:r>
            <a:endParaRPr lang="en-US" sz="1000" b="1" noProof="1">
              <a:solidFill>
                <a:schemeClr val="bg2">
                  <a:lumMod val="10000"/>
                </a:schemeClr>
              </a:solidFill>
              <a:ea typeface="Roboto"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1">
                <a:solidFill>
                  <a:schemeClr val="bg2">
                    <a:lumMod val="10000"/>
                  </a:schemeClr>
                </a:solidFill>
                <a:ea typeface="Roboto" charset="0"/>
                <a:cs typeface="Roboto" charset="0"/>
                <a:hlinkClick r:id="rId10"/>
              </a:rPr>
              <a:t>2Ring.com/TryItWXCC ..</a:t>
            </a:r>
            <a:endParaRPr lang="en-US" sz="1000" b="1" noProof="1">
              <a:solidFill>
                <a:schemeClr val="bg2">
                  <a:lumMod val="10000"/>
                </a:schemeClr>
              </a:solidFill>
              <a:ea typeface="Roboto"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noProof="1">
                <a:solidFill>
                  <a:schemeClr val="bg2">
                    <a:lumMod val="10000"/>
                  </a:schemeClr>
                </a:solidFill>
                <a:ea typeface="Roboto" charset="0"/>
                <a:cs typeface="Roboto" charset="0"/>
                <a:hlinkClick r:id="rId11"/>
              </a:rPr>
              <a:t>2Ring.com/solplus</a:t>
            </a:r>
            <a:r>
              <a:rPr lang="en-US" sz="1000" b="1" noProof="1">
                <a:solidFill>
                  <a:schemeClr val="bg2">
                    <a:lumMod val="10000"/>
                  </a:schemeClr>
                </a:solidFill>
                <a:ea typeface="Roboto" charset="0"/>
                <a:cs typeface="Roboto" charset="0"/>
              </a:rPr>
              <a:t> </a:t>
            </a:r>
          </a:p>
        </p:txBody>
      </p:sp>
      <p:cxnSp>
        <p:nvCxnSpPr>
          <p:cNvPr id="48" name="Rovná spojnica 47">
            <a:extLst>
              <a:ext uri="{FF2B5EF4-FFF2-40B4-BE49-F238E27FC236}">
                <a16:creationId xmlns:a16="http://schemas.microsoft.com/office/drawing/2014/main" id="{09EE3525-1157-8DC4-766B-B33AB65290D5}"/>
              </a:ext>
            </a:extLst>
          </p:cNvPr>
          <p:cNvCxnSpPr>
            <a:cxnSpLocks/>
          </p:cNvCxnSpPr>
          <p:nvPr/>
        </p:nvCxnSpPr>
        <p:spPr>
          <a:xfrm>
            <a:off x="571499" y="1651151"/>
            <a:ext cx="11002192" cy="0"/>
          </a:xfrm>
          <a:prstGeom prst="line">
            <a:avLst/>
          </a:prstGeom>
          <a:ln w="1270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Rovná spojnica 50">
            <a:extLst>
              <a:ext uri="{FF2B5EF4-FFF2-40B4-BE49-F238E27FC236}">
                <a16:creationId xmlns:a16="http://schemas.microsoft.com/office/drawing/2014/main" id="{7EB3767D-9BE2-0EF0-FF6C-F40CB7B38062}"/>
              </a:ext>
            </a:extLst>
          </p:cNvPr>
          <p:cNvCxnSpPr>
            <a:cxnSpLocks/>
          </p:cNvCxnSpPr>
          <p:nvPr/>
        </p:nvCxnSpPr>
        <p:spPr>
          <a:xfrm>
            <a:off x="571499" y="2779781"/>
            <a:ext cx="11002192" cy="0"/>
          </a:xfrm>
          <a:prstGeom prst="line">
            <a:avLst/>
          </a:prstGeom>
          <a:ln w="1270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Rovná spojnica 51">
            <a:extLst>
              <a:ext uri="{FF2B5EF4-FFF2-40B4-BE49-F238E27FC236}">
                <a16:creationId xmlns:a16="http://schemas.microsoft.com/office/drawing/2014/main" id="{A2663EBF-7648-20F8-E953-382C44CB8BD3}"/>
              </a:ext>
            </a:extLst>
          </p:cNvPr>
          <p:cNvCxnSpPr>
            <a:cxnSpLocks/>
          </p:cNvCxnSpPr>
          <p:nvPr/>
        </p:nvCxnSpPr>
        <p:spPr>
          <a:xfrm>
            <a:off x="571499" y="3942814"/>
            <a:ext cx="11002192" cy="0"/>
          </a:xfrm>
          <a:prstGeom prst="line">
            <a:avLst/>
          </a:prstGeom>
          <a:ln w="1270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Rovná spojnica 52">
            <a:extLst>
              <a:ext uri="{FF2B5EF4-FFF2-40B4-BE49-F238E27FC236}">
                <a16:creationId xmlns:a16="http://schemas.microsoft.com/office/drawing/2014/main" id="{B24E14C1-F79B-77DF-5788-BB19BB6EF2CA}"/>
              </a:ext>
            </a:extLst>
          </p:cNvPr>
          <p:cNvCxnSpPr>
            <a:cxnSpLocks/>
          </p:cNvCxnSpPr>
          <p:nvPr/>
        </p:nvCxnSpPr>
        <p:spPr>
          <a:xfrm>
            <a:off x="571499" y="5088420"/>
            <a:ext cx="11002192" cy="0"/>
          </a:xfrm>
          <a:prstGeom prst="line">
            <a:avLst/>
          </a:prstGeom>
          <a:ln w="12700">
            <a:solidFill>
              <a:schemeClr val="bg2">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4" name="Skupina 3">
            <a:extLst>
              <a:ext uri="{FF2B5EF4-FFF2-40B4-BE49-F238E27FC236}">
                <a16:creationId xmlns:a16="http://schemas.microsoft.com/office/drawing/2014/main" id="{A57988DE-BFA3-12D8-1C79-F4C9F255857B}"/>
              </a:ext>
            </a:extLst>
          </p:cNvPr>
          <p:cNvGrpSpPr/>
          <p:nvPr/>
        </p:nvGrpSpPr>
        <p:grpSpPr>
          <a:xfrm>
            <a:off x="8203353" y="609600"/>
            <a:ext cx="3361122" cy="786623"/>
            <a:chOff x="5703834" y="406672"/>
            <a:chExt cx="3361122" cy="786623"/>
          </a:xfrm>
        </p:grpSpPr>
        <p:pic>
          <p:nvPicPr>
            <p:cNvPr id="5" name="Obrázok 4" descr="Obrázok, na ktorom je čierny, temnota&#10;&#10;Automaticky generovaný popis">
              <a:extLst>
                <a:ext uri="{FF2B5EF4-FFF2-40B4-BE49-F238E27FC236}">
                  <a16:creationId xmlns:a16="http://schemas.microsoft.com/office/drawing/2014/main" id="{8266986F-7DD3-150A-EDF1-8C2FE3B93412}"/>
                </a:ext>
              </a:extLst>
            </p:cNvPr>
            <p:cNvPicPr>
              <a:picLocks noChangeAspect="1"/>
            </p:cNvPicPr>
            <p:nvPr/>
          </p:nvPicPr>
          <p:blipFill>
            <a:blip r:embed="rId12"/>
            <a:stretch>
              <a:fillRect/>
            </a:stretch>
          </p:blipFill>
          <p:spPr>
            <a:xfrm>
              <a:off x="6564434" y="411469"/>
              <a:ext cx="781826" cy="781826"/>
            </a:xfrm>
            <a:prstGeom prst="rect">
              <a:avLst/>
            </a:prstGeom>
          </p:spPr>
        </p:pic>
        <p:pic>
          <p:nvPicPr>
            <p:cNvPr id="6" name="Obrázok 5" descr="Obrázok, na ktorom je čierny, temnota&#10;&#10;Automaticky generovaný popis">
              <a:extLst>
                <a:ext uri="{FF2B5EF4-FFF2-40B4-BE49-F238E27FC236}">
                  <a16:creationId xmlns:a16="http://schemas.microsoft.com/office/drawing/2014/main" id="{8A6182CD-4013-FF64-366D-4046D1821AE4}"/>
                </a:ext>
              </a:extLst>
            </p:cNvPr>
            <p:cNvPicPr>
              <a:picLocks noChangeAspect="1"/>
            </p:cNvPicPr>
            <p:nvPr/>
          </p:nvPicPr>
          <p:blipFill>
            <a:blip r:embed="rId13"/>
            <a:stretch>
              <a:fillRect/>
            </a:stretch>
          </p:blipFill>
          <p:spPr>
            <a:xfrm>
              <a:off x="8280624" y="406672"/>
              <a:ext cx="784332" cy="784332"/>
            </a:xfrm>
            <a:prstGeom prst="rect">
              <a:avLst/>
            </a:prstGeom>
          </p:spPr>
        </p:pic>
        <p:pic>
          <p:nvPicPr>
            <p:cNvPr id="7" name="Obrázok 6" descr="Obrázok, na ktorom je čierny, temnota&#10;&#10;Automaticky generovaný popis">
              <a:extLst>
                <a:ext uri="{FF2B5EF4-FFF2-40B4-BE49-F238E27FC236}">
                  <a16:creationId xmlns:a16="http://schemas.microsoft.com/office/drawing/2014/main" id="{B135F0C5-DA5D-1C41-E099-B3FFC31592F4}"/>
                </a:ext>
              </a:extLst>
            </p:cNvPr>
            <p:cNvPicPr>
              <a:picLocks noChangeAspect="1"/>
            </p:cNvPicPr>
            <p:nvPr/>
          </p:nvPicPr>
          <p:blipFill>
            <a:blip r:embed="rId14"/>
            <a:stretch>
              <a:fillRect/>
            </a:stretch>
          </p:blipFill>
          <p:spPr>
            <a:xfrm>
              <a:off x="5703834" y="408964"/>
              <a:ext cx="784331" cy="784331"/>
            </a:xfrm>
            <a:prstGeom prst="rect">
              <a:avLst/>
            </a:prstGeom>
          </p:spPr>
        </p:pic>
        <p:pic>
          <p:nvPicPr>
            <p:cNvPr id="9" name="Obrázok 8" descr="Obrázok, na ktorom je čierny, temnota&#10;&#10;Automaticky generovaný popis">
              <a:extLst>
                <a:ext uri="{FF2B5EF4-FFF2-40B4-BE49-F238E27FC236}">
                  <a16:creationId xmlns:a16="http://schemas.microsoft.com/office/drawing/2014/main" id="{27832C2B-2372-9455-6C04-C0351BCD934B}"/>
                </a:ext>
              </a:extLst>
            </p:cNvPr>
            <p:cNvPicPr>
              <a:picLocks noChangeAspect="1"/>
            </p:cNvPicPr>
            <p:nvPr/>
          </p:nvPicPr>
          <p:blipFill>
            <a:blip r:embed="rId15"/>
            <a:stretch>
              <a:fillRect/>
            </a:stretch>
          </p:blipFill>
          <p:spPr>
            <a:xfrm>
              <a:off x="7422529" y="406672"/>
              <a:ext cx="781827" cy="781827"/>
            </a:xfrm>
            <a:prstGeom prst="rect">
              <a:avLst/>
            </a:prstGeom>
          </p:spPr>
        </p:pic>
      </p:grpSp>
      <p:sp>
        <p:nvSpPr>
          <p:cNvPr id="8" name="Text Placeholder 9">
            <a:extLst>
              <a:ext uri="{FF2B5EF4-FFF2-40B4-BE49-F238E27FC236}">
                <a16:creationId xmlns:a16="http://schemas.microsoft.com/office/drawing/2014/main" id="{B69FC6DC-806C-D2FF-5FF8-07B4D8FCC721}"/>
              </a:ext>
            </a:extLst>
          </p:cNvPr>
          <p:cNvSpPr txBox="1">
            <a:spLocks/>
          </p:cNvSpPr>
          <p:nvPr/>
        </p:nvSpPr>
        <p:spPr>
          <a:xfrm>
            <a:off x="4857137" y="1840185"/>
            <a:ext cx="3682999" cy="10576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spcAft>
                <a:spcPts val="800"/>
              </a:spcAft>
            </a:pPr>
            <a:r>
              <a:rPr lang="en-US" sz="1000" b="1" kern="100" noProof="1">
                <a:effectLst/>
                <a:ea typeface="Calibri" panose="020F0502020204030204" pitchFamily="34" charset="0"/>
                <a:cs typeface="Times New Roman" panose="02020603050405020304" pitchFamily="18" charset="0"/>
              </a:rPr>
              <a:t>	Michal Grebáč</a:t>
            </a:r>
            <a:br>
              <a:rPr lang="en-US" sz="1000" kern="100" noProof="1">
                <a:ea typeface="Calibri" panose="020F0502020204030204" pitchFamily="34" charset="0"/>
                <a:cs typeface="Times New Roman" panose="02020603050405020304" pitchFamily="18" charset="0"/>
              </a:rPr>
            </a:br>
            <a:r>
              <a:rPr lang="en-US" sz="1000" kern="100" noProof="1">
                <a:ea typeface="Calibri" panose="020F0502020204030204" pitchFamily="34" charset="0"/>
                <a:cs typeface="Times New Roman" panose="02020603050405020304" pitchFamily="18" charset="0"/>
              </a:rPr>
              <a:t>	</a:t>
            </a:r>
            <a:r>
              <a:rPr lang="en-US" sz="1000" kern="100" noProof="1">
                <a:effectLst/>
                <a:ea typeface="Calibri" panose="020F0502020204030204" pitchFamily="34" charset="0"/>
                <a:cs typeface="Times New Roman" panose="02020603050405020304" pitchFamily="18" charset="0"/>
              </a:rPr>
              <a:t>Strategic Sales &amp; Marketing Director</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	+1-916-514-3355</a:t>
            </a:r>
            <a:br>
              <a:rPr lang="en-US" sz="1000" kern="100" noProof="1">
                <a:ea typeface="Calibri" panose="020F0502020204030204" pitchFamily="34" charset="0"/>
                <a:cs typeface="Times New Roman" panose="02020603050405020304" pitchFamily="18" charset="0"/>
              </a:rPr>
            </a:br>
            <a:r>
              <a:rPr lang="en-US" sz="1000" kern="100" noProof="1">
                <a:effectLst/>
                <a:ea typeface="Calibri" panose="020F0502020204030204" pitchFamily="34" charset="0"/>
                <a:cs typeface="Times New Roman" panose="02020603050405020304" pitchFamily="18" charset="0"/>
              </a:rPr>
              <a:t>	</a:t>
            </a:r>
            <a:r>
              <a:rPr lang="en-US" sz="1000" u="sng" kern="100" noProof="1">
                <a:solidFill>
                  <a:srgbClr val="0563C1"/>
                </a:solidFill>
                <a:effectLst/>
                <a:ea typeface="Calibri" panose="020F0502020204030204" pitchFamily="34" charset="0"/>
                <a:cs typeface="Times New Roman" panose="02020603050405020304" pitchFamily="18" charset="0"/>
                <a:hlinkClick r:id="rId2"/>
              </a:rPr>
              <a:t>mgrebac@2Ring.com</a:t>
            </a:r>
            <a:r>
              <a:rPr lang="en-US" sz="1000" kern="100" noProof="1">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94749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6">
            <a:extLst>
              <a:ext uri="{FF2B5EF4-FFF2-40B4-BE49-F238E27FC236}">
                <a16:creationId xmlns:a16="http://schemas.microsoft.com/office/drawing/2014/main" id="{B6120B29-0928-FE4A-8880-F1CE72BDC5B3}"/>
              </a:ext>
            </a:extLst>
          </p:cNvPr>
          <p:cNvSpPr>
            <a:spLocks noGrp="1"/>
          </p:cNvSpPr>
          <p:nvPr>
            <p:ph type="title"/>
          </p:nvPr>
        </p:nvSpPr>
        <p:spPr>
          <a:xfrm>
            <a:off x="571500" y="609600"/>
            <a:ext cx="11049000" cy="596382"/>
          </a:xfrm>
          <a:solidFill>
            <a:schemeClr val="accent1"/>
          </a:solidFill>
        </p:spPr>
        <p:txBody>
          <a:bodyPr/>
          <a:lstStyle/>
          <a:p>
            <a:pPr marL="180000">
              <a:lnSpc>
                <a:spcPct val="107000"/>
              </a:lnSpc>
              <a:spcAft>
                <a:spcPts val="800"/>
              </a:spcAft>
            </a:pPr>
            <a:r>
              <a:rPr lang="en-US" kern="100">
                <a:solidFill>
                  <a:schemeClr val="tx1"/>
                </a:solidFill>
                <a:effectLst/>
                <a:latin typeface="+mj-lt"/>
                <a:ea typeface="Calibri" panose="020F0502020204030204" pitchFamily="34" charset="0"/>
                <a:cs typeface="Times New Roman" panose="02020603050405020304" pitchFamily="18" charset="0"/>
              </a:rPr>
              <a:t>Let’s </a:t>
            </a:r>
            <a:r>
              <a:rPr lang="en-US">
                <a:solidFill>
                  <a:schemeClr val="tx1"/>
                </a:solidFill>
                <a:latin typeface="+mj-lt"/>
                <a:ea typeface="Calibri" panose="020F0502020204030204" pitchFamily="34" charset="0"/>
                <a:cs typeface="Times New Roman" panose="02020603050405020304" pitchFamily="18" charset="0"/>
              </a:rPr>
              <a:t>M</a:t>
            </a:r>
            <a:r>
              <a:rPr lang="en-US" kern="100">
                <a:solidFill>
                  <a:schemeClr val="tx1"/>
                </a:solidFill>
                <a:effectLst/>
                <a:latin typeface="+mj-lt"/>
                <a:ea typeface="Calibri" panose="020F0502020204030204" pitchFamily="34" charset="0"/>
                <a:cs typeface="Times New Roman" panose="02020603050405020304" pitchFamily="18" charset="0"/>
              </a:rPr>
              <a:t>ake a Few Things Clear ..</a:t>
            </a:r>
            <a:endParaRPr lang="sk-SK" kern="100">
              <a:solidFill>
                <a:schemeClr val="tx1"/>
              </a:solidFill>
              <a:effectLst/>
              <a:latin typeface="+mj-lt"/>
              <a:ea typeface="Calibri" panose="020F0502020204030204" pitchFamily="34" charset="0"/>
              <a:cs typeface="Times New Roman" panose="02020603050405020304" pitchFamily="18" charset="0"/>
            </a:endParaRPr>
          </a:p>
        </p:txBody>
      </p:sp>
      <p:sp>
        <p:nvSpPr>
          <p:cNvPr id="4" name="Text Placeholder 9">
            <a:extLst>
              <a:ext uri="{FF2B5EF4-FFF2-40B4-BE49-F238E27FC236}">
                <a16:creationId xmlns:a16="http://schemas.microsoft.com/office/drawing/2014/main" id="{3D42D08E-C039-1C37-2B92-71DA242B31C9}"/>
              </a:ext>
            </a:extLst>
          </p:cNvPr>
          <p:cNvSpPr txBox="1">
            <a:spLocks/>
          </p:cNvSpPr>
          <p:nvPr/>
        </p:nvSpPr>
        <p:spPr>
          <a:xfrm>
            <a:off x="571500" y="1905000"/>
            <a:ext cx="5067300" cy="430530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b="1" kern="100">
                <a:effectLst/>
                <a:latin typeface="+mj-lt"/>
                <a:ea typeface="Calibri" panose="020F0502020204030204" pitchFamily="34" charset="0"/>
                <a:cs typeface="Times New Roman" panose="02020603050405020304" pitchFamily="18" charset="0"/>
              </a:rPr>
              <a:t>How to Quote / Order</a:t>
            </a:r>
            <a:endParaRPr lang="sk-SK" b="1"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All SKUs through Cisco, via CCW / Ecommerce</a:t>
            </a:r>
            <a:endParaRPr lang="sk-SK" sz="1400" kern="10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2Ring Reseller Agreement is not required</a:t>
            </a:r>
            <a:endParaRPr lang="sk-SK" sz="1400" kern="100">
              <a:effectLst/>
              <a:ea typeface="Calibri" panose="020F0502020204030204" pitchFamily="34" charset="0"/>
              <a:cs typeface="Times New Roman" panose="02020603050405020304" pitchFamily="18" charset="0"/>
            </a:endParaRPr>
          </a:p>
          <a:p>
            <a:pPr>
              <a:lnSpc>
                <a:spcPct val="107000"/>
              </a:lnSpc>
              <a:spcAft>
                <a:spcPts val="800"/>
              </a:spcAft>
            </a:pPr>
            <a:endParaRPr lang="en-US" b="1"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b="1" kern="100">
                <a:latin typeface="+mj-lt"/>
                <a:ea typeface="Calibri" panose="020F0502020204030204" pitchFamily="34" charset="0"/>
                <a:cs typeface="Times New Roman" panose="02020603050405020304" pitchFamily="18" charset="0"/>
              </a:rPr>
              <a:t>Public Demo Cloud </a:t>
            </a:r>
            <a:endParaRPr lang="sk-SK" b="1"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Request Access at </a:t>
            </a:r>
            <a:r>
              <a:rPr lang="en-US" sz="1400" u="sng" kern="100">
                <a:solidFill>
                  <a:srgbClr val="0563C1"/>
                </a:solidFill>
                <a:effectLst/>
                <a:ea typeface="Calibri" panose="020F0502020204030204" pitchFamily="34" charset="0"/>
                <a:cs typeface="Times New Roman" panose="02020603050405020304" pitchFamily="18" charset="0"/>
                <a:hlinkClick r:id="rId3"/>
              </a:rPr>
              <a:t>2Ring.com/</a:t>
            </a:r>
            <a:r>
              <a:rPr lang="en-US" sz="1400" u="sng" kern="100" err="1">
                <a:solidFill>
                  <a:srgbClr val="0563C1"/>
                </a:solidFill>
                <a:effectLst/>
                <a:ea typeface="Calibri" panose="020F0502020204030204" pitchFamily="34" charset="0"/>
                <a:cs typeface="Times New Roman" panose="02020603050405020304" pitchFamily="18" charset="0"/>
                <a:hlinkClick r:id="rId3"/>
              </a:rPr>
              <a:t>DWWebexCCtrial</a:t>
            </a:r>
            <a:endParaRPr lang="en-US" sz="1400" u="sng" kern="100">
              <a:solidFill>
                <a:srgbClr val="0563C1"/>
              </a:solidFill>
              <a:effectLs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ea typeface="Calibri" panose="020F0502020204030204" pitchFamily="34" charset="0"/>
                <a:cs typeface="Times New Roman" panose="02020603050405020304" pitchFamily="18" charset="0"/>
              </a:rPr>
              <a:t>To get your own NFR Tenant from 2Ring or to get your own Business Unit in our public cloud environment, please contact us.</a:t>
            </a:r>
            <a:endParaRPr lang="sk-SK" sz="1400" kern="100">
              <a:ea typeface="Calibri" panose="020F0502020204030204" pitchFamily="34" charset="0"/>
              <a:cs typeface="Times New Roman" panose="02020603050405020304" pitchFamily="18" charset="0"/>
            </a:endParaRPr>
          </a:p>
          <a:p>
            <a:pPr>
              <a:lnSpc>
                <a:spcPct val="107000"/>
              </a:lnSpc>
              <a:spcAft>
                <a:spcPts val="800"/>
              </a:spcAft>
            </a:pPr>
            <a:endParaRPr lang="en-US" b="1"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b="1" kern="100">
                <a:latin typeface="+mj-lt"/>
                <a:ea typeface="Calibri" panose="020F0502020204030204" pitchFamily="34" charset="0"/>
                <a:cs typeface="Times New Roman" panose="02020603050405020304" pitchFamily="18" charset="0"/>
              </a:rPr>
              <a:t>Instant Sample Layouts</a:t>
            </a:r>
            <a:endParaRPr lang="sk-SK" b="1"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u="sng" kern="100">
                <a:solidFill>
                  <a:srgbClr val="0563C1"/>
                </a:solidFill>
                <a:effectLst/>
                <a:ea typeface="Calibri" panose="020F0502020204030204" pitchFamily="34" charset="0"/>
                <a:cs typeface="Times New Roman" panose="02020603050405020304" pitchFamily="18" charset="0"/>
                <a:hlinkClick r:id="rId4"/>
              </a:rPr>
              <a:t>2Ring.com/</a:t>
            </a:r>
            <a:r>
              <a:rPr lang="en-US" sz="1400" u="sng" kern="100" err="1">
                <a:solidFill>
                  <a:srgbClr val="0563C1"/>
                </a:solidFill>
                <a:effectLst/>
                <a:ea typeface="Calibri" panose="020F0502020204030204" pitchFamily="34" charset="0"/>
                <a:cs typeface="Times New Roman" panose="02020603050405020304" pitchFamily="18" charset="0"/>
                <a:hlinkClick r:id="rId4"/>
              </a:rPr>
              <a:t>TryItWXCC</a:t>
            </a:r>
            <a:endParaRPr lang="sk-SK" sz="1400" kern="10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u="sng" kern="100">
                <a:solidFill>
                  <a:srgbClr val="0563C1"/>
                </a:solidFill>
                <a:effectLst/>
                <a:ea typeface="Calibri" panose="020F0502020204030204" pitchFamily="34" charset="0"/>
                <a:cs typeface="Times New Roman" panose="02020603050405020304" pitchFamily="18" charset="0"/>
                <a:hlinkClick r:id="rId5"/>
              </a:rPr>
              <a:t>2Ring.com/</a:t>
            </a:r>
            <a:r>
              <a:rPr lang="en-US" sz="1400" u="sng" kern="100" err="1">
                <a:solidFill>
                  <a:srgbClr val="0563C1"/>
                </a:solidFill>
                <a:effectLst/>
                <a:ea typeface="Calibri" panose="020F0502020204030204" pitchFamily="34" charset="0"/>
                <a:cs typeface="Times New Roman" panose="02020603050405020304" pitchFamily="18" charset="0"/>
                <a:hlinkClick r:id="rId5"/>
              </a:rPr>
              <a:t>TryItWXCCgrids</a:t>
            </a:r>
            <a:endParaRPr lang="sk-SK" sz="1400" kern="100">
              <a:effectLst/>
              <a:ea typeface="Calibri" panose="020F0502020204030204" pitchFamily="34" charset="0"/>
              <a:cs typeface="Times New Roman" panose="02020603050405020304" pitchFamily="18" charset="0"/>
            </a:endParaRPr>
          </a:p>
        </p:txBody>
      </p:sp>
      <p:sp>
        <p:nvSpPr>
          <p:cNvPr id="8" name="Text Placeholder 9">
            <a:extLst>
              <a:ext uri="{FF2B5EF4-FFF2-40B4-BE49-F238E27FC236}">
                <a16:creationId xmlns:a16="http://schemas.microsoft.com/office/drawing/2014/main" id="{E692F4A8-CFD3-44D7-9C6A-69A61224ECD9}"/>
              </a:ext>
            </a:extLst>
          </p:cNvPr>
          <p:cNvSpPr txBox="1">
            <a:spLocks/>
          </p:cNvSpPr>
          <p:nvPr/>
        </p:nvSpPr>
        <p:spPr>
          <a:xfrm>
            <a:off x="6139543" y="1905000"/>
            <a:ext cx="5480959" cy="430530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b="1" kern="100">
                <a:latin typeface="+mj-lt"/>
                <a:ea typeface="Calibri" panose="020F0502020204030204" pitchFamily="34" charset="0"/>
                <a:cs typeface="Times New Roman" panose="02020603050405020304" pitchFamily="18" charset="0"/>
              </a:rPr>
              <a:t>Supported Cisco Platforms</a:t>
            </a:r>
            <a:endParaRPr lang="sk-SK" b="1"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rgbClr val="00B050"/>
                </a:solidFill>
                <a:effectLst/>
                <a:ea typeface="Calibri" panose="020F0502020204030204" pitchFamily="34" charset="0"/>
                <a:cs typeface="Times New Roman" panose="02020603050405020304" pitchFamily="18" charset="0"/>
              </a:rPr>
              <a:t>Cisco Webex Contact Center</a:t>
            </a:r>
            <a:endParaRPr lang="sk-SK" sz="1400" kern="100">
              <a:solidFill>
                <a:srgbClr val="00B050"/>
              </a:solidFill>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chemeClr val="accent6"/>
                </a:solidFill>
                <a:effectLst/>
                <a:ea typeface="Calibri" panose="020F0502020204030204" pitchFamily="34" charset="0"/>
                <a:cs typeface="Times New Roman" panose="02020603050405020304" pitchFamily="18" charset="0"/>
              </a:rPr>
              <a:t>Cisco Webex Contact Center Enterprise*</a:t>
            </a:r>
            <a:endParaRPr lang="sk-SK" sz="1400" kern="100">
              <a:solidFill>
                <a:schemeClr val="accent6"/>
              </a:solidFill>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chemeClr val="accent6"/>
                </a:solidFill>
                <a:effectLst/>
                <a:ea typeface="Calibri" panose="020F0502020204030204" pitchFamily="34" charset="0"/>
                <a:cs typeface="Times New Roman" panose="02020603050405020304" pitchFamily="18" charset="0"/>
              </a:rPr>
              <a:t>UCCX – Express*</a:t>
            </a:r>
            <a:endParaRPr lang="sk-SK" sz="1400" kern="100">
              <a:solidFill>
                <a:schemeClr val="accent6"/>
              </a:solidFill>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chemeClr val="accent6"/>
                </a:solidFill>
                <a:effectLst/>
                <a:ea typeface="Calibri" panose="020F0502020204030204" pitchFamily="34" charset="0"/>
                <a:cs typeface="Times New Roman" panose="02020603050405020304" pitchFamily="18" charset="0"/>
              </a:rPr>
              <a:t>UCCE – Enterprise*</a:t>
            </a:r>
            <a:endParaRPr lang="sk-SK" sz="1400" kern="100">
              <a:solidFill>
                <a:schemeClr val="accent6"/>
              </a:solidFill>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chemeClr val="accent6"/>
                </a:solidFill>
                <a:effectLst/>
                <a:ea typeface="Calibri" panose="020F0502020204030204" pitchFamily="34" charset="0"/>
                <a:cs typeface="Times New Roman" panose="02020603050405020304" pitchFamily="18" charset="0"/>
              </a:rPr>
              <a:t>PCCE – Packaged*</a:t>
            </a:r>
            <a:endParaRPr lang="sk-SK" sz="1400" kern="100">
              <a:solidFill>
                <a:schemeClr val="accent6"/>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US" b="1" kern="100">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US" kern="100">
                <a:solidFill>
                  <a:schemeClr val="accent6"/>
                </a:solidFill>
                <a:effectLst/>
                <a:ea typeface="Calibri" panose="020F0502020204030204" pitchFamily="34" charset="0"/>
                <a:cs typeface="Times New Roman" panose="02020603050405020304" pitchFamily="18" charset="0"/>
              </a:rPr>
              <a:t>* Self-Hosted Subscription Only</a:t>
            </a:r>
            <a:endParaRPr lang="sk-SK" kern="100">
              <a:solidFill>
                <a:schemeClr val="accent6"/>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US" b="1"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US" b="1" kern="100">
                <a:latin typeface="+mj-lt"/>
                <a:ea typeface="Calibri" panose="020F0502020204030204" pitchFamily="34" charset="0"/>
                <a:cs typeface="Times New Roman" panose="02020603050405020304" pitchFamily="18" charset="0"/>
              </a:rPr>
              <a:t>How to Consume 2Ring</a:t>
            </a:r>
            <a:endParaRPr lang="sk-SK" b="1" kern="100">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rgbClr val="00B050"/>
                </a:solidFill>
                <a:effectLst/>
                <a:ea typeface="Calibri" panose="020F0502020204030204" pitchFamily="34" charset="0"/>
                <a:cs typeface="Times New Roman" panose="02020603050405020304" pitchFamily="18" charset="0"/>
              </a:rPr>
              <a:t>2Ring Cloud Subscription – 2Ring-SaaS</a:t>
            </a:r>
            <a:endParaRPr lang="sk-SK" sz="1400" kern="100">
              <a:solidFill>
                <a:srgbClr val="00B050"/>
              </a:solidFill>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a:solidFill>
                  <a:schemeClr val="accent6"/>
                </a:solidFill>
                <a:effectLst/>
                <a:ea typeface="Calibri" panose="020F0502020204030204" pitchFamily="34" charset="0"/>
                <a:cs typeface="Times New Roman" panose="02020603050405020304" pitchFamily="18" charset="0"/>
              </a:rPr>
              <a:t>2Ring Self-Hosted Subscription – 2Ring-SB</a:t>
            </a:r>
            <a:endParaRPr lang="sk-SK" sz="1400" kern="100">
              <a:solidFill>
                <a:schemeClr val="accent6"/>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13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3A2E137-3203-048F-4F71-DC3E38521BDA}"/>
              </a:ext>
            </a:extLst>
          </p:cNvPr>
          <p:cNvSpPr>
            <a:spLocks/>
          </p:cNvSpPr>
          <p:nvPr/>
        </p:nvSpPr>
        <p:spPr bwMode="auto">
          <a:xfrm>
            <a:off x="2030123" y="2050519"/>
            <a:ext cx="1616970" cy="384334"/>
          </a:xfrm>
          <a:prstGeom prst="rect">
            <a:avLst/>
          </a:prstGeom>
          <a:solidFill>
            <a:schemeClr val="accent5">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12" name="Freeform 5">
            <a:extLst>
              <a:ext uri="{FF2B5EF4-FFF2-40B4-BE49-F238E27FC236}">
                <a16:creationId xmlns:a16="http://schemas.microsoft.com/office/drawing/2014/main" id="{D49D003C-6115-DC8C-5010-5B8033929FE6}"/>
              </a:ext>
            </a:extLst>
          </p:cNvPr>
          <p:cNvSpPr>
            <a:spLocks/>
          </p:cNvSpPr>
          <p:nvPr/>
        </p:nvSpPr>
        <p:spPr bwMode="auto">
          <a:xfrm>
            <a:off x="571499" y="2050519"/>
            <a:ext cx="1464470" cy="256032"/>
          </a:xfrm>
          <a:prstGeom prst="rect">
            <a:avLst/>
          </a:prstGeom>
          <a:solidFill>
            <a:schemeClr val="accent5">
              <a:lumMod val="40000"/>
              <a:lumOff val="6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96382"/>
          </a:xfrm>
          <a:solidFill>
            <a:srgbClr val="F28C91"/>
          </a:solidFill>
        </p:spPr>
        <p:txBody>
          <a:bodyPr/>
          <a:lstStyle/>
          <a:p>
            <a:pPr marL="180000">
              <a:lnSpc>
                <a:spcPct val="107000"/>
              </a:lnSpc>
              <a:spcAft>
                <a:spcPts val="800"/>
              </a:spcAft>
            </a:pPr>
            <a:r>
              <a:rPr lang="en-US" kern="100">
                <a:solidFill>
                  <a:schemeClr val="tx1"/>
                </a:solidFill>
                <a:effectLst/>
                <a:latin typeface="+mj-lt"/>
                <a:ea typeface="Calibri" panose="020F0502020204030204" pitchFamily="34" charset="0"/>
                <a:cs typeface="Times New Roman" panose="02020603050405020304" pitchFamily="18" charset="0"/>
              </a:rPr>
              <a:t>Procurement .. Purchasing 2Ring DW </a:t>
            </a:r>
            <a:endParaRPr lang="sk-SK" kern="100">
              <a:solidFill>
                <a:schemeClr val="tx1"/>
              </a:solidFill>
              <a:effectLst/>
              <a:latin typeface="+mj-lt"/>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83583E53-3E74-8472-1B7B-38EE8B41A2D4}"/>
              </a:ext>
            </a:extLst>
          </p:cNvPr>
          <p:cNvSpPr txBox="1">
            <a:spLocks/>
          </p:cNvSpPr>
          <p:nvPr/>
        </p:nvSpPr>
        <p:spPr>
          <a:xfrm>
            <a:off x="571499" y="4533778"/>
            <a:ext cx="4570343" cy="304066"/>
          </a:xfrm>
          <a:prstGeom prst="rect">
            <a:avLst/>
          </a:prstGeom>
        </p:spPr>
        <p:txBody>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defRPr/>
            </a:pPr>
            <a:r>
              <a:rPr lang="en-US" sz="1400">
                <a:latin typeface="CiscoSansTT Light"/>
                <a:ea typeface="+mn-lt"/>
                <a:cs typeface="CiscoSansTT Light"/>
              </a:rPr>
              <a:t>2RIng Cloud Subscription Ordering Example:</a:t>
            </a:r>
          </a:p>
          <a:p>
            <a:endParaRPr lang="en-US"/>
          </a:p>
        </p:txBody>
      </p:sp>
      <p:sp>
        <p:nvSpPr>
          <p:cNvPr id="4" name="TextBox 3">
            <a:extLst>
              <a:ext uri="{FF2B5EF4-FFF2-40B4-BE49-F238E27FC236}">
                <a16:creationId xmlns:a16="http://schemas.microsoft.com/office/drawing/2014/main" id="{399A0814-65AF-42EF-F042-C955C3674B2A}"/>
              </a:ext>
            </a:extLst>
          </p:cNvPr>
          <p:cNvSpPr txBox="1"/>
          <p:nvPr/>
        </p:nvSpPr>
        <p:spPr>
          <a:xfrm>
            <a:off x="474101" y="1375051"/>
            <a:ext cx="10753354" cy="307777"/>
          </a:xfrm>
          <a:prstGeom prst="rect">
            <a:avLst/>
          </a:prstGeom>
          <a:noFill/>
        </p:spPr>
        <p:txBody>
          <a:bodyPr wrap="square">
            <a:spAutoFit/>
          </a:bodyPr>
          <a:lstStyle/>
          <a:p>
            <a:r>
              <a:rPr lang="en-US" sz="1400">
                <a:solidFill>
                  <a:schemeClr val="bg1"/>
                </a:solidFill>
                <a:cs typeface="CiscoSansTT Light"/>
              </a:rPr>
              <a:t>2Ring Dashboards &amp; Wallboards (2Ring DW) is available via Cisco Ecommerce: </a:t>
            </a:r>
            <a:r>
              <a:rPr lang="en-US" sz="1400">
                <a:cs typeface="CiscoSansTT Light"/>
                <a:hlinkClick r:id="rId2"/>
              </a:rPr>
              <a:t>www.cisco.com/go/ordering</a:t>
            </a:r>
            <a:endParaRPr lang="en-US" sz="1400">
              <a:cs typeface="CiscoSansTT Light"/>
            </a:endParaRPr>
          </a:p>
        </p:txBody>
      </p:sp>
      <p:grpSp>
        <p:nvGrpSpPr>
          <p:cNvPr id="5" name="Group 4">
            <a:extLst>
              <a:ext uri="{FF2B5EF4-FFF2-40B4-BE49-F238E27FC236}">
                <a16:creationId xmlns:a16="http://schemas.microsoft.com/office/drawing/2014/main" id="{9FE7188B-9E00-9206-11FA-AC09C7A79F8D}"/>
              </a:ext>
            </a:extLst>
          </p:cNvPr>
          <p:cNvGrpSpPr/>
          <p:nvPr/>
        </p:nvGrpSpPr>
        <p:grpSpPr>
          <a:xfrm>
            <a:off x="467389" y="2049002"/>
            <a:ext cx="4862317" cy="2342167"/>
            <a:chOff x="571500" y="2613464"/>
            <a:chExt cx="6387649" cy="3685037"/>
          </a:xfrm>
        </p:grpSpPr>
        <p:sp>
          <p:nvSpPr>
            <p:cNvPr id="6" name="Text Box 56" descr="© INSCALE GmbH, 26.05.2010&#10;http://www.presentationload.com/">
              <a:extLst>
                <a:ext uri="{FF2B5EF4-FFF2-40B4-BE49-F238E27FC236}">
                  <a16:creationId xmlns:a16="http://schemas.microsoft.com/office/drawing/2014/main" id="{72B8BCC4-EEAD-1A26-39E0-CF9D0324278D}"/>
                </a:ext>
              </a:extLst>
            </p:cNvPr>
            <p:cNvSpPr txBox="1">
              <a:spLocks noChangeArrowheads="1"/>
            </p:cNvSpPr>
            <p:nvPr/>
          </p:nvSpPr>
          <p:spPr bwMode="gray">
            <a:xfrm>
              <a:off x="705491" y="2844398"/>
              <a:ext cx="2034623" cy="3079759"/>
            </a:xfrm>
            <a:prstGeom prst="rect">
              <a:avLst/>
            </a:prstGeom>
            <a:noFill/>
            <a:ln w="9525">
              <a:noFill/>
              <a:miter lim="800000"/>
              <a:headEnd/>
              <a:tailEnd/>
            </a:ln>
            <a:effectLst/>
          </p:spPr>
          <p:txBody>
            <a:bodyPr wrap="square" lIns="182880" tIns="146304" rIns="182880" bIns="146304">
              <a:spAutoFit/>
            </a:bodyPr>
            <a:lstStyle/>
            <a:p>
              <a:pPr indent="-177436"/>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2Ring Cloud (2Ring-SaaS) </a:t>
              </a:r>
            </a:p>
            <a:p>
              <a:pPr indent="-177436"/>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or</a:t>
              </a:r>
            </a:p>
            <a:p>
              <a:pPr indent="-177436"/>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2Ring Self-Hosted (2Ring-SB) Subscription</a:t>
              </a:r>
            </a:p>
          </p:txBody>
        </p:sp>
        <p:sp>
          <p:nvSpPr>
            <p:cNvPr id="8" name="Text Box 57" descr="© INSCALE GmbH, 26.05.2010&#10;http://www.presentationload.com/">
              <a:extLst>
                <a:ext uri="{FF2B5EF4-FFF2-40B4-BE49-F238E27FC236}">
                  <a16:creationId xmlns:a16="http://schemas.microsoft.com/office/drawing/2014/main" id="{4662822F-F4DE-5A96-BF0E-6B756190C0F9}"/>
                </a:ext>
              </a:extLst>
            </p:cNvPr>
            <p:cNvSpPr txBox="1">
              <a:spLocks noChangeArrowheads="1"/>
            </p:cNvSpPr>
            <p:nvPr/>
          </p:nvSpPr>
          <p:spPr bwMode="gray">
            <a:xfrm>
              <a:off x="5039187" y="3185547"/>
              <a:ext cx="1919962" cy="2789218"/>
            </a:xfrm>
            <a:prstGeom prst="rect">
              <a:avLst/>
            </a:prstGeom>
            <a:noFill/>
            <a:ln w="9525">
              <a:noFill/>
              <a:miter lim="800000"/>
              <a:headEnd/>
              <a:tailEnd/>
            </a:ln>
            <a:effectLst/>
          </p:spPr>
          <p:txBody>
            <a:bodyPr wrap="square" lIns="182880" tIns="146304" rIns="182880" bIns="146304">
              <a:spAutoFit/>
            </a:bodyPr>
            <a:lstStyle/>
            <a:p>
              <a:pPr marL="0" lvl="1"/>
              <a:endParaRPr lang="en-US" sz="1200">
                <a:solidFill>
                  <a:srgbClr val="121212"/>
                </a:solidFill>
                <a:latin typeface="CiscoSansTT Light"/>
                <a:cs typeface="Calibri" pitchFamily="34" charset="0"/>
              </a:endParaRPr>
            </a:p>
            <a:p>
              <a:pPr marL="0" lvl="1"/>
              <a:r>
                <a:rPr lang="en-US" sz="1200">
                  <a:solidFill>
                    <a:srgbClr val="121212"/>
                  </a:solidFill>
                  <a:latin typeface="CiscoSansTT Light"/>
                  <a:cs typeface="Calibri" pitchFamily="34" charset="0"/>
                </a:rPr>
                <a:t>Identify </a:t>
              </a:r>
            </a:p>
            <a:p>
              <a:pPr marL="0" lvl="1"/>
              <a:r>
                <a:rPr lang="en-US" sz="1200">
                  <a:solidFill>
                    <a:srgbClr val="121212"/>
                  </a:solidFill>
                  <a:latin typeface="CiscoSansTT Light"/>
                  <a:cs typeface="Calibri" pitchFamily="34" charset="0"/>
                </a:rPr>
                <a:t>Number of Concurrent Agents (min 10) and initial term (min 12-months)</a:t>
              </a:r>
            </a:p>
          </p:txBody>
        </p:sp>
        <p:sp>
          <p:nvSpPr>
            <p:cNvPr id="9" name="Text Box 56" descr="© INSCALE GmbH, 26.05.2010&#10;http://www.presentationload.com/">
              <a:extLst>
                <a:ext uri="{FF2B5EF4-FFF2-40B4-BE49-F238E27FC236}">
                  <a16:creationId xmlns:a16="http://schemas.microsoft.com/office/drawing/2014/main" id="{CE69CF5F-4434-784B-D5C4-1B1F78FBB808}"/>
                </a:ext>
              </a:extLst>
            </p:cNvPr>
            <p:cNvSpPr txBox="1">
              <a:spLocks noChangeArrowheads="1"/>
            </p:cNvSpPr>
            <p:nvPr/>
          </p:nvSpPr>
          <p:spPr bwMode="gray">
            <a:xfrm>
              <a:off x="2732967" y="2928199"/>
              <a:ext cx="1937039" cy="3370302"/>
            </a:xfrm>
            <a:prstGeom prst="rect">
              <a:avLst/>
            </a:prstGeom>
            <a:noFill/>
            <a:ln w="9525">
              <a:noFill/>
              <a:miter lim="800000"/>
              <a:headEnd/>
              <a:tailEnd/>
            </a:ln>
            <a:effectLst/>
          </p:spPr>
          <p:txBody>
            <a:bodyPr wrap="square" lIns="182880" tIns="146304" rIns="182880" bIns="146304">
              <a:spAutoFit/>
            </a:bodyPr>
            <a:lstStyle/>
            <a:p>
              <a:pPr marL="0" lvl="1"/>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New Customer </a:t>
              </a:r>
            </a:p>
            <a:p>
              <a:pPr indent="-177436"/>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or </a:t>
              </a:r>
            </a:p>
            <a:p>
              <a:pPr indent="-177436"/>
              <a:endParaRPr lang="en-US" sz="1200">
                <a:solidFill>
                  <a:srgbClr val="121212"/>
                </a:solidFill>
                <a:latin typeface="CiscoSansTT Light"/>
                <a:cs typeface="Calibri" pitchFamily="34" charset="0"/>
              </a:endParaRPr>
            </a:p>
            <a:p>
              <a:pPr indent="-177436"/>
              <a:r>
                <a:rPr lang="en-US" sz="1200">
                  <a:solidFill>
                    <a:srgbClr val="121212"/>
                  </a:solidFill>
                  <a:latin typeface="CiscoSansTT Light"/>
                  <a:cs typeface="Calibri" pitchFamily="34" charset="0"/>
                </a:rPr>
                <a:t>Existing Customer moving from perpetual licenses</a:t>
              </a:r>
            </a:p>
          </p:txBody>
        </p:sp>
        <p:sp>
          <p:nvSpPr>
            <p:cNvPr id="14" name="Freeform 6">
              <a:extLst>
                <a:ext uri="{FF2B5EF4-FFF2-40B4-BE49-F238E27FC236}">
                  <a16:creationId xmlns:a16="http://schemas.microsoft.com/office/drawing/2014/main" id="{6F193912-B893-5EBB-3120-F5A905D7F726}"/>
                </a:ext>
              </a:extLst>
            </p:cNvPr>
            <p:cNvSpPr>
              <a:spLocks/>
            </p:cNvSpPr>
            <p:nvPr/>
          </p:nvSpPr>
          <p:spPr bwMode="auto">
            <a:xfrm>
              <a:off x="580317" y="2618696"/>
              <a:ext cx="2114551" cy="30268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endParaRPr>
            </a:p>
          </p:txBody>
        </p:sp>
        <p:sp>
          <p:nvSpPr>
            <p:cNvPr id="16" name="Freeform 6">
              <a:extLst>
                <a:ext uri="{FF2B5EF4-FFF2-40B4-BE49-F238E27FC236}">
                  <a16:creationId xmlns:a16="http://schemas.microsoft.com/office/drawing/2014/main" id="{987BEA16-2A47-1D94-5EE0-AD245DAF254D}"/>
                </a:ext>
              </a:extLst>
            </p:cNvPr>
            <p:cNvSpPr>
              <a:spLocks/>
            </p:cNvSpPr>
            <p:nvPr/>
          </p:nvSpPr>
          <p:spPr bwMode="auto">
            <a:xfrm>
              <a:off x="571500" y="2613464"/>
              <a:ext cx="2114551" cy="38750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rPr>
                <a:t>Step</a:t>
              </a:r>
              <a:r>
                <a:rPr kumimoji="0" lang="en-US" sz="1467" b="0" i="0" u="none" strike="noStrike" kern="1200" cap="none" spc="0" normalizeH="0" noProof="0">
                  <a:ln>
                    <a:noFill/>
                  </a:ln>
                  <a:solidFill>
                    <a:srgbClr val="FFFFFF"/>
                  </a:solidFill>
                  <a:effectLst/>
                  <a:uLnTx/>
                  <a:uFillTx/>
                  <a:latin typeface="CiscoSansTT" panose="020B0503020201020303" pitchFamily="34" charset="0"/>
                  <a:ea typeface="+mn-ea"/>
                  <a:cs typeface="+mn-cs"/>
                </a:rPr>
                <a:t> 1</a:t>
              </a:r>
              <a:endPar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endParaRPr>
            </a:p>
          </p:txBody>
        </p:sp>
        <p:sp>
          <p:nvSpPr>
            <p:cNvPr id="17" name="Freeform 7">
              <a:extLst>
                <a:ext uri="{FF2B5EF4-FFF2-40B4-BE49-F238E27FC236}">
                  <a16:creationId xmlns:a16="http://schemas.microsoft.com/office/drawing/2014/main" id="{3F588399-9333-D1EF-0300-624E4CCD7186}"/>
                </a:ext>
              </a:extLst>
            </p:cNvPr>
            <p:cNvSpPr>
              <a:spLocks/>
            </p:cNvSpPr>
            <p:nvPr/>
          </p:nvSpPr>
          <p:spPr bwMode="auto">
            <a:xfrm>
              <a:off x="2681467" y="2624822"/>
              <a:ext cx="1895153" cy="595718"/>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121920" tIns="60960" rIns="121920" bIns="60960" numCol="1" anchor="ctr" anchorCtr="0" compatLnSpc="1">
              <a:prstTxWarp prst="textNoShape">
                <a:avLst/>
              </a:prstTxWarp>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rPr>
                <a:t>Step 2</a:t>
              </a:r>
            </a:p>
          </p:txBody>
        </p:sp>
      </p:grpSp>
      <p:graphicFrame>
        <p:nvGraphicFramePr>
          <p:cNvPr id="18" name="Table 17">
            <a:extLst>
              <a:ext uri="{FF2B5EF4-FFF2-40B4-BE49-F238E27FC236}">
                <a16:creationId xmlns:a16="http://schemas.microsoft.com/office/drawing/2014/main" id="{6E9783A1-F643-C9BD-4044-A647D75BD971}"/>
              </a:ext>
            </a:extLst>
          </p:cNvPr>
          <p:cNvGraphicFramePr>
            <a:graphicFrameLocks noGrp="1"/>
          </p:cNvGraphicFramePr>
          <p:nvPr>
            <p:extLst>
              <p:ext uri="{D42A27DB-BD31-4B8C-83A1-F6EECF244321}">
                <p14:modId xmlns:p14="http://schemas.microsoft.com/office/powerpoint/2010/main" val="4289572089"/>
              </p:ext>
            </p:extLst>
          </p:nvPr>
        </p:nvGraphicFramePr>
        <p:xfrm>
          <a:off x="5850778" y="2058017"/>
          <a:ext cx="5376677" cy="2055190"/>
        </p:xfrm>
        <a:graphic>
          <a:graphicData uri="http://schemas.openxmlformats.org/drawingml/2006/table">
            <a:tbl>
              <a:tblPr/>
              <a:tblGrid>
                <a:gridCol w="1306237">
                  <a:extLst>
                    <a:ext uri="{9D8B030D-6E8A-4147-A177-3AD203B41FA5}">
                      <a16:colId xmlns:a16="http://schemas.microsoft.com/office/drawing/2014/main" val="3621780183"/>
                    </a:ext>
                  </a:extLst>
                </a:gridCol>
                <a:gridCol w="4070440">
                  <a:extLst>
                    <a:ext uri="{9D8B030D-6E8A-4147-A177-3AD203B41FA5}">
                      <a16:colId xmlns:a16="http://schemas.microsoft.com/office/drawing/2014/main" val="1261568934"/>
                    </a:ext>
                  </a:extLst>
                </a:gridCol>
              </a:tblGrid>
              <a:tr h="520318">
                <a:tc>
                  <a:txBody>
                    <a:bodyPr/>
                    <a:lstStyle/>
                    <a:p>
                      <a:pPr algn="ctr" fontAlgn="ctr"/>
                      <a:r>
                        <a:rPr lang="en-US" sz="900" b="1" i="0" u="none" strike="noStrike">
                          <a:solidFill>
                            <a:schemeClr val="tx1"/>
                          </a:solidFill>
                          <a:effectLst/>
                          <a:latin typeface="CiscoSansTT" panose="020B0503020201020303" pitchFamily="34" charset="0"/>
                        </a:rPr>
                        <a:t>PID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787A"/>
                    </a:solidFill>
                  </a:tcPr>
                </a:tc>
                <a:tc>
                  <a:txBody>
                    <a:bodyPr/>
                    <a:lstStyle/>
                    <a:p>
                      <a:pPr algn="ctr" fontAlgn="ctr"/>
                      <a:r>
                        <a:rPr lang="en-US" sz="900" b="1" i="0" u="none" strike="noStrike">
                          <a:solidFill>
                            <a:schemeClr val="tx1"/>
                          </a:solidFill>
                          <a:effectLst/>
                          <a:latin typeface="CiscoSansTT" panose="020B0503020201020303" pitchFamily="34" charset="0"/>
                        </a:rPr>
                        <a:t>Description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787A"/>
                    </a:solidFill>
                  </a:tcPr>
                </a:tc>
                <a:extLst>
                  <a:ext uri="{0D108BD9-81ED-4DB2-BD59-A6C34878D82A}">
                    <a16:rowId xmlns:a16="http://schemas.microsoft.com/office/drawing/2014/main" val="3829893489"/>
                  </a:ext>
                </a:extLst>
              </a:tr>
              <a:tr h="184863">
                <a:tc>
                  <a:txBody>
                    <a:bodyPr/>
                    <a:lstStyle/>
                    <a:p>
                      <a:pPr algn="ctr" fontAlgn="b"/>
                      <a:r>
                        <a:rPr lang="en-US" sz="900" b="1" i="0" u="none" strike="noStrike">
                          <a:solidFill>
                            <a:srgbClr val="FFFFFF"/>
                          </a:solidFill>
                          <a:effectLst/>
                          <a:latin typeface="CiscoSansTT" panose="020B0503020201020303" pitchFamily="34" charset="0"/>
                        </a:rPr>
                        <a:t>2RING-SAAS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tc>
                  <a:txBody>
                    <a:bodyPr/>
                    <a:lstStyle/>
                    <a:p>
                      <a:pPr algn="ctr" fontAlgn="b"/>
                      <a:r>
                        <a:rPr lang="en-US" sz="900" b="1" i="0" u="none" strike="noStrike">
                          <a:solidFill>
                            <a:srgbClr val="FFFFFF"/>
                          </a:solidFill>
                          <a:effectLst/>
                          <a:latin typeface="CiscoSansTT" panose="020B0503020201020303" pitchFamily="34" charset="0"/>
                        </a:rPr>
                        <a:t>2Ring Cloud Subscription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697386975"/>
                  </a:ext>
                </a:extLst>
              </a:tr>
              <a:tr h="169945">
                <a:tc>
                  <a:txBody>
                    <a:bodyPr/>
                    <a:lstStyle/>
                    <a:p>
                      <a:pPr algn="l" fontAlgn="b"/>
                      <a:r>
                        <a:rPr lang="en-US" sz="900" b="0" i="0" u="none" strike="noStrike">
                          <a:solidFill>
                            <a:srgbClr val="000000"/>
                          </a:solidFill>
                          <a:effectLst/>
                          <a:latin typeface="CiscoSansTT" panose="020B0503020201020303" pitchFamily="34" charset="0"/>
                        </a:rPr>
                        <a:t>2RC-DW-WXCC</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rPr>
                        <a:t>2Ring DW - </a:t>
                      </a:r>
                      <a:r>
                        <a:rPr lang="en-US" sz="900" b="0" i="0" u="none" strike="noStrike" err="1">
                          <a:solidFill>
                            <a:srgbClr val="000000"/>
                          </a:solidFill>
                          <a:effectLst/>
                          <a:latin typeface="CiscoSansTT" panose="020B0503020201020303" pitchFamily="34" charset="0"/>
                        </a:rPr>
                        <a:t>WebexCC</a:t>
                      </a:r>
                      <a:r>
                        <a:rPr lang="en-US" sz="900" b="0" i="0" u="none" strike="noStrike">
                          <a:solidFill>
                            <a:srgbClr val="000000"/>
                          </a:solidFill>
                          <a:effectLst/>
                          <a:latin typeface="CiscoSansTT" panose="020B0503020201020303" pitchFamily="34" charset="0"/>
                        </a:rPr>
                        <a:t> - per concurrent agent/supervisor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6717931"/>
                  </a:ext>
                </a:extLst>
              </a:tr>
              <a:tr h="152927">
                <a:tc>
                  <a:txBody>
                    <a:bodyPr/>
                    <a:lstStyle/>
                    <a:p>
                      <a:r>
                        <a:rPr lang="en-US" sz="900" b="0" i="0" u="none" strike="noStrike">
                          <a:solidFill>
                            <a:srgbClr val="000000"/>
                          </a:solidFill>
                          <a:effectLst/>
                          <a:latin typeface="CiscoSansTT" panose="020B0503020201020303" pitchFamily="34" charset="0"/>
                        </a:rPr>
                        <a:t>2RC-DW-CRD</a:t>
                      </a:r>
                      <a:endParaRPr lang="en-US"/>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882171" rtl="0" eaLnBrk="1" fontAlgn="b" latinLnBrk="0" hangingPunct="1">
                        <a:lnSpc>
                          <a:spcPct val="100000"/>
                        </a:lnSpc>
                        <a:spcBef>
                          <a:spcPts val="0"/>
                        </a:spcBef>
                        <a:spcAft>
                          <a:spcPts val="0"/>
                        </a:spcAft>
                        <a:buClrTx/>
                        <a:buSzTx/>
                        <a:buFontTx/>
                        <a:buNone/>
                        <a:tabLst/>
                        <a:defRPr/>
                      </a:pPr>
                      <a:r>
                        <a:rPr lang="en-US" sz="900" b="0" i="0" u="none" strike="noStrike">
                          <a:solidFill>
                            <a:srgbClr val="000000"/>
                          </a:solidFill>
                          <a:effectLst/>
                          <a:latin typeface="CiscoSansTT" panose="020B0503020201020303" pitchFamily="34" charset="0"/>
                        </a:rPr>
                        <a:t>2Ring DW - </a:t>
                      </a:r>
                      <a:r>
                        <a:rPr lang="en-US" sz="900" b="0" i="0" u="none" strike="noStrike" err="1">
                          <a:solidFill>
                            <a:srgbClr val="000000"/>
                          </a:solidFill>
                          <a:effectLst/>
                          <a:latin typeface="CiscoSansTT" panose="020B0503020201020303" pitchFamily="34" charset="0"/>
                        </a:rPr>
                        <a:t>WebexCC</a:t>
                      </a:r>
                      <a:r>
                        <a:rPr lang="en-US" sz="900" b="0" i="0" u="none" strike="noStrike">
                          <a:solidFill>
                            <a:srgbClr val="000000"/>
                          </a:solidFill>
                          <a:effectLst/>
                          <a:latin typeface="CiscoSansTT" panose="020B0503020201020303" pitchFamily="34" charset="0"/>
                        </a:rPr>
                        <a:t> - per conc agent/supervisor – migration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9820457"/>
                  </a:ext>
                </a:extLst>
              </a:tr>
              <a:tr h="184863">
                <a:tc>
                  <a:txBody>
                    <a:bodyPr/>
                    <a:lstStyle/>
                    <a:p>
                      <a:pPr algn="ctr" fontAlgn="b"/>
                      <a:r>
                        <a:rPr lang="en-US" sz="900" b="1" i="0" u="none" strike="noStrike">
                          <a:solidFill>
                            <a:srgbClr val="FFFFFF"/>
                          </a:solidFill>
                          <a:effectLst/>
                          <a:latin typeface="CiscoSansTT" panose="020B0503020201020303" pitchFamily="34" charset="0"/>
                        </a:rPr>
                        <a:t>2RING-SB</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tc>
                  <a:txBody>
                    <a:bodyPr/>
                    <a:lstStyle/>
                    <a:p>
                      <a:pPr marL="0" marR="0" lvl="0" indent="0" algn="ctr" defTabSz="882171" rtl="0" eaLnBrk="1" fontAlgn="b" latinLnBrk="0" hangingPunct="1">
                        <a:lnSpc>
                          <a:spcPct val="100000"/>
                        </a:lnSpc>
                        <a:spcBef>
                          <a:spcPts val="0"/>
                        </a:spcBef>
                        <a:spcAft>
                          <a:spcPts val="0"/>
                        </a:spcAft>
                        <a:buClrTx/>
                        <a:buSzTx/>
                        <a:buFontTx/>
                        <a:buNone/>
                        <a:tabLst/>
                        <a:defRPr/>
                      </a:pPr>
                      <a:r>
                        <a:rPr lang="en-US" sz="900" b="1" i="0" u="none" strike="noStrike">
                          <a:solidFill>
                            <a:srgbClr val="FFFFFF"/>
                          </a:solidFill>
                          <a:effectLst/>
                          <a:latin typeface="CiscoSansTT" panose="020B0503020201020303" pitchFamily="34" charset="0"/>
                        </a:rPr>
                        <a:t>2Ring Self-Hosted Subscription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628058705"/>
                  </a:ext>
                </a:extLst>
              </a:tr>
              <a:tr h="33685">
                <a:tc>
                  <a:txBody>
                    <a:bodyPr/>
                    <a:lstStyle/>
                    <a:p>
                      <a:pPr algn="l" fontAlgn="b"/>
                      <a:r>
                        <a:rPr lang="en-US" sz="900" b="0" i="0" u="none" strike="noStrike">
                          <a:solidFill>
                            <a:srgbClr val="000000"/>
                          </a:solidFill>
                          <a:effectLst/>
                          <a:latin typeface="CiscoSansTT" panose="020B0503020201020303" pitchFamily="34" charset="0"/>
                        </a:rPr>
                        <a:t>2RS-DW</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rPr>
                        <a:t>2Ring DW – per concurrent agent/supervisor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001488"/>
                  </a:ext>
                </a:extLst>
              </a:tr>
              <a:tr h="144175">
                <a:tc>
                  <a:txBody>
                    <a:bodyPr/>
                    <a:lstStyle/>
                    <a:p>
                      <a:pPr algn="l" fontAlgn="b"/>
                      <a:r>
                        <a:rPr lang="en-US" sz="900" b="0" i="0" u="none" strike="noStrike">
                          <a:solidFill>
                            <a:srgbClr val="000000"/>
                          </a:solidFill>
                          <a:effectLst/>
                          <a:latin typeface="CiscoSansTT" panose="020B0503020201020303" pitchFamily="34" charset="0"/>
                        </a:rPr>
                        <a:t>2RS-DW-CRD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rPr>
                        <a:t>2Ring DW – per concurrent agent/supervisor – migration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89152198"/>
                  </a:ext>
                </a:extLst>
              </a:tr>
              <a:tr h="184863">
                <a:tc>
                  <a:txBody>
                    <a:bodyPr/>
                    <a:lstStyle/>
                    <a:p>
                      <a:pPr algn="ctr" fontAlgn="b"/>
                      <a:r>
                        <a:rPr lang="en-US" sz="900" b="1" i="0" u="none" strike="noStrike">
                          <a:solidFill>
                            <a:srgbClr val="FFFFFF"/>
                          </a:solidFill>
                          <a:effectLst/>
                          <a:latin typeface="CiscoSansTT" panose="020B0503020201020303" pitchFamily="34" charset="0"/>
                        </a:rPr>
                        <a:t>2RING-1TF</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tc>
                  <a:txBody>
                    <a:bodyPr/>
                    <a:lstStyle/>
                    <a:p>
                      <a:pPr algn="ctr" fontAlgn="b"/>
                      <a:r>
                        <a:rPr lang="en-US" sz="900" b="1" i="0" u="none" strike="noStrike">
                          <a:solidFill>
                            <a:srgbClr val="FFFFFF"/>
                          </a:solidFill>
                          <a:effectLst/>
                          <a:latin typeface="CiscoSansTT" panose="020B0503020201020303" pitchFamily="34" charset="0"/>
                        </a:rPr>
                        <a:t>One-Time Activation Fees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290923616"/>
                  </a:ext>
                </a:extLst>
              </a:tr>
              <a:tr h="184863">
                <a:tc>
                  <a:txBody>
                    <a:bodyPr/>
                    <a:lstStyle/>
                    <a:p>
                      <a:pPr algn="l" fontAlgn="b"/>
                      <a:r>
                        <a:rPr lang="en-US" sz="900" b="0" i="0" u="none" strike="noStrike">
                          <a:solidFill>
                            <a:srgbClr val="000000"/>
                          </a:solidFill>
                          <a:effectLst/>
                          <a:latin typeface="CiscoSansTT" panose="020B0503020201020303" pitchFamily="34" charset="0"/>
                        </a:rPr>
                        <a:t>2RC-SERVICES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rPr>
                        <a:t>Setup, and training – CLOUD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66839652"/>
                  </a:ext>
                </a:extLst>
              </a:tr>
              <a:tr h="184863">
                <a:tc>
                  <a:txBody>
                    <a:bodyPr/>
                    <a:lstStyle/>
                    <a:p>
                      <a:pPr algn="l" fontAlgn="b"/>
                      <a:r>
                        <a:rPr lang="en-US" sz="900" b="0" i="0" u="none" strike="noStrike">
                          <a:solidFill>
                            <a:srgbClr val="000000"/>
                          </a:solidFill>
                          <a:effectLst/>
                          <a:latin typeface="CiscoSansTT" panose="020B0503020201020303" pitchFamily="34" charset="0"/>
                        </a:rPr>
                        <a:t>2RS-SERVICES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882171" rtl="0" eaLnBrk="1" fontAlgn="b" latinLnBrk="0" hangingPunct="1">
                        <a:lnSpc>
                          <a:spcPct val="100000"/>
                        </a:lnSpc>
                        <a:spcBef>
                          <a:spcPts val="0"/>
                        </a:spcBef>
                        <a:spcAft>
                          <a:spcPts val="0"/>
                        </a:spcAft>
                        <a:buClrTx/>
                        <a:buSzTx/>
                        <a:buFontTx/>
                        <a:buNone/>
                        <a:tabLst/>
                        <a:defRPr/>
                      </a:pPr>
                      <a:r>
                        <a:rPr lang="en-US" sz="900" b="0" i="0" u="none" strike="noStrike">
                          <a:solidFill>
                            <a:srgbClr val="000000"/>
                          </a:solidFill>
                          <a:effectLst/>
                          <a:latin typeface="CiscoSansTT" panose="020B0503020201020303" pitchFamily="34" charset="0"/>
                        </a:rPr>
                        <a:t>Setup, and training – SELF-HOSTED</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8298815"/>
                  </a:ext>
                </a:extLst>
              </a:tr>
            </a:tbl>
          </a:graphicData>
        </a:graphic>
      </p:graphicFrame>
      <p:graphicFrame>
        <p:nvGraphicFramePr>
          <p:cNvPr id="19" name="Table 18">
            <a:extLst>
              <a:ext uri="{FF2B5EF4-FFF2-40B4-BE49-F238E27FC236}">
                <a16:creationId xmlns:a16="http://schemas.microsoft.com/office/drawing/2014/main" id="{3AF8FBB6-B855-FFDF-8A58-17F7475F03E1}"/>
              </a:ext>
            </a:extLst>
          </p:cNvPr>
          <p:cNvGraphicFramePr>
            <a:graphicFrameLocks noGrp="1"/>
          </p:cNvGraphicFramePr>
          <p:nvPr>
            <p:extLst>
              <p:ext uri="{D42A27DB-BD31-4B8C-83A1-F6EECF244321}">
                <p14:modId xmlns:p14="http://schemas.microsoft.com/office/powerpoint/2010/main" val="299562045"/>
              </p:ext>
            </p:extLst>
          </p:nvPr>
        </p:nvGraphicFramePr>
        <p:xfrm>
          <a:off x="467388" y="5039954"/>
          <a:ext cx="4800307" cy="833120"/>
        </p:xfrm>
        <a:graphic>
          <a:graphicData uri="http://schemas.openxmlformats.org/drawingml/2006/table">
            <a:tbl>
              <a:tblPr firstRow="1" bandRow="1"/>
              <a:tblGrid>
                <a:gridCol w="1330655">
                  <a:extLst>
                    <a:ext uri="{9D8B030D-6E8A-4147-A177-3AD203B41FA5}">
                      <a16:colId xmlns:a16="http://schemas.microsoft.com/office/drawing/2014/main" val="133019796"/>
                    </a:ext>
                  </a:extLst>
                </a:gridCol>
                <a:gridCol w="547186">
                  <a:extLst>
                    <a:ext uri="{9D8B030D-6E8A-4147-A177-3AD203B41FA5}">
                      <a16:colId xmlns:a16="http://schemas.microsoft.com/office/drawing/2014/main" val="3107818638"/>
                    </a:ext>
                  </a:extLst>
                </a:gridCol>
                <a:gridCol w="2922466">
                  <a:extLst>
                    <a:ext uri="{9D8B030D-6E8A-4147-A177-3AD203B41FA5}">
                      <a16:colId xmlns:a16="http://schemas.microsoft.com/office/drawing/2014/main" val="3195163012"/>
                    </a:ext>
                  </a:extLst>
                </a:gridCol>
              </a:tblGrid>
              <a:tr h="184150">
                <a:tc gridSpan="3">
                  <a:txBody>
                    <a:bodyPr/>
                    <a:lstStyle/>
                    <a:p>
                      <a:pPr algn="ctr" fontAlgn="b"/>
                      <a:r>
                        <a:rPr lang="en-US" sz="900" b="0" i="0" u="none" strike="noStrike">
                          <a:solidFill>
                            <a:schemeClr val="tx1"/>
                          </a:solidFill>
                          <a:effectLst/>
                          <a:latin typeface="CiscoSansTT Medium" panose="020B0903020201020303" pitchFamily="34" charset="0"/>
                          <a:cs typeface="CiscoSansTT Medium" panose="020B0903020201020303" pitchFamily="34" charset="0"/>
                        </a:rPr>
                        <a:t>New Customer for 2Ring Cloud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8217859"/>
                  </a:ext>
                </a:extLst>
              </a:tr>
              <a:tr h="184150">
                <a:tc>
                  <a:txBody>
                    <a:bodyPr/>
                    <a:lstStyle/>
                    <a:p>
                      <a:pPr algn="ctr" fontAlgn="b"/>
                      <a:r>
                        <a:rPr lang="en-US" sz="900" b="0" i="0" u="none" strike="noStrike">
                          <a:solidFill>
                            <a:schemeClr val="tx1"/>
                          </a:solidFill>
                          <a:effectLst/>
                          <a:latin typeface="+mj-lt"/>
                        </a:rPr>
                        <a:t>PID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787A"/>
                    </a:solidFill>
                  </a:tcPr>
                </a:tc>
                <a:tc>
                  <a:txBody>
                    <a:bodyPr/>
                    <a:lstStyle/>
                    <a:p>
                      <a:pPr algn="ctr" fontAlgn="b"/>
                      <a:r>
                        <a:rPr lang="en-US" sz="900" b="0" i="0" u="none" strike="noStrike">
                          <a:solidFill>
                            <a:schemeClr val="tx1"/>
                          </a:solidFill>
                          <a:effectLst/>
                          <a:latin typeface="+mj-lt"/>
                        </a:rPr>
                        <a:t>Term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787A"/>
                    </a:solidFill>
                  </a:tcPr>
                </a:tc>
                <a:tc>
                  <a:txBody>
                    <a:bodyPr/>
                    <a:lstStyle/>
                    <a:p>
                      <a:pPr algn="ctr" fontAlgn="b"/>
                      <a:r>
                        <a:rPr lang="en-US" sz="900" b="0" i="0" u="none" strike="noStrike">
                          <a:solidFill>
                            <a:schemeClr val="tx1"/>
                          </a:solidFill>
                          <a:effectLst/>
                          <a:latin typeface="+mj-lt"/>
                        </a:rPr>
                        <a:t>Descriptions and Inclusions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787A"/>
                    </a:solidFill>
                  </a:tcPr>
                </a:tc>
                <a:extLst>
                  <a:ext uri="{0D108BD9-81ED-4DB2-BD59-A6C34878D82A}">
                    <a16:rowId xmlns:a16="http://schemas.microsoft.com/office/drawing/2014/main" val="2035828444"/>
                  </a:ext>
                </a:extLst>
              </a:tr>
              <a:tr h="184150">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2RC-DW-WXCC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1 Year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2Ring DW - Cisco WXCC Connector - per concurrent agent/supervisor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937332"/>
                  </a:ext>
                </a:extLst>
              </a:tr>
              <a:tr h="184150">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2RC-SERVICES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iscoSansTT" panose="020B0503020201020303" pitchFamily="34" charset="0"/>
                          <a:cs typeface="CiscoSansTT" panose="020B0503020201020303" pitchFamily="34" charset="0"/>
                        </a:rPr>
                        <a:t>2Ring Service Activation Fee (Cloud)</a:t>
                      </a:r>
                      <a:endParaRPr lang="fr-FR" sz="900" b="0" i="0" u="none" strike="noStrike">
                        <a:solidFill>
                          <a:srgbClr val="000000"/>
                        </a:solidFill>
                        <a:effectLst/>
                        <a:latin typeface="CiscoSansTT" panose="020B0503020201020303" pitchFamily="34" charset="0"/>
                        <a:cs typeface="CiscoSansTT" panose="020B0503020201020303"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299593"/>
                  </a:ext>
                </a:extLst>
              </a:tr>
            </a:tbl>
          </a:graphicData>
        </a:graphic>
      </p:graphicFrame>
      <p:sp>
        <p:nvSpPr>
          <p:cNvPr id="21" name="Freeform 5">
            <a:extLst>
              <a:ext uri="{FF2B5EF4-FFF2-40B4-BE49-F238E27FC236}">
                <a16:creationId xmlns:a16="http://schemas.microsoft.com/office/drawing/2014/main" id="{DA5F4598-5AD7-133F-E029-036B922F828E}"/>
              </a:ext>
            </a:extLst>
          </p:cNvPr>
          <p:cNvSpPr>
            <a:spLocks/>
          </p:cNvSpPr>
          <p:nvPr/>
        </p:nvSpPr>
        <p:spPr bwMode="auto">
          <a:xfrm>
            <a:off x="3649208" y="2051382"/>
            <a:ext cx="1618488" cy="526079"/>
          </a:xfrm>
          <a:prstGeom prst="rect">
            <a:avLst/>
          </a:prstGeom>
          <a:solidFill>
            <a:srgbClr val="F2787A"/>
          </a:solidFill>
          <a:ln>
            <a:noFill/>
          </a:ln>
        </p:spPr>
        <p:txBody>
          <a:bodyPr vert="horz" wrap="square" lIns="121920" tIns="60960" rIns="121920" bIns="60960" numCol="1" anchor="t"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3" name="Freeform 7">
            <a:extLst>
              <a:ext uri="{FF2B5EF4-FFF2-40B4-BE49-F238E27FC236}">
                <a16:creationId xmlns:a16="http://schemas.microsoft.com/office/drawing/2014/main" id="{5F259CF8-E422-04E7-C75A-E72CEECA486A}"/>
              </a:ext>
            </a:extLst>
          </p:cNvPr>
          <p:cNvSpPr>
            <a:spLocks/>
          </p:cNvSpPr>
          <p:nvPr/>
        </p:nvSpPr>
        <p:spPr bwMode="auto">
          <a:xfrm>
            <a:off x="3662967" y="2054409"/>
            <a:ext cx="1606386" cy="523051"/>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121920" tIns="60960" rIns="121920" bIns="60960" numCol="1" anchor="ctr" anchorCtr="0" compatLnSpc="1">
            <a:prstTxWarp prst="textNoShape">
              <a:avLst/>
            </a:prstTxWarp>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rPr>
              <a:t>Step 3</a:t>
            </a:r>
          </a:p>
        </p:txBody>
      </p:sp>
      <p:sp>
        <p:nvSpPr>
          <p:cNvPr id="3" name="TextBox 2">
            <a:extLst>
              <a:ext uri="{FF2B5EF4-FFF2-40B4-BE49-F238E27FC236}">
                <a16:creationId xmlns:a16="http://schemas.microsoft.com/office/drawing/2014/main" id="{11B548FB-4491-E2BC-6713-B5E4C56A2787}"/>
              </a:ext>
            </a:extLst>
          </p:cNvPr>
          <p:cNvSpPr txBox="1"/>
          <p:nvPr/>
        </p:nvSpPr>
        <p:spPr>
          <a:xfrm>
            <a:off x="5850778" y="5039954"/>
            <a:ext cx="5769722" cy="954107"/>
          </a:xfrm>
          <a:prstGeom prst="rect">
            <a:avLst/>
          </a:prstGeom>
          <a:noFill/>
        </p:spPr>
        <p:txBody>
          <a:bodyPr wrap="square">
            <a:spAutoFit/>
          </a:bodyPr>
          <a:lstStyle/>
          <a:p>
            <a:r>
              <a:rPr lang="en-US" sz="1400" b="1">
                <a:solidFill>
                  <a:schemeClr val="bg1"/>
                </a:solidFill>
                <a:cs typeface="CiscoSansTT Light"/>
              </a:rPr>
              <a:t>2Ring Terms</a:t>
            </a:r>
          </a:p>
          <a:p>
            <a:pPr marL="285750" indent="-285750">
              <a:buFont typeface="Arial" panose="020B0604020202020204" pitchFamily="34" charset="0"/>
              <a:buChar char="•"/>
            </a:pPr>
            <a:endParaRPr lang="en-US" sz="1400">
              <a:solidFill>
                <a:schemeClr val="bg1"/>
              </a:solidFill>
              <a:cs typeface="CiscoSansTT Light"/>
            </a:endParaRPr>
          </a:p>
          <a:p>
            <a:pPr marL="285750" indent="-285750">
              <a:buFont typeface="Arial" panose="020B0604020202020204" pitchFamily="34" charset="0"/>
              <a:buChar char="•"/>
            </a:pPr>
            <a:r>
              <a:rPr lang="en-US" sz="1400">
                <a:solidFill>
                  <a:schemeClr val="bg1"/>
                </a:solidFill>
                <a:cs typeface="CiscoSansTT Light"/>
              </a:rPr>
              <a:t>2Ring Cloud at </a:t>
            </a:r>
            <a:r>
              <a:rPr lang="en-US" sz="1400">
                <a:solidFill>
                  <a:schemeClr val="bg1"/>
                </a:solidFill>
                <a:cs typeface="CiscoSansTT Light"/>
                <a:hlinkClick r:id="rId3"/>
              </a:rPr>
              <a:t>www.2Ring.com/LegalCloud</a:t>
            </a:r>
            <a:r>
              <a:rPr lang="en-US" sz="1400">
                <a:solidFill>
                  <a:schemeClr val="bg1"/>
                </a:solidFill>
                <a:cs typeface="CiscoSansTT Light"/>
              </a:rPr>
              <a:t> </a:t>
            </a:r>
          </a:p>
          <a:p>
            <a:pPr marL="285750" indent="-285750">
              <a:buFont typeface="Arial" panose="020B0604020202020204" pitchFamily="34" charset="0"/>
              <a:buChar char="•"/>
            </a:pPr>
            <a:r>
              <a:rPr lang="en-US" sz="1400">
                <a:solidFill>
                  <a:schemeClr val="bg1"/>
                </a:solidFill>
                <a:cs typeface="CiscoSansTT Light"/>
              </a:rPr>
              <a:t>2Ring Self-Hosted at </a:t>
            </a:r>
            <a:r>
              <a:rPr lang="en-US" sz="1400">
                <a:solidFill>
                  <a:schemeClr val="bg1"/>
                </a:solidFill>
                <a:cs typeface="CiscoSansTT Light"/>
                <a:hlinkClick r:id="rId4"/>
              </a:rPr>
              <a:t>www.2Ring.com/Legal</a:t>
            </a:r>
            <a:r>
              <a:rPr lang="en-US" sz="1400">
                <a:solidFill>
                  <a:schemeClr val="bg1"/>
                </a:solidFill>
                <a:cs typeface="CiscoSansTT Light"/>
              </a:rPr>
              <a:t> </a:t>
            </a:r>
            <a:endParaRPr lang="en-US" sz="1400">
              <a:cs typeface="CiscoSansTT Light"/>
            </a:endParaRPr>
          </a:p>
        </p:txBody>
      </p:sp>
    </p:spTree>
    <p:extLst>
      <p:ext uri="{BB962C8B-B14F-4D97-AF65-F5344CB8AC3E}">
        <p14:creationId xmlns:p14="http://schemas.microsoft.com/office/powerpoint/2010/main" val="227934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w: Pentagon 43">
            <a:extLst>
              <a:ext uri="{FF2B5EF4-FFF2-40B4-BE49-F238E27FC236}">
                <a16:creationId xmlns:a16="http://schemas.microsoft.com/office/drawing/2014/main" id="{D2319012-200C-E00C-9B4F-C93D9B913C79}"/>
              </a:ext>
            </a:extLst>
          </p:cNvPr>
          <p:cNvSpPr/>
          <p:nvPr/>
        </p:nvSpPr>
        <p:spPr>
          <a:xfrm>
            <a:off x="2330570" y="4582592"/>
            <a:ext cx="438824" cy="304716"/>
          </a:xfrm>
          <a:prstGeom prst="homePlate">
            <a:avLst/>
          </a:prstGeom>
          <a:solidFill>
            <a:srgbClr val="315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Pentagon 44">
            <a:extLst>
              <a:ext uri="{FF2B5EF4-FFF2-40B4-BE49-F238E27FC236}">
                <a16:creationId xmlns:a16="http://schemas.microsoft.com/office/drawing/2014/main" id="{7CCF0AD1-430E-CB1B-56D1-E2D480C4017D}"/>
              </a:ext>
            </a:extLst>
          </p:cNvPr>
          <p:cNvSpPr/>
          <p:nvPr/>
        </p:nvSpPr>
        <p:spPr>
          <a:xfrm>
            <a:off x="6330730" y="5291755"/>
            <a:ext cx="417467" cy="305822"/>
          </a:xfrm>
          <a:prstGeom prst="homePlate">
            <a:avLst/>
          </a:prstGeom>
          <a:solidFill>
            <a:srgbClr val="315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Pentagon 45">
            <a:extLst>
              <a:ext uri="{FF2B5EF4-FFF2-40B4-BE49-F238E27FC236}">
                <a16:creationId xmlns:a16="http://schemas.microsoft.com/office/drawing/2014/main" id="{5CEAF18D-1CA7-C70E-E7A1-835E59066915}"/>
              </a:ext>
            </a:extLst>
          </p:cNvPr>
          <p:cNvSpPr/>
          <p:nvPr/>
        </p:nvSpPr>
        <p:spPr>
          <a:xfrm>
            <a:off x="3992587" y="4941915"/>
            <a:ext cx="415108" cy="296768"/>
          </a:xfrm>
          <a:prstGeom prst="homePlate">
            <a:avLst/>
          </a:prstGeom>
          <a:solidFill>
            <a:srgbClr val="64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475353" y="609600"/>
            <a:ext cx="11145147" cy="536814"/>
          </a:xfrm>
          <a:solidFill>
            <a:srgbClr val="FBBD23"/>
          </a:solidFill>
        </p:spPr>
        <p:txBody>
          <a:bodyPr/>
          <a:lstStyle/>
          <a:p>
            <a:pPr>
              <a:lnSpc>
                <a:spcPct val="107000"/>
              </a:lnSpc>
              <a:spcAft>
                <a:spcPts val="800"/>
              </a:spcAft>
            </a:pPr>
            <a:r>
              <a:rPr lang="en-US" sz="3600" kern="100">
                <a:effectLst/>
                <a:latin typeface="+mj-lt"/>
                <a:ea typeface="Calibri" panose="020F0502020204030204" pitchFamily="34" charset="0"/>
                <a:cs typeface="Times New Roman" panose="02020603050405020304" pitchFamily="18" charset="0"/>
              </a:rPr>
              <a:t>Support, Delivery, and Customer Success with 2Ring</a:t>
            </a:r>
            <a:endParaRPr lang="sk-SK" sz="3600" kern="100">
              <a:effectLst/>
              <a:latin typeface="+mj-lt"/>
              <a:ea typeface="Calibri" panose="020F0502020204030204" pitchFamily="34" charset="0"/>
              <a:cs typeface="Times New Roman" panose="02020603050405020304" pitchFamily="18" charset="0"/>
            </a:endParaRPr>
          </a:p>
        </p:txBody>
      </p:sp>
      <p:sp>
        <p:nvSpPr>
          <p:cNvPr id="2" name="Text Placeholder 7">
            <a:extLst>
              <a:ext uri="{FF2B5EF4-FFF2-40B4-BE49-F238E27FC236}">
                <a16:creationId xmlns:a16="http://schemas.microsoft.com/office/drawing/2014/main" id="{F6E00BFE-E9AA-EF2C-1E3B-1D4945C51911}"/>
              </a:ext>
            </a:extLst>
          </p:cNvPr>
          <p:cNvSpPr txBox="1">
            <a:spLocks/>
          </p:cNvSpPr>
          <p:nvPr/>
        </p:nvSpPr>
        <p:spPr>
          <a:xfrm>
            <a:off x="475353" y="1264321"/>
            <a:ext cx="10233295" cy="33855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200" kern="100">
                <a:latin typeface="+mj-lt"/>
                <a:ea typeface="Calibri" panose="020F0502020204030204" pitchFamily="34" charset="0"/>
                <a:cs typeface="Times New Roman" panose="02020603050405020304" pitchFamily="18" charset="0"/>
              </a:rPr>
              <a:t>2Ring offers an exceptional onboarding experience from introduction through to discovery, delivery, and ongoing customer satisfaction. </a:t>
            </a:r>
            <a:endParaRPr lang="sk-SK" sz="1200" kern="100">
              <a:latin typeface="+mj-lt"/>
              <a:ea typeface="Calibri" panose="020F0502020204030204" pitchFamily="34" charset="0"/>
              <a:cs typeface="Times New Roman" panose="02020603050405020304" pitchFamily="18" charset="0"/>
            </a:endParaRPr>
          </a:p>
        </p:txBody>
      </p:sp>
      <p:sp>
        <p:nvSpPr>
          <p:cNvPr id="4" name="Arrow: Pentagon 3">
            <a:extLst>
              <a:ext uri="{FF2B5EF4-FFF2-40B4-BE49-F238E27FC236}">
                <a16:creationId xmlns:a16="http://schemas.microsoft.com/office/drawing/2014/main" id="{54EEA456-48AE-6E66-934A-A2A96ABF36CC}"/>
              </a:ext>
            </a:extLst>
          </p:cNvPr>
          <p:cNvSpPr/>
          <p:nvPr/>
        </p:nvSpPr>
        <p:spPr>
          <a:xfrm>
            <a:off x="11140432" y="1609595"/>
            <a:ext cx="708992" cy="1960250"/>
          </a:xfrm>
          <a:prstGeom prst="homePlate">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4A0CDA18-D7E7-9523-4B3D-C11DA70363DD}"/>
              </a:ext>
            </a:extLst>
          </p:cNvPr>
          <p:cNvSpPr/>
          <p:nvPr/>
        </p:nvSpPr>
        <p:spPr>
          <a:xfrm>
            <a:off x="7400265" y="1607783"/>
            <a:ext cx="708992" cy="1966204"/>
          </a:xfrm>
          <a:prstGeom prst="homePlate">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D9FF1C63-FEEC-B7E5-E6EB-F2C840635295}"/>
              </a:ext>
            </a:extLst>
          </p:cNvPr>
          <p:cNvSpPr>
            <a:spLocks/>
          </p:cNvSpPr>
          <p:nvPr/>
        </p:nvSpPr>
        <p:spPr bwMode="auto">
          <a:xfrm>
            <a:off x="451289" y="4207404"/>
            <a:ext cx="11293442" cy="295836"/>
          </a:xfrm>
          <a:prstGeom prst="rect">
            <a:avLst/>
          </a:pr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9" name="Freeform 6">
            <a:extLst>
              <a:ext uri="{FF2B5EF4-FFF2-40B4-BE49-F238E27FC236}">
                <a16:creationId xmlns:a16="http://schemas.microsoft.com/office/drawing/2014/main" id="{0C7EAF85-10C6-47BB-FF68-32AF72893A62}"/>
              </a:ext>
            </a:extLst>
          </p:cNvPr>
          <p:cNvSpPr>
            <a:spLocks/>
          </p:cNvSpPr>
          <p:nvPr/>
        </p:nvSpPr>
        <p:spPr bwMode="auto">
          <a:xfrm>
            <a:off x="427863" y="4228228"/>
            <a:ext cx="1957266" cy="266825"/>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450">
                <a:solidFill>
                  <a:srgbClr val="FFFFFF"/>
                </a:solidFill>
                <a:latin typeface="CiscoSansTT"/>
                <a:cs typeface="CiscoSansTT"/>
              </a:rPr>
              <a:t>1st Week</a:t>
            </a:r>
            <a:endParaRPr lang="en-US"/>
          </a:p>
        </p:txBody>
      </p:sp>
      <p:sp>
        <p:nvSpPr>
          <p:cNvPr id="11" name="Freeform 7">
            <a:extLst>
              <a:ext uri="{FF2B5EF4-FFF2-40B4-BE49-F238E27FC236}">
                <a16:creationId xmlns:a16="http://schemas.microsoft.com/office/drawing/2014/main" id="{E13F494B-224A-9118-BF84-324C9C2880BD}"/>
              </a:ext>
            </a:extLst>
          </p:cNvPr>
          <p:cNvSpPr>
            <a:spLocks/>
          </p:cNvSpPr>
          <p:nvPr/>
        </p:nvSpPr>
        <p:spPr bwMode="auto">
          <a:xfrm>
            <a:off x="2038886" y="4214788"/>
            <a:ext cx="2114724" cy="302683"/>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450">
                <a:solidFill>
                  <a:srgbClr val="FFFFFF"/>
                </a:solidFill>
                <a:latin typeface="CiscoSansTT"/>
                <a:cs typeface="CiscoSansTT"/>
              </a:rPr>
              <a:t>2nd Week</a:t>
            </a:r>
            <a:endParaRPr lang="en-US">
              <a:ea typeface="+mn-ea"/>
              <a:cs typeface="+mn-cs"/>
            </a:endParaRPr>
          </a:p>
        </p:txBody>
      </p:sp>
      <p:sp>
        <p:nvSpPr>
          <p:cNvPr id="13" name="Freeform 8">
            <a:extLst>
              <a:ext uri="{FF2B5EF4-FFF2-40B4-BE49-F238E27FC236}">
                <a16:creationId xmlns:a16="http://schemas.microsoft.com/office/drawing/2014/main" id="{BF36AF72-B87D-C0D7-ABD2-4716196D5F01}"/>
              </a:ext>
            </a:extLst>
          </p:cNvPr>
          <p:cNvSpPr>
            <a:spLocks/>
          </p:cNvSpPr>
          <p:nvPr/>
        </p:nvSpPr>
        <p:spPr bwMode="auto">
          <a:xfrm>
            <a:off x="3966392" y="4213264"/>
            <a:ext cx="2116844" cy="302683"/>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450">
                <a:solidFill>
                  <a:srgbClr val="FFFFFF"/>
                </a:solidFill>
                <a:latin typeface="CiscoSansTT"/>
                <a:cs typeface="CiscoSansTT"/>
              </a:rPr>
              <a:t>3rd Week</a:t>
            </a:r>
            <a:endParaRPr lang="en-US" sz="1450" b="0" i="0" u="none" strike="noStrike" kern="1200" cap="none" spc="0" normalizeH="0" baseline="0" noProof="0">
              <a:ln>
                <a:noFill/>
              </a:ln>
              <a:solidFill>
                <a:srgbClr val="FFFFFF"/>
              </a:solidFill>
              <a:effectLst/>
              <a:uLnTx/>
              <a:uFillTx/>
              <a:latin typeface="CiscoSansTT"/>
              <a:cs typeface="CiscoSansTT"/>
            </a:endParaRPr>
          </a:p>
        </p:txBody>
      </p:sp>
      <p:sp>
        <p:nvSpPr>
          <p:cNvPr id="14" name="Freeform 9">
            <a:extLst>
              <a:ext uri="{FF2B5EF4-FFF2-40B4-BE49-F238E27FC236}">
                <a16:creationId xmlns:a16="http://schemas.microsoft.com/office/drawing/2014/main" id="{AF2708D2-51BC-D10E-2C74-590155EC3E0C}"/>
              </a:ext>
            </a:extLst>
          </p:cNvPr>
          <p:cNvSpPr>
            <a:spLocks/>
          </p:cNvSpPr>
          <p:nvPr/>
        </p:nvSpPr>
        <p:spPr bwMode="auto">
          <a:xfrm>
            <a:off x="5924553" y="4214788"/>
            <a:ext cx="2118967" cy="30268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kumimoji="0" lang="en-US" sz="1450" b="0" i="0" u="none" strike="noStrike" kern="1200" cap="none" spc="0" normalizeH="0" baseline="0" noProof="0">
                <a:ln>
                  <a:noFill/>
                </a:ln>
                <a:solidFill>
                  <a:srgbClr val="FFFFFF"/>
                </a:solidFill>
                <a:effectLst/>
                <a:uLnTx/>
                <a:uFillTx/>
                <a:latin typeface="CiscoSansTT"/>
                <a:ea typeface="+mn-ea"/>
                <a:cs typeface="CiscoSansTT"/>
              </a:rPr>
              <a:t>4th Week</a:t>
            </a:r>
            <a:endParaRPr kumimoji="0" lang="en-US" sz="1467" b="0" i="0" u="none" strike="noStrike" kern="1200" cap="none" spc="0" normalizeH="0" baseline="0" noProof="0">
              <a:ln>
                <a:noFill/>
              </a:ln>
              <a:solidFill>
                <a:srgbClr val="FFFFFF"/>
              </a:solidFill>
              <a:effectLst/>
              <a:uLnTx/>
              <a:uFillTx/>
              <a:latin typeface="CiscoSansTT" panose="020B0503020201020303" pitchFamily="34" charset="0"/>
              <a:ea typeface="+mn-ea"/>
              <a:cs typeface="+mn-cs"/>
            </a:endParaRPr>
          </a:p>
        </p:txBody>
      </p:sp>
      <p:sp>
        <p:nvSpPr>
          <p:cNvPr id="15" name="Freeform 9">
            <a:extLst>
              <a:ext uri="{FF2B5EF4-FFF2-40B4-BE49-F238E27FC236}">
                <a16:creationId xmlns:a16="http://schemas.microsoft.com/office/drawing/2014/main" id="{1F8889CA-6932-7A0E-DA77-BEFDEF94A407}"/>
              </a:ext>
            </a:extLst>
          </p:cNvPr>
          <p:cNvSpPr>
            <a:spLocks/>
          </p:cNvSpPr>
          <p:nvPr/>
        </p:nvSpPr>
        <p:spPr bwMode="auto">
          <a:xfrm>
            <a:off x="7932769" y="4208266"/>
            <a:ext cx="2118967" cy="302683"/>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450">
                <a:latin typeface="CiscoSansTT"/>
                <a:cs typeface="CiscoSansTT"/>
              </a:rPr>
              <a:t>And beyond ..</a:t>
            </a:r>
          </a:p>
        </p:txBody>
      </p:sp>
      <p:sp>
        <p:nvSpPr>
          <p:cNvPr id="17" name="Freeform 6">
            <a:extLst>
              <a:ext uri="{FF2B5EF4-FFF2-40B4-BE49-F238E27FC236}">
                <a16:creationId xmlns:a16="http://schemas.microsoft.com/office/drawing/2014/main" id="{87B43651-8C35-4E28-F4CB-092A73657C78}"/>
              </a:ext>
            </a:extLst>
          </p:cNvPr>
          <p:cNvSpPr>
            <a:spLocks/>
          </p:cNvSpPr>
          <p:nvPr/>
        </p:nvSpPr>
        <p:spPr bwMode="auto">
          <a:xfrm>
            <a:off x="1937748" y="4940381"/>
            <a:ext cx="2054839" cy="298302"/>
          </a:xfrm>
          <a:prstGeom prst="rect">
            <a:avLst/>
          </a:prstGeom>
          <a:solidFill>
            <a:srgbClr val="64A2C7"/>
          </a:solidFill>
          <a:ln>
            <a:noFill/>
          </a:ln>
        </p:spPr>
        <p:txBody>
          <a:bodyPr vert="horz" wrap="square" lIns="121920" tIns="60960" rIns="121920" bIns="60960" numCol="1" anchor="ctr"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18" name="Freeform 6">
            <a:extLst>
              <a:ext uri="{FF2B5EF4-FFF2-40B4-BE49-F238E27FC236}">
                <a16:creationId xmlns:a16="http://schemas.microsoft.com/office/drawing/2014/main" id="{EAA15B29-E43E-EED1-53B4-C410C673E04B}"/>
              </a:ext>
            </a:extLst>
          </p:cNvPr>
          <p:cNvSpPr>
            <a:spLocks/>
          </p:cNvSpPr>
          <p:nvPr/>
        </p:nvSpPr>
        <p:spPr bwMode="auto">
          <a:xfrm>
            <a:off x="3966392" y="5290231"/>
            <a:ext cx="2364338" cy="308516"/>
          </a:xfrm>
          <a:prstGeom prst="rect">
            <a:avLst/>
          </a:prstGeom>
          <a:solidFill>
            <a:srgbClr val="315F99"/>
          </a:solidFill>
          <a:ln>
            <a:noFill/>
          </a:ln>
        </p:spPr>
        <p:txBody>
          <a:bodyPr vert="horz" wrap="square" lIns="121920" tIns="60960" rIns="121920" bIns="60960" numCol="1" anchor="ctr"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19" name="Freeform 6">
            <a:extLst>
              <a:ext uri="{FF2B5EF4-FFF2-40B4-BE49-F238E27FC236}">
                <a16:creationId xmlns:a16="http://schemas.microsoft.com/office/drawing/2014/main" id="{BCC53275-50C4-43D8-FFCB-E5CBB99E5DD4}"/>
              </a:ext>
            </a:extLst>
          </p:cNvPr>
          <p:cNvSpPr>
            <a:spLocks/>
          </p:cNvSpPr>
          <p:nvPr/>
        </p:nvSpPr>
        <p:spPr bwMode="auto">
          <a:xfrm>
            <a:off x="3966393" y="5705942"/>
            <a:ext cx="1748608" cy="303126"/>
          </a:xfrm>
          <a:prstGeom prst="rect">
            <a:avLst/>
          </a:prstGeom>
          <a:solidFill>
            <a:srgbClr val="64A2C7"/>
          </a:solidFill>
          <a:ln>
            <a:noFill/>
          </a:ln>
        </p:spPr>
        <p:txBody>
          <a:bodyPr vert="horz" wrap="square" lIns="121920" tIns="60960" rIns="121920" bIns="60960" numCol="1" anchor="ctr"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1" name="Freeform 6">
            <a:extLst>
              <a:ext uri="{FF2B5EF4-FFF2-40B4-BE49-F238E27FC236}">
                <a16:creationId xmlns:a16="http://schemas.microsoft.com/office/drawing/2014/main" id="{39C202B2-E577-7345-6986-6A8C7B42B77B}"/>
              </a:ext>
            </a:extLst>
          </p:cNvPr>
          <p:cNvSpPr>
            <a:spLocks/>
          </p:cNvSpPr>
          <p:nvPr/>
        </p:nvSpPr>
        <p:spPr bwMode="auto">
          <a:xfrm>
            <a:off x="3892985" y="5291756"/>
            <a:ext cx="2679826" cy="296768"/>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200">
                <a:solidFill>
                  <a:srgbClr val="FFFFFF"/>
                </a:solidFill>
                <a:latin typeface="CiscoSansTT"/>
                <a:cs typeface="CiscoSansTT"/>
              </a:rPr>
              <a:t>Finetune Layouts, Alerts, Themes</a:t>
            </a:r>
            <a:endParaRPr lang="en-US" sz="1200"/>
          </a:p>
        </p:txBody>
      </p:sp>
      <p:sp>
        <p:nvSpPr>
          <p:cNvPr id="23" name="Freeform 6">
            <a:extLst>
              <a:ext uri="{FF2B5EF4-FFF2-40B4-BE49-F238E27FC236}">
                <a16:creationId xmlns:a16="http://schemas.microsoft.com/office/drawing/2014/main" id="{20273550-042F-9DCE-0648-3C28B79FE43C}"/>
              </a:ext>
            </a:extLst>
          </p:cNvPr>
          <p:cNvSpPr>
            <a:spLocks/>
          </p:cNvSpPr>
          <p:nvPr/>
        </p:nvSpPr>
        <p:spPr bwMode="auto">
          <a:xfrm>
            <a:off x="1873746" y="4948652"/>
            <a:ext cx="2469941" cy="261865"/>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200">
                <a:solidFill>
                  <a:srgbClr val="FFFFFF"/>
                </a:solidFill>
                <a:latin typeface="CiscoSansTT"/>
                <a:cs typeface="CiscoSansTT"/>
              </a:rPr>
              <a:t>Tenant Creation + User Access</a:t>
            </a:r>
            <a:endParaRPr lang="en-US" sz="1200"/>
          </a:p>
        </p:txBody>
      </p:sp>
      <p:sp>
        <p:nvSpPr>
          <p:cNvPr id="32" name="Arrow: Pentagon 31">
            <a:extLst>
              <a:ext uri="{FF2B5EF4-FFF2-40B4-BE49-F238E27FC236}">
                <a16:creationId xmlns:a16="http://schemas.microsoft.com/office/drawing/2014/main" id="{FA417D29-EE7E-4B84-A256-513D5EEDE667}"/>
              </a:ext>
            </a:extLst>
          </p:cNvPr>
          <p:cNvSpPr/>
          <p:nvPr/>
        </p:nvSpPr>
        <p:spPr>
          <a:xfrm>
            <a:off x="3162018" y="1615751"/>
            <a:ext cx="701045" cy="1973319"/>
          </a:xfrm>
          <a:prstGeom prst="homePlate">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F347C17-2148-9E18-D237-EAE3B5A3EFC7}"/>
              </a:ext>
            </a:extLst>
          </p:cNvPr>
          <p:cNvGrpSpPr/>
          <p:nvPr/>
        </p:nvGrpSpPr>
        <p:grpSpPr>
          <a:xfrm>
            <a:off x="451289" y="1609595"/>
            <a:ext cx="11043639" cy="1973322"/>
            <a:chOff x="492232" y="4220979"/>
            <a:chExt cx="11043639" cy="2093312"/>
          </a:xfrm>
        </p:grpSpPr>
        <p:sp>
          <p:nvSpPr>
            <p:cNvPr id="28" name="Rectangle 27">
              <a:extLst>
                <a:ext uri="{FF2B5EF4-FFF2-40B4-BE49-F238E27FC236}">
                  <a16:creationId xmlns:a16="http://schemas.microsoft.com/office/drawing/2014/main" id="{8EDA8113-3828-56EC-3C52-ADB969CDA50E}"/>
                </a:ext>
              </a:extLst>
            </p:cNvPr>
            <p:cNvSpPr/>
            <p:nvPr/>
          </p:nvSpPr>
          <p:spPr>
            <a:xfrm>
              <a:off x="492232" y="4220980"/>
              <a:ext cx="2990783" cy="2093310"/>
            </a:xfrm>
            <a:prstGeom prst="rect">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914400">
                <a:defRPr/>
              </a:pPr>
              <a:r>
                <a:rPr lang="en-CA" sz="1400" b="1" kern="0">
                  <a:solidFill>
                    <a:prstClr val="white"/>
                  </a:solidFill>
                </a:rPr>
                <a:t>Delivery Timeline for 2Ring DW</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Order’s hold released once basic information gets confirmed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Tenant available in 2-3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Custom Layouts and Credentials Shared with Admin shortly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Training videos on YouTube + Webex Session once requested</a:t>
              </a:r>
            </a:p>
          </p:txBody>
        </p:sp>
        <p:sp>
          <p:nvSpPr>
            <p:cNvPr id="29" name="Rectangle 28">
              <a:extLst>
                <a:ext uri="{FF2B5EF4-FFF2-40B4-BE49-F238E27FC236}">
                  <a16:creationId xmlns:a16="http://schemas.microsoft.com/office/drawing/2014/main" id="{55EA4808-98CF-5033-1BEE-429CAB86160F}"/>
                </a:ext>
              </a:extLst>
            </p:cNvPr>
            <p:cNvSpPr/>
            <p:nvPr/>
          </p:nvSpPr>
          <p:spPr>
            <a:xfrm>
              <a:off x="4341532" y="4220981"/>
              <a:ext cx="3402457" cy="2093310"/>
            </a:xfrm>
            <a:prstGeom prst="rect">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a:ln>
                    <a:noFill/>
                  </a:ln>
                  <a:solidFill>
                    <a:prstClr val="white"/>
                  </a:solidFill>
                  <a:effectLst/>
                  <a:uLnTx/>
                  <a:uFillTx/>
                  <a:latin typeface="CiscoSansTT Light"/>
                  <a:ea typeface="+mn-ea"/>
                  <a:cs typeface="+mn-cs"/>
                </a:rPr>
                <a:t>2Ring Cloud SLA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prstClr val="white"/>
                </a:solidFill>
                <a:effectLst/>
                <a:uLnTx/>
                <a:uFillTx/>
                <a:latin typeface="CiscoSansTT Light"/>
                <a:ea typeface="+mn-ea"/>
                <a:cs typeface="+mn-cs"/>
              </a:endParaRPr>
            </a:p>
            <a:p>
              <a:pPr marL="171450" indent="-171450" defTabSz="914400">
                <a:buFont typeface="Arial" panose="020B0604020202020204" pitchFamily="34" charset="0"/>
                <a:buChar char="•"/>
                <a:defRPr/>
              </a:pPr>
              <a:r>
                <a:rPr lang="en-CA" sz="1200">
                  <a:solidFill>
                    <a:schemeClr val="tx1"/>
                  </a:solidFill>
                </a:rPr>
                <a:t>24 x 7 Customer Support</a:t>
              </a:r>
            </a:p>
            <a:p>
              <a:pPr marL="634636" lvl="1" indent="-171450" defTabSz="914400">
                <a:buFont typeface="Arial" panose="020B0604020202020204" pitchFamily="34" charset="0"/>
                <a:buChar char="•"/>
                <a:defRPr/>
              </a:pPr>
              <a:r>
                <a:rPr lang="en-CA" sz="1200">
                  <a:solidFill>
                    <a:schemeClr val="tx1"/>
                  </a:solidFill>
                </a:rPr>
                <a:t>Reality: &lt;1 hour avg. response time</a:t>
              </a:r>
            </a:p>
            <a:p>
              <a:pPr defTabSz="914400">
                <a:defRPr/>
              </a:pPr>
              <a:endParaRPr lang="en-CA" sz="1200">
                <a:solidFill>
                  <a:schemeClr val="tx1"/>
                </a:solidFill>
              </a:endParaRPr>
            </a:p>
            <a:p>
              <a:pPr marL="171450" indent="-171450" defTabSz="914400">
                <a:buFont typeface="Arial" panose="020B0604020202020204" pitchFamily="34" charset="0"/>
                <a:buChar char="•"/>
                <a:defRPr/>
              </a:pPr>
              <a:r>
                <a:rPr lang="en-CA" sz="1200">
                  <a:solidFill>
                    <a:schemeClr val="tx1"/>
                  </a:solidFill>
                </a:rPr>
                <a:t>Severity 1: less than 4 hours</a:t>
              </a:r>
            </a:p>
            <a:p>
              <a:pPr marL="171450" indent="-171450" defTabSz="914400">
                <a:buFont typeface="Arial" panose="020B0604020202020204" pitchFamily="34" charset="0"/>
                <a:buChar char="•"/>
                <a:defRPr/>
              </a:pPr>
              <a:r>
                <a:rPr lang="en-CA" sz="1200">
                  <a:solidFill>
                    <a:schemeClr val="tx1"/>
                  </a:solidFill>
                </a:rPr>
                <a:t>Severity 2: less than 12 hours</a:t>
              </a:r>
            </a:p>
            <a:p>
              <a:pPr marL="171450" indent="-171450" defTabSz="914400">
                <a:buFont typeface="Arial" panose="020B0604020202020204" pitchFamily="34" charset="0"/>
                <a:buChar char="•"/>
                <a:defRPr/>
              </a:pPr>
              <a:r>
                <a:rPr lang="en-CA" sz="1200">
                  <a:solidFill>
                    <a:schemeClr val="tx1"/>
                  </a:solidFill>
                </a:rPr>
                <a:t>Severity 3: less than 72 hours</a:t>
              </a:r>
            </a:p>
            <a:p>
              <a:pPr marL="171450" indent="-171450" defTabSz="914400">
                <a:buFont typeface="Arial" panose="020B0604020202020204" pitchFamily="34" charset="0"/>
                <a:buChar char="•"/>
                <a:defRPr/>
              </a:pPr>
              <a:r>
                <a:rPr lang="en-CA" sz="1200">
                  <a:solidFill>
                    <a:schemeClr val="tx1"/>
                  </a:solidFill>
                </a:rPr>
                <a:t>Severity 4: less than 96 hours</a:t>
              </a:r>
            </a:p>
          </p:txBody>
        </p:sp>
        <p:sp>
          <p:nvSpPr>
            <p:cNvPr id="30" name="Rectangle 29">
              <a:extLst>
                <a:ext uri="{FF2B5EF4-FFF2-40B4-BE49-F238E27FC236}">
                  <a16:creationId xmlns:a16="http://schemas.microsoft.com/office/drawing/2014/main" id="{842178EF-3E38-03BF-076D-122552225D03}"/>
                </a:ext>
              </a:extLst>
            </p:cNvPr>
            <p:cNvSpPr/>
            <p:nvPr/>
          </p:nvSpPr>
          <p:spPr>
            <a:xfrm>
              <a:off x="8419631" y="4220979"/>
              <a:ext cx="3116240" cy="2093310"/>
            </a:xfrm>
            <a:prstGeom prst="rect">
              <a:avLst/>
            </a:prstGeom>
            <a:solidFill>
              <a:srgbClr val="F4777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marR="0" lvl="0" indent="0" defTabSz="914400" fontAlgn="auto">
                <a:lnSpc>
                  <a:spcPct val="100000"/>
                </a:lnSpc>
                <a:spcBef>
                  <a:spcPts val="0"/>
                </a:spcBef>
                <a:spcAft>
                  <a:spcPts val="0"/>
                </a:spcAft>
                <a:buClrTx/>
                <a:buSzTx/>
                <a:buNone/>
                <a:tabLst/>
                <a:defRPr/>
              </a:pPr>
              <a:r>
                <a:rPr lang="en-CA" sz="1400" b="1" kern="0">
                  <a:solidFill>
                    <a:prstClr val="white"/>
                  </a:solidFill>
                  <a:latin typeface="CiscoSansTT Light"/>
                </a:rPr>
                <a:t>Ensuring Customer Satisfaction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CA" sz="1200" b="0" i="0" u="none" strike="noStrike" kern="0" cap="none" spc="0" normalizeH="0" baseline="0" noProof="0">
                <a:ln>
                  <a:noFill/>
                </a:ln>
                <a:solidFill>
                  <a:prstClr val="white"/>
                </a:solidFill>
                <a:effectLst/>
                <a:uLnTx/>
                <a:uFillTx/>
                <a:latin typeface="CiscoSansTT Light"/>
                <a:cs typeface="CiscoSansTT Light"/>
              </a:endParaRPr>
            </a:p>
            <a:p>
              <a:pPr marL="171450" indent="-171450" defTabSz="914400">
                <a:buFont typeface="Arial" panose="020B0604020202020204" pitchFamily="34" charset="0"/>
                <a:buChar char="•"/>
                <a:defRPr/>
              </a:pPr>
              <a:r>
                <a:rPr lang="en-CA" sz="1200">
                  <a:solidFill>
                    <a:schemeClr val="tx1"/>
                  </a:solidFill>
                </a:rPr>
                <a:t>We train and equip customers to confidently adjust layouts and alerts on their own</a:t>
              </a:r>
            </a:p>
            <a:p>
              <a:pPr marL="171450" indent="-171450" defTabSz="914400">
                <a:buFont typeface="Arial" panose="020B0604020202020204" pitchFamily="34" charset="0"/>
                <a:buChar char="•"/>
                <a:defRPr/>
              </a:pPr>
              <a:endParaRPr lang="en-CA" sz="1200">
                <a:solidFill>
                  <a:schemeClr val="tx1"/>
                </a:solidFill>
              </a:endParaRPr>
            </a:p>
            <a:p>
              <a:pPr marL="171450" indent="-171450" defTabSz="914400">
                <a:buFont typeface="Arial" panose="020B0604020202020204" pitchFamily="34" charset="0"/>
                <a:buChar char="•"/>
                <a:defRPr/>
              </a:pPr>
              <a:r>
                <a:rPr lang="en-CA" sz="1200">
                  <a:solidFill>
                    <a:schemeClr val="tx1"/>
                  </a:solidFill>
                  <a:cs typeface="CiscoSansTT Light"/>
                </a:rPr>
                <a:t>Encourage feedback from customers and resellers to improve our offering</a:t>
              </a:r>
            </a:p>
            <a:p>
              <a:pPr marL="171450" indent="-171450" defTabSz="914400">
                <a:buFont typeface="Arial" panose="020B0604020202020204" pitchFamily="34" charset="0"/>
                <a:buChar char="•"/>
                <a:defRPr/>
              </a:pPr>
              <a:endParaRPr lang="en-CA" sz="1200">
                <a:solidFill>
                  <a:schemeClr val="tx1"/>
                </a:solidFill>
                <a:cs typeface="CiscoSansTT Light"/>
              </a:endParaRPr>
            </a:p>
            <a:p>
              <a:pPr marL="171450" indent="-171450" defTabSz="914400">
                <a:buFont typeface="Arial" panose="020B0604020202020204" pitchFamily="34" charset="0"/>
                <a:buChar char="•"/>
                <a:defRPr/>
              </a:pPr>
              <a:r>
                <a:rPr lang="en-CA" sz="1200">
                  <a:solidFill>
                    <a:schemeClr val="tx1"/>
                  </a:solidFill>
                  <a:cs typeface="CiscoSansTT Light"/>
                </a:rPr>
                <a:t>Our NPS is continuously over 90</a:t>
              </a:r>
            </a:p>
            <a:p>
              <a:pPr marL="171450" indent="-171450" defTabSz="914400">
                <a:buFont typeface="Arial" panose="020B0604020202020204" pitchFamily="34" charset="0"/>
                <a:buChar char="•"/>
                <a:defRPr/>
              </a:pPr>
              <a:endParaRPr lang="en-CA" sz="1100">
                <a:solidFill>
                  <a:schemeClr val="tx1"/>
                </a:solidFill>
                <a:cs typeface="CiscoSansTT Light"/>
              </a:endParaRPr>
            </a:p>
          </p:txBody>
        </p:sp>
      </p:grpSp>
      <p:sp>
        <p:nvSpPr>
          <p:cNvPr id="31" name="TextBox 30">
            <a:extLst>
              <a:ext uri="{FF2B5EF4-FFF2-40B4-BE49-F238E27FC236}">
                <a16:creationId xmlns:a16="http://schemas.microsoft.com/office/drawing/2014/main" id="{D446D3D6-355E-2650-4A60-D8B269DDAE50}"/>
              </a:ext>
            </a:extLst>
          </p:cNvPr>
          <p:cNvSpPr txBox="1"/>
          <p:nvPr/>
        </p:nvSpPr>
        <p:spPr>
          <a:xfrm>
            <a:off x="451289" y="3789498"/>
            <a:ext cx="6122504" cy="338554"/>
          </a:xfrm>
          <a:prstGeom prst="rect">
            <a:avLst/>
          </a:prstGeom>
          <a:noFill/>
        </p:spPr>
        <p:txBody>
          <a:bodyPr wrap="square">
            <a:spAutoFit/>
          </a:bodyPr>
          <a:lstStyle/>
          <a:p>
            <a:r>
              <a:rPr lang="en-US" sz="1600">
                <a:solidFill>
                  <a:schemeClr val="bg1"/>
                </a:solidFill>
                <a:latin typeface="CiscoSansTT Medium" panose="020B0903020201020303" pitchFamily="34" charset="0"/>
                <a:cs typeface="CiscoSansTT Medium" panose="020B0903020201020303" pitchFamily="34" charset="0"/>
              </a:rPr>
              <a:t>Delivery Timeline</a:t>
            </a:r>
          </a:p>
        </p:txBody>
      </p:sp>
      <p:sp>
        <p:nvSpPr>
          <p:cNvPr id="33" name="Freeform 6">
            <a:extLst>
              <a:ext uri="{FF2B5EF4-FFF2-40B4-BE49-F238E27FC236}">
                <a16:creationId xmlns:a16="http://schemas.microsoft.com/office/drawing/2014/main" id="{2F2D3F88-1DA6-0ADE-DDF9-DEE1C5DA51F5}"/>
              </a:ext>
            </a:extLst>
          </p:cNvPr>
          <p:cNvSpPr>
            <a:spLocks/>
          </p:cNvSpPr>
          <p:nvPr/>
        </p:nvSpPr>
        <p:spPr bwMode="auto">
          <a:xfrm>
            <a:off x="453133" y="4581858"/>
            <a:ext cx="2114724" cy="305450"/>
          </a:xfrm>
          <a:prstGeom prst="rect">
            <a:avLst/>
          </a:prstGeom>
          <a:solidFill>
            <a:srgbClr val="315F99"/>
          </a:solidFill>
          <a:ln>
            <a:noFill/>
          </a:ln>
        </p:spPr>
        <p:txBody>
          <a:bodyPr vert="horz" wrap="square" lIns="121920" tIns="60960" rIns="121920" bIns="60960" numCol="1" anchor="ctr"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41" name="Freeform 6">
            <a:extLst>
              <a:ext uri="{FF2B5EF4-FFF2-40B4-BE49-F238E27FC236}">
                <a16:creationId xmlns:a16="http://schemas.microsoft.com/office/drawing/2014/main" id="{1B3D32E7-69A5-849C-E48E-EC388FE35687}"/>
              </a:ext>
            </a:extLst>
          </p:cNvPr>
          <p:cNvSpPr>
            <a:spLocks/>
          </p:cNvSpPr>
          <p:nvPr/>
        </p:nvSpPr>
        <p:spPr bwMode="auto">
          <a:xfrm>
            <a:off x="369388" y="4602156"/>
            <a:ext cx="2198470" cy="266825"/>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lgn="ctr">
              <a:defRPr/>
            </a:pPr>
            <a:r>
              <a:rPr lang="en-US" sz="1200">
                <a:solidFill>
                  <a:srgbClr val="FFFFFF"/>
                </a:solidFill>
                <a:latin typeface="CiscoSansTT"/>
                <a:cs typeface="CiscoSansTT"/>
              </a:rPr>
              <a:t>Collect Initial Requirements</a:t>
            </a:r>
            <a:endParaRPr lang="en-US" sz="1600"/>
          </a:p>
        </p:txBody>
      </p:sp>
      <p:sp>
        <p:nvSpPr>
          <p:cNvPr id="43" name="Arrow: Pentagon 42">
            <a:extLst>
              <a:ext uri="{FF2B5EF4-FFF2-40B4-BE49-F238E27FC236}">
                <a16:creationId xmlns:a16="http://schemas.microsoft.com/office/drawing/2014/main" id="{399B2C2D-23B6-8A83-CD80-DD24D1F7D013}"/>
              </a:ext>
            </a:extLst>
          </p:cNvPr>
          <p:cNvSpPr/>
          <p:nvPr/>
        </p:nvSpPr>
        <p:spPr>
          <a:xfrm>
            <a:off x="11476139" y="4207404"/>
            <a:ext cx="417467" cy="287650"/>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Pentagon 46">
            <a:extLst>
              <a:ext uri="{FF2B5EF4-FFF2-40B4-BE49-F238E27FC236}">
                <a16:creationId xmlns:a16="http://schemas.microsoft.com/office/drawing/2014/main" id="{0B1931A4-B2C9-D02D-E678-A3950BFDA992}"/>
              </a:ext>
            </a:extLst>
          </p:cNvPr>
          <p:cNvSpPr/>
          <p:nvPr/>
        </p:nvSpPr>
        <p:spPr>
          <a:xfrm>
            <a:off x="5715000" y="5705245"/>
            <a:ext cx="380999" cy="303126"/>
          </a:xfrm>
          <a:prstGeom prst="homePlate">
            <a:avLst/>
          </a:prstGeom>
          <a:solidFill>
            <a:srgbClr val="64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76605FD2-1B0D-6770-FC27-577133F35B9A}"/>
              </a:ext>
            </a:extLst>
          </p:cNvPr>
          <p:cNvSpPr/>
          <p:nvPr/>
        </p:nvSpPr>
        <p:spPr>
          <a:xfrm>
            <a:off x="11398535" y="6024086"/>
            <a:ext cx="469615" cy="303126"/>
          </a:xfrm>
          <a:prstGeom prst="homePlate">
            <a:avLst/>
          </a:prstGeom>
          <a:solidFill>
            <a:srgbClr val="315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a:extLst>
              <a:ext uri="{FF2B5EF4-FFF2-40B4-BE49-F238E27FC236}">
                <a16:creationId xmlns:a16="http://schemas.microsoft.com/office/drawing/2014/main" id="{71A6E1E4-3A2E-BB3B-F2E1-DB2DC921A940}"/>
              </a:ext>
            </a:extLst>
          </p:cNvPr>
          <p:cNvSpPr>
            <a:spLocks/>
          </p:cNvSpPr>
          <p:nvPr/>
        </p:nvSpPr>
        <p:spPr bwMode="auto">
          <a:xfrm>
            <a:off x="6748197" y="6025256"/>
            <a:ext cx="4650338" cy="303126"/>
          </a:xfrm>
          <a:prstGeom prst="rect">
            <a:avLst/>
          </a:prstGeom>
          <a:solidFill>
            <a:srgbClr val="315F99"/>
          </a:solidFill>
          <a:ln>
            <a:noFill/>
          </a:ln>
        </p:spPr>
        <p:txBody>
          <a:bodyPr vert="horz" wrap="square" lIns="121920" tIns="60960" rIns="121920" bIns="60960" numCol="1" anchor="ctr" anchorCtr="0" compatLnSpc="1">
            <a:prstTxWarp prst="textNoShape">
              <a:avLst/>
            </a:prstTxWarp>
          </a:bodyPr>
          <a:lstStyle/>
          <a:p>
            <a:pPr marL="0" marR="0" lvl="0" indent="0" algn="l" defTabSz="926372" rtl="0" eaLnBrk="1" fontAlgn="auto" latinLnBrk="0" hangingPunct="1">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10" name="Freeform 6">
            <a:extLst>
              <a:ext uri="{FF2B5EF4-FFF2-40B4-BE49-F238E27FC236}">
                <a16:creationId xmlns:a16="http://schemas.microsoft.com/office/drawing/2014/main" id="{EAA1DA30-285B-A442-A283-95DEC7CDFD35}"/>
              </a:ext>
            </a:extLst>
          </p:cNvPr>
          <p:cNvSpPr>
            <a:spLocks/>
          </p:cNvSpPr>
          <p:nvPr/>
        </p:nvSpPr>
        <p:spPr bwMode="auto">
          <a:xfrm>
            <a:off x="6729146" y="6031778"/>
            <a:ext cx="4891354" cy="266825"/>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defRPr/>
            </a:pPr>
            <a:r>
              <a:rPr lang="en-US" sz="1200">
                <a:solidFill>
                  <a:srgbClr val="FFFFFF"/>
                </a:solidFill>
                <a:latin typeface="CiscoSansTT"/>
                <a:cs typeface="CiscoSansTT"/>
              </a:rPr>
              <a:t>24x7 Support from 2Ring ..</a:t>
            </a:r>
            <a:endParaRPr lang="en-US" sz="1200"/>
          </a:p>
        </p:txBody>
      </p:sp>
      <p:sp>
        <p:nvSpPr>
          <p:cNvPr id="25" name="Freeform 6">
            <a:extLst>
              <a:ext uri="{FF2B5EF4-FFF2-40B4-BE49-F238E27FC236}">
                <a16:creationId xmlns:a16="http://schemas.microsoft.com/office/drawing/2014/main" id="{AC99583C-0C36-B80A-557B-C6E4326CDB47}"/>
              </a:ext>
            </a:extLst>
          </p:cNvPr>
          <p:cNvSpPr>
            <a:spLocks/>
          </p:cNvSpPr>
          <p:nvPr/>
        </p:nvSpPr>
        <p:spPr bwMode="auto">
          <a:xfrm>
            <a:off x="3925908" y="5701732"/>
            <a:ext cx="2364337" cy="266825"/>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121920" tIns="60960" rIns="121920" bIns="60960" numCol="1" anchor="ctr" anchorCtr="0" compatLnSpc="1">
            <a:prstTxWarp prst="textNoShape">
              <a:avLst/>
            </a:prstTxWarp>
          </a:bodyPr>
          <a:lstStyle/>
          <a:p>
            <a:pPr>
              <a:defRPr/>
            </a:pPr>
            <a:r>
              <a:rPr lang="en-US" sz="1200">
                <a:solidFill>
                  <a:srgbClr val="FFFFFF"/>
                </a:solidFill>
                <a:latin typeface="CiscoSansTT"/>
                <a:cs typeface="CiscoSansTT"/>
              </a:rPr>
              <a:t>Training Videos + Session</a:t>
            </a:r>
            <a:endParaRPr lang="en-US" sz="1200"/>
          </a:p>
        </p:txBody>
      </p:sp>
    </p:spTree>
    <p:extLst>
      <p:ext uri="{BB962C8B-B14F-4D97-AF65-F5344CB8AC3E}">
        <p14:creationId xmlns:p14="http://schemas.microsoft.com/office/powerpoint/2010/main" val="255243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3">
            <a:extLst>
              <a:ext uri="{FF2B5EF4-FFF2-40B4-BE49-F238E27FC236}">
                <a16:creationId xmlns:a16="http://schemas.microsoft.com/office/drawing/2014/main" id="{9F977E8D-EA28-B3D9-A5E7-7476C658D898}"/>
              </a:ext>
            </a:extLst>
          </p:cNvPr>
          <p:cNvSpPr txBox="1"/>
          <p:nvPr/>
        </p:nvSpPr>
        <p:spPr>
          <a:xfrm>
            <a:off x="9973120" y="3712065"/>
            <a:ext cx="1706526" cy="2408352"/>
          </a:xfrm>
          <a:prstGeom prst="rect">
            <a:avLst/>
          </a:prstGeom>
          <a:solidFill>
            <a:srgbClr val="FF3A65"/>
          </a:solidFill>
        </p:spPr>
        <p:txBody>
          <a:bodyPr wrap="square">
            <a:spAutoFit/>
          </a:bodyPr>
          <a:lstStyle/>
          <a:p>
            <a:r>
              <a:rPr lang="en-US" sz="850">
                <a:solidFill>
                  <a:schemeClr val="bg1"/>
                </a:solidFill>
                <a:ea typeface="Roboto" panose="02000000000000000000" pitchFamily="2" charset="0"/>
              </a:rPr>
              <a:t>Our 2Ring solution has dramatically reduced our SLO violations by bringing a much-needed visibility into agent status and capacity. </a:t>
            </a:r>
            <a:r>
              <a:rPr lang="en-US" sz="850" b="1">
                <a:solidFill>
                  <a:schemeClr val="bg1"/>
                </a:solidFill>
                <a:ea typeface="Roboto" panose="02000000000000000000" pitchFamily="2" charset="0"/>
              </a:rPr>
              <a:t>The ROI on this product is almost immediate, within weeks we were consistently able to keep our SLO violations below thresholds. </a:t>
            </a:r>
            <a:r>
              <a:rPr lang="en-US" sz="850">
                <a:solidFill>
                  <a:schemeClr val="bg1"/>
                </a:solidFill>
                <a:ea typeface="Roboto" panose="02000000000000000000" pitchFamily="2" charset="0"/>
              </a:rPr>
              <a:t>Having real time visibility of agent status and capacity of agents that those agents can view, minimizes management overhead, allows agents to capacity plan on the fly, and results in more client calls getting answered faster.</a:t>
            </a:r>
            <a:br>
              <a:rPr lang="en-US" sz="200">
                <a:solidFill>
                  <a:schemeClr val="bg1"/>
                </a:solidFill>
                <a:ea typeface="Roboto" panose="02000000000000000000" pitchFamily="2" charset="0"/>
              </a:rPr>
            </a:br>
            <a:endParaRPr lang="en-US" sz="100">
              <a:solidFill>
                <a:schemeClr val="bg1"/>
              </a:solidFill>
              <a:ea typeface="Roboto" panose="02000000000000000000" pitchFamily="2" charset="0"/>
            </a:endParaRPr>
          </a:p>
          <a:p>
            <a:endParaRPr lang="en-US" sz="100">
              <a:solidFill>
                <a:schemeClr val="bg1"/>
              </a:solidFill>
              <a:ea typeface="Roboto" panose="02000000000000000000" pitchFamily="2" charset="0"/>
            </a:endParaRPr>
          </a:p>
          <a:p>
            <a:endParaRPr lang="en-US" sz="100">
              <a:solidFill>
                <a:schemeClr val="bg1"/>
              </a:solidFill>
              <a:ea typeface="Roboto" panose="02000000000000000000" pitchFamily="2" charset="0"/>
            </a:endParaRPr>
          </a:p>
        </p:txBody>
      </p:sp>
      <p:sp>
        <p:nvSpPr>
          <p:cNvPr id="28" name="TextBox 35">
            <a:extLst>
              <a:ext uri="{FF2B5EF4-FFF2-40B4-BE49-F238E27FC236}">
                <a16:creationId xmlns:a16="http://schemas.microsoft.com/office/drawing/2014/main" id="{131CCC70-E8BD-94EE-6168-D1A32041B3F7}"/>
              </a:ext>
            </a:extLst>
          </p:cNvPr>
          <p:cNvSpPr txBox="1"/>
          <p:nvPr/>
        </p:nvSpPr>
        <p:spPr>
          <a:xfrm>
            <a:off x="5695042" y="3178668"/>
            <a:ext cx="2265452" cy="1792798"/>
          </a:xfrm>
          <a:prstGeom prst="rect">
            <a:avLst/>
          </a:prstGeom>
          <a:solidFill>
            <a:srgbClr val="FBBD23"/>
          </a:solidFill>
        </p:spPr>
        <p:txBody>
          <a:bodyPr wrap="square">
            <a:spAutoFit/>
          </a:bodyPr>
          <a:lstStyle/>
          <a:p>
            <a:r>
              <a:rPr lang="en-US" sz="850">
                <a:solidFill>
                  <a:schemeClr val="bg1"/>
                </a:solidFill>
                <a:ea typeface="Roboto" panose="02000000000000000000" pitchFamily="2" charset="0"/>
              </a:rPr>
              <a:t>Using 2Ring in our contact center helps our representatives make better decisions to assist customers more efficiently. Those that handle other functions aside from incoming call volume no longer need to wait for a manager to tell them to hop on to assist in our queues. They can make these decisions on their own which helps us not only create better experiences for our customers, but also empowers our representatives to be more efficient adding to their satisfaction.</a:t>
            </a:r>
            <a:endParaRPr lang="sk-SK" sz="850">
              <a:solidFill>
                <a:schemeClr val="bg1"/>
              </a:solidFill>
              <a:ea typeface="Roboto" panose="02000000000000000000" pitchFamily="2" charset="0"/>
            </a:endParaRPr>
          </a:p>
          <a:p>
            <a:endParaRPr lang="sk-SK" sz="850">
              <a:solidFill>
                <a:schemeClr val="bg1"/>
              </a:solidFill>
              <a:ea typeface="Roboto" panose="02000000000000000000" pitchFamily="2" charset="0"/>
            </a:endParaRPr>
          </a:p>
        </p:txBody>
      </p:sp>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96382"/>
          </a:xfrm>
        </p:spPr>
        <p:txBody>
          <a:bodyPr/>
          <a:lstStyle/>
          <a:p>
            <a:pPr>
              <a:lnSpc>
                <a:spcPct val="107000"/>
              </a:lnSpc>
              <a:spcAft>
                <a:spcPts val="800"/>
              </a:spcAft>
            </a:pPr>
            <a:r>
              <a:rPr lang="sk-SK" kern="100">
                <a:effectLst/>
                <a:latin typeface="+mj-lt"/>
                <a:ea typeface="Calibri" panose="020F0502020204030204" pitchFamily="34" charset="0"/>
                <a:cs typeface="Times New Roman" panose="02020603050405020304" pitchFamily="18" charset="0"/>
              </a:rPr>
              <a:t>Proven by Hundreds of Customers Worldwide ..</a:t>
            </a:r>
          </a:p>
        </p:txBody>
      </p:sp>
      <p:sp>
        <p:nvSpPr>
          <p:cNvPr id="2" name="TextBox 3">
            <a:extLst>
              <a:ext uri="{FF2B5EF4-FFF2-40B4-BE49-F238E27FC236}">
                <a16:creationId xmlns:a16="http://schemas.microsoft.com/office/drawing/2014/main" id="{4567AD11-4AF6-C173-220A-C57EE3EC7AAB}"/>
              </a:ext>
            </a:extLst>
          </p:cNvPr>
          <p:cNvSpPr txBox="1"/>
          <p:nvPr/>
        </p:nvSpPr>
        <p:spPr>
          <a:xfrm>
            <a:off x="7964786" y="3716777"/>
            <a:ext cx="2015195" cy="1792798"/>
          </a:xfrm>
          <a:prstGeom prst="rect">
            <a:avLst/>
          </a:prstGeom>
          <a:solidFill>
            <a:srgbClr val="FF7A3F"/>
          </a:solidFill>
        </p:spPr>
        <p:txBody>
          <a:bodyPr wrap="square">
            <a:spAutoFit/>
          </a:bodyPr>
          <a:lstStyle/>
          <a:p>
            <a:r>
              <a:rPr lang="en-US" sz="850">
                <a:solidFill>
                  <a:schemeClr val="bg1"/>
                </a:solidFill>
                <a:ea typeface="Roboto" panose="02000000000000000000" pitchFamily="2" charset="0"/>
              </a:rPr>
              <a:t>With the 2Ring dashboard we have been able to get the real time visibility we need to manage our call center. Each team member can see what the other one is doing, and we are able to coordinate our activities and minimize gaps in coverage. It’s been especially nice to have the flexibility to have different views for different skill sets, and control over the color coding and visuals of the KPI’s</a:t>
            </a:r>
            <a:endParaRPr lang="sk-SK" sz="850">
              <a:solidFill>
                <a:schemeClr val="bg1"/>
              </a:solidFill>
              <a:ea typeface="Roboto" panose="02000000000000000000" pitchFamily="2" charset="0"/>
            </a:endParaRPr>
          </a:p>
          <a:p>
            <a:endParaRPr lang="sk-SK" sz="850">
              <a:solidFill>
                <a:schemeClr val="bg1"/>
              </a:solidFill>
              <a:ea typeface="Roboto" panose="02000000000000000000" pitchFamily="2" charset="0"/>
            </a:endParaRPr>
          </a:p>
        </p:txBody>
      </p:sp>
      <p:sp>
        <p:nvSpPr>
          <p:cNvPr id="4" name="TextBox 5">
            <a:extLst>
              <a:ext uri="{FF2B5EF4-FFF2-40B4-BE49-F238E27FC236}">
                <a16:creationId xmlns:a16="http://schemas.microsoft.com/office/drawing/2014/main" id="{B7467FCE-8833-F02E-A6D0-D279CFB41FF5}"/>
              </a:ext>
            </a:extLst>
          </p:cNvPr>
          <p:cNvSpPr txBox="1"/>
          <p:nvPr/>
        </p:nvSpPr>
        <p:spPr>
          <a:xfrm>
            <a:off x="3561953" y="3679332"/>
            <a:ext cx="2140130" cy="1531188"/>
          </a:xfrm>
          <a:prstGeom prst="rect">
            <a:avLst/>
          </a:prstGeom>
          <a:solidFill>
            <a:srgbClr val="767676"/>
          </a:solidFill>
        </p:spPr>
        <p:txBody>
          <a:bodyPr wrap="square">
            <a:spAutoFit/>
          </a:bodyPr>
          <a:lstStyle/>
          <a:p>
            <a:pPr marL="0" marR="0">
              <a:spcBef>
                <a:spcPts val="0"/>
              </a:spcBef>
              <a:spcAft>
                <a:spcPts val="0"/>
              </a:spcAft>
            </a:pPr>
            <a:r>
              <a:rPr lang="en-US" sz="850" i="1">
                <a:effectLst/>
                <a:ea typeface="Roboto" panose="02000000000000000000" pitchFamily="2" charset="0"/>
              </a:rPr>
              <a:t>2Ring has offered us unparalleled insights into call volume and agent activity which has allowed our contact center to make informed decisions.  We have expanded this to beyond our contact center into other departments such as our lending department and collections department, which has positively impacted our entire organization.</a:t>
            </a:r>
            <a:endParaRPr lang="sk-SK" sz="850" i="1">
              <a:effectLst/>
              <a:ea typeface="Roboto" panose="02000000000000000000" pitchFamily="2" charset="0"/>
            </a:endParaRPr>
          </a:p>
          <a:p>
            <a:pPr marL="0" marR="0">
              <a:spcBef>
                <a:spcPts val="0"/>
              </a:spcBef>
              <a:spcAft>
                <a:spcPts val="0"/>
              </a:spcAft>
            </a:pPr>
            <a:endParaRPr lang="sk-SK" sz="850" i="1">
              <a:solidFill>
                <a:schemeClr val="bg1"/>
              </a:solidFill>
              <a:effectLst/>
              <a:ea typeface="Roboto" panose="02000000000000000000" pitchFamily="2" charset="0"/>
            </a:endParaRPr>
          </a:p>
        </p:txBody>
      </p:sp>
      <p:sp>
        <p:nvSpPr>
          <p:cNvPr id="6" name="TextBox 7">
            <a:extLst>
              <a:ext uri="{FF2B5EF4-FFF2-40B4-BE49-F238E27FC236}">
                <a16:creationId xmlns:a16="http://schemas.microsoft.com/office/drawing/2014/main" id="{ABC0759A-CA8B-7E13-59CF-26714FA1F82E}"/>
              </a:ext>
            </a:extLst>
          </p:cNvPr>
          <p:cNvSpPr txBox="1"/>
          <p:nvPr/>
        </p:nvSpPr>
        <p:spPr>
          <a:xfrm>
            <a:off x="2193471" y="1433841"/>
            <a:ext cx="1368744" cy="1661993"/>
          </a:xfrm>
          <a:prstGeom prst="rect">
            <a:avLst/>
          </a:prstGeom>
          <a:solidFill>
            <a:srgbClr val="0672EF"/>
          </a:solidFill>
        </p:spPr>
        <p:txBody>
          <a:bodyPr wrap="square">
            <a:spAutoFit/>
          </a:bodyPr>
          <a:lstStyle/>
          <a:p>
            <a:r>
              <a:rPr lang="en-US" sz="850">
                <a:ea typeface="Roboto" panose="02000000000000000000" pitchFamily="2" charset="0"/>
              </a:rPr>
              <a:t>The support team </a:t>
            </a:r>
            <a:r>
              <a:rPr lang="en-US" sz="850" b="1">
                <a:ea typeface="Roboto" panose="02000000000000000000" pitchFamily="2" charset="0"/>
              </a:rPr>
              <a:t>have always been quick to assist with the task and followed up until resolution.</a:t>
            </a:r>
            <a:r>
              <a:rPr lang="en-US" sz="850">
                <a:ea typeface="Roboto" panose="02000000000000000000" pitchFamily="2" charset="0"/>
              </a:rPr>
              <a:t> They have also assisted me in learning a little bit with each ticket so I can eventually be self-sufficient. </a:t>
            </a:r>
            <a:r>
              <a:rPr lang="en-US" sz="850" b="1">
                <a:ea typeface="Roboto" panose="02000000000000000000" pitchFamily="2" charset="0"/>
              </a:rPr>
              <a:t> A big kudos to the technical support team.</a:t>
            </a:r>
          </a:p>
        </p:txBody>
      </p:sp>
      <p:sp>
        <p:nvSpPr>
          <p:cNvPr id="9" name="TextBox 9">
            <a:extLst>
              <a:ext uri="{FF2B5EF4-FFF2-40B4-BE49-F238E27FC236}">
                <a16:creationId xmlns:a16="http://schemas.microsoft.com/office/drawing/2014/main" id="{994C6E19-D37C-D06B-8F13-F6C22141DE30}"/>
              </a:ext>
            </a:extLst>
          </p:cNvPr>
          <p:cNvSpPr txBox="1"/>
          <p:nvPr/>
        </p:nvSpPr>
        <p:spPr>
          <a:xfrm>
            <a:off x="2387168" y="4711651"/>
            <a:ext cx="1181363" cy="1400383"/>
          </a:xfrm>
          <a:prstGeom prst="rect">
            <a:avLst/>
          </a:prstGeom>
          <a:solidFill>
            <a:srgbClr val="FF7A3F"/>
          </a:solidFill>
        </p:spPr>
        <p:txBody>
          <a:bodyPr wrap="square">
            <a:spAutoFit/>
          </a:bodyPr>
          <a:lstStyle/>
          <a:p>
            <a:r>
              <a:rPr lang="en-US" sz="850">
                <a:solidFill>
                  <a:schemeClr val="bg1"/>
                </a:solidFill>
                <a:ea typeface="Roboto" panose="02000000000000000000" pitchFamily="2" charset="0"/>
              </a:rPr>
              <a:t>.. a great addition to our Contact Center. It has given us many new capabilities that have increased our productivity and helped us serve our customers more efficiently.</a:t>
            </a:r>
          </a:p>
        </p:txBody>
      </p:sp>
      <p:sp>
        <p:nvSpPr>
          <p:cNvPr id="14" name="TextBox 11">
            <a:extLst>
              <a:ext uri="{FF2B5EF4-FFF2-40B4-BE49-F238E27FC236}">
                <a16:creationId xmlns:a16="http://schemas.microsoft.com/office/drawing/2014/main" id="{7CF05F24-7E22-AE4D-1789-55327C2BAA81}"/>
              </a:ext>
            </a:extLst>
          </p:cNvPr>
          <p:cNvSpPr txBox="1"/>
          <p:nvPr/>
        </p:nvSpPr>
        <p:spPr>
          <a:xfrm>
            <a:off x="3568530" y="5104066"/>
            <a:ext cx="2126511" cy="1007968"/>
          </a:xfrm>
          <a:prstGeom prst="rect">
            <a:avLst/>
          </a:prstGeom>
          <a:solidFill>
            <a:srgbClr val="008F5C"/>
          </a:solidFill>
        </p:spPr>
        <p:txBody>
          <a:bodyPr wrap="square">
            <a:spAutoFit/>
          </a:bodyPr>
          <a:lstStyle/>
          <a:p>
            <a:r>
              <a:rPr lang="en-US" sz="850">
                <a:ea typeface="Roboto" panose="02000000000000000000" pitchFamily="2" charset="0"/>
              </a:rPr>
              <a:t>I have been using the 2Ring Wallboard product for about 6 months now and I have been </a:t>
            </a:r>
            <a:r>
              <a:rPr lang="en-US" sz="850" b="1">
                <a:ea typeface="Roboto" panose="02000000000000000000" pitchFamily="2" charset="0"/>
              </a:rPr>
              <a:t>impressed with its ease of use </a:t>
            </a:r>
            <a:r>
              <a:rPr lang="en-US" sz="850">
                <a:ea typeface="Roboto" panose="02000000000000000000" pitchFamily="2" charset="0"/>
              </a:rPr>
              <a:t>– after about 8 hours of working with it </a:t>
            </a:r>
            <a:r>
              <a:rPr lang="en-US" sz="850" b="1">
                <a:ea typeface="Roboto" panose="02000000000000000000" pitchFamily="2" charset="0"/>
              </a:rPr>
              <a:t>I feel comfortable that I can create pretty much anything I want to create</a:t>
            </a:r>
            <a:r>
              <a:rPr lang="en-US" sz="850">
                <a:ea typeface="Roboto" panose="02000000000000000000" pitchFamily="2" charset="0"/>
              </a:rPr>
              <a:t>.</a:t>
            </a:r>
          </a:p>
        </p:txBody>
      </p:sp>
      <p:sp>
        <p:nvSpPr>
          <p:cNvPr id="16" name="TextBox 13">
            <a:extLst>
              <a:ext uri="{FF2B5EF4-FFF2-40B4-BE49-F238E27FC236}">
                <a16:creationId xmlns:a16="http://schemas.microsoft.com/office/drawing/2014/main" id="{0AAC6476-88ED-746C-66BD-50099BDF49FC}"/>
              </a:ext>
            </a:extLst>
          </p:cNvPr>
          <p:cNvSpPr txBox="1"/>
          <p:nvPr/>
        </p:nvSpPr>
        <p:spPr>
          <a:xfrm>
            <a:off x="569247" y="1432936"/>
            <a:ext cx="1624224" cy="1661993"/>
          </a:xfrm>
          <a:prstGeom prst="rect">
            <a:avLst/>
          </a:prstGeom>
          <a:solidFill>
            <a:srgbClr val="008F5C"/>
          </a:solidFill>
        </p:spPr>
        <p:txBody>
          <a:bodyPr wrap="square">
            <a:spAutoFit/>
          </a:bodyPr>
          <a:lstStyle/>
          <a:p>
            <a:r>
              <a:rPr lang="en-US" sz="850">
                <a:ea typeface="Roboto" panose="02000000000000000000" pitchFamily="2" charset="0"/>
              </a:rPr>
              <a:t>2Ring has revolutionized our ability to easily </a:t>
            </a:r>
            <a:r>
              <a:rPr lang="en-US" sz="850" b="1">
                <a:ea typeface="Roboto" panose="02000000000000000000" pitchFamily="2" charset="0"/>
              </a:rPr>
              <a:t>communicate key metrics to our entire organization.</a:t>
            </a:r>
            <a:r>
              <a:rPr lang="en-US" sz="850">
                <a:ea typeface="Roboto" panose="02000000000000000000" pitchFamily="2" charset="0"/>
              </a:rPr>
              <a:t>  It has proven to be a versatile tool that can easily tie back to data from our latest generation phone system as well as our legacy systems. Overall, we are extremely happy with its functionality and ease of use.</a:t>
            </a:r>
            <a:endParaRPr lang="sk-SK" sz="850">
              <a:ea typeface="Roboto" panose="02000000000000000000" pitchFamily="2" charset="0"/>
            </a:endParaRPr>
          </a:p>
          <a:p>
            <a:endParaRPr lang="en-US" sz="850">
              <a:ea typeface="Roboto" panose="02000000000000000000" pitchFamily="2" charset="0"/>
            </a:endParaRPr>
          </a:p>
        </p:txBody>
      </p:sp>
      <p:sp>
        <p:nvSpPr>
          <p:cNvPr id="17" name="TextBox 15">
            <a:extLst>
              <a:ext uri="{FF2B5EF4-FFF2-40B4-BE49-F238E27FC236}">
                <a16:creationId xmlns:a16="http://schemas.microsoft.com/office/drawing/2014/main" id="{B869E2CD-0676-183D-DBDC-88F656B257B9}"/>
              </a:ext>
            </a:extLst>
          </p:cNvPr>
          <p:cNvSpPr txBox="1"/>
          <p:nvPr/>
        </p:nvSpPr>
        <p:spPr>
          <a:xfrm>
            <a:off x="3554911" y="1431261"/>
            <a:ext cx="2140594" cy="1007968"/>
          </a:xfrm>
          <a:prstGeom prst="rect">
            <a:avLst/>
          </a:prstGeom>
          <a:solidFill>
            <a:srgbClr val="FF3A65"/>
          </a:solidFill>
        </p:spPr>
        <p:txBody>
          <a:bodyPr wrap="square">
            <a:spAutoFit/>
          </a:bodyPr>
          <a:lstStyle/>
          <a:p>
            <a:r>
              <a:rPr lang="en-US" sz="850">
                <a:solidFill>
                  <a:schemeClr val="bg1"/>
                </a:solidFill>
                <a:ea typeface="Roboto" panose="02000000000000000000" pitchFamily="2" charset="0"/>
              </a:rPr>
              <a:t>.. our supervisors are often pulled in multiple directions at the same time. The 2Ring solution has given them greater visibility and therefore control over our queues and agent management.</a:t>
            </a:r>
            <a:endParaRPr lang="sk-SK" sz="850">
              <a:solidFill>
                <a:schemeClr val="bg1"/>
              </a:solidFill>
              <a:ea typeface="Roboto" panose="02000000000000000000" pitchFamily="2" charset="0"/>
            </a:endParaRPr>
          </a:p>
          <a:p>
            <a:endParaRPr lang="en-US" sz="850">
              <a:solidFill>
                <a:schemeClr val="bg1"/>
              </a:solidFill>
              <a:ea typeface="Roboto" panose="02000000000000000000" pitchFamily="2" charset="0"/>
            </a:endParaRPr>
          </a:p>
        </p:txBody>
      </p:sp>
      <p:sp>
        <p:nvSpPr>
          <p:cNvPr id="19" name="TextBox 19">
            <a:extLst>
              <a:ext uri="{FF2B5EF4-FFF2-40B4-BE49-F238E27FC236}">
                <a16:creationId xmlns:a16="http://schemas.microsoft.com/office/drawing/2014/main" id="{E310E6A3-A3E5-51E1-F74C-FC3D2620F117}"/>
              </a:ext>
            </a:extLst>
          </p:cNvPr>
          <p:cNvSpPr txBox="1"/>
          <p:nvPr/>
        </p:nvSpPr>
        <p:spPr>
          <a:xfrm>
            <a:off x="7953916" y="2316394"/>
            <a:ext cx="3719152" cy="1400383"/>
          </a:xfrm>
          <a:prstGeom prst="rect">
            <a:avLst/>
          </a:prstGeom>
          <a:solidFill>
            <a:srgbClr val="82CF5F"/>
          </a:solidFill>
        </p:spPr>
        <p:txBody>
          <a:bodyPr wrap="square">
            <a:spAutoFit/>
          </a:bodyPr>
          <a:lstStyle/>
          <a:p>
            <a:r>
              <a:rPr lang="en-US" sz="850">
                <a:solidFill>
                  <a:schemeClr val="bg1"/>
                </a:solidFill>
                <a:ea typeface="Roboto" panose="02000000000000000000" pitchFamily="2" charset="0"/>
              </a:rPr>
              <a:t>We needed </a:t>
            </a:r>
            <a:r>
              <a:rPr lang="en-US" sz="850" b="1">
                <a:solidFill>
                  <a:schemeClr val="bg1"/>
                </a:solidFill>
                <a:ea typeface="Roboto" panose="02000000000000000000" pitchFamily="2" charset="0"/>
              </a:rPr>
              <a:t>a true wallboard solution</a:t>
            </a:r>
            <a:r>
              <a:rPr lang="en-US" sz="850">
                <a:solidFill>
                  <a:schemeClr val="bg1"/>
                </a:solidFill>
                <a:ea typeface="Roboto" panose="02000000000000000000" pitchFamily="2" charset="0"/>
              </a:rPr>
              <a:t> for our Contact Center. We needed an application that would not only allow for real-time statistics but would make </a:t>
            </a:r>
            <a:r>
              <a:rPr lang="en-US" sz="850" b="1">
                <a:solidFill>
                  <a:schemeClr val="bg1"/>
                </a:solidFill>
                <a:ea typeface="Roboto" panose="02000000000000000000" pitchFamily="2" charset="0"/>
              </a:rPr>
              <a:t>the actual day to day management of the tool user friendly</a:t>
            </a:r>
            <a:r>
              <a:rPr lang="en-US" sz="850">
                <a:solidFill>
                  <a:schemeClr val="bg1"/>
                </a:solidFill>
                <a:ea typeface="Roboto" panose="02000000000000000000" pitchFamily="2" charset="0"/>
              </a:rPr>
              <a:t>. We vetted multiple vendors, went through multiple demos, and ultimately landed on 2Ring. The combination of cost, licensing model, familiarity with the product name and ease of implementation all factored in our informed decision-making process. While the IT Department had a technical opinion, the ultimate decision was made by our Contact Center team who ultimately approved due to 2Ring’s appealing layout and the ease of use of the product itself.</a:t>
            </a:r>
          </a:p>
        </p:txBody>
      </p:sp>
      <p:sp>
        <p:nvSpPr>
          <p:cNvPr id="21" name="TextBox 21">
            <a:extLst>
              <a:ext uri="{FF2B5EF4-FFF2-40B4-BE49-F238E27FC236}">
                <a16:creationId xmlns:a16="http://schemas.microsoft.com/office/drawing/2014/main" id="{DD50E52C-651B-99AE-F23A-70C509E1A2D9}"/>
              </a:ext>
            </a:extLst>
          </p:cNvPr>
          <p:cNvSpPr txBox="1"/>
          <p:nvPr/>
        </p:nvSpPr>
        <p:spPr>
          <a:xfrm>
            <a:off x="569509" y="3088130"/>
            <a:ext cx="2992706" cy="615553"/>
          </a:xfrm>
          <a:prstGeom prst="rect">
            <a:avLst/>
          </a:prstGeom>
          <a:solidFill>
            <a:srgbClr val="00BCF5"/>
          </a:solidFill>
        </p:spPr>
        <p:txBody>
          <a:bodyPr wrap="square">
            <a:spAutoFit/>
          </a:bodyPr>
          <a:lstStyle/>
          <a:p>
            <a:r>
              <a:rPr lang="en-US" sz="850">
                <a:solidFill>
                  <a:schemeClr val="bg1"/>
                </a:solidFill>
                <a:ea typeface="Roboto" panose="02000000000000000000" pitchFamily="2" charset="0"/>
              </a:rPr>
              <a:t>2Ring wallboard solution has provided a effective and efficient way to give us a visibility of our Call Center statistics. It also </a:t>
            </a:r>
            <a:r>
              <a:rPr lang="en-US" sz="850" b="1">
                <a:solidFill>
                  <a:schemeClr val="bg1"/>
                </a:solidFill>
                <a:ea typeface="Roboto" panose="02000000000000000000" pitchFamily="2" charset="0"/>
              </a:rPr>
              <a:t>elegantly presents to our colleagues on what is being achieved by the Call Center</a:t>
            </a:r>
            <a:r>
              <a:rPr lang="en-US" sz="850">
                <a:solidFill>
                  <a:schemeClr val="bg1"/>
                </a:solidFill>
                <a:ea typeface="Roboto" panose="02000000000000000000" pitchFamily="2" charset="0"/>
              </a:rPr>
              <a:t>.</a:t>
            </a:r>
          </a:p>
        </p:txBody>
      </p:sp>
      <p:sp>
        <p:nvSpPr>
          <p:cNvPr id="22" name="TextBox 23">
            <a:extLst>
              <a:ext uri="{FF2B5EF4-FFF2-40B4-BE49-F238E27FC236}">
                <a16:creationId xmlns:a16="http://schemas.microsoft.com/office/drawing/2014/main" id="{0B1FD93B-79ED-433F-BCD4-116A02DDF75A}"/>
              </a:ext>
            </a:extLst>
          </p:cNvPr>
          <p:cNvSpPr txBox="1"/>
          <p:nvPr/>
        </p:nvSpPr>
        <p:spPr>
          <a:xfrm>
            <a:off x="7958208" y="5403643"/>
            <a:ext cx="2021773" cy="707886"/>
          </a:xfrm>
          <a:prstGeom prst="rect">
            <a:avLst/>
          </a:prstGeom>
          <a:solidFill>
            <a:srgbClr val="767676"/>
          </a:solidFill>
        </p:spPr>
        <p:txBody>
          <a:bodyPr wrap="square">
            <a:spAutoFit/>
          </a:bodyPr>
          <a:lstStyle/>
          <a:p>
            <a:r>
              <a:rPr lang="en-US" sz="800">
                <a:ea typeface="Roboto" panose="02000000000000000000" pitchFamily="2" charset="0"/>
              </a:rPr>
              <a:t>Whenever we need work done by 2Ring your team has come through and in a very timely manner always willing to make changes quickly and effortlessly.</a:t>
            </a:r>
          </a:p>
        </p:txBody>
      </p:sp>
      <p:sp>
        <p:nvSpPr>
          <p:cNvPr id="23" name="TextBox 25">
            <a:extLst>
              <a:ext uri="{FF2B5EF4-FFF2-40B4-BE49-F238E27FC236}">
                <a16:creationId xmlns:a16="http://schemas.microsoft.com/office/drawing/2014/main" id="{31BA6D83-4D49-8D94-6DE1-92D62D630134}"/>
              </a:ext>
            </a:extLst>
          </p:cNvPr>
          <p:cNvSpPr txBox="1"/>
          <p:nvPr/>
        </p:nvSpPr>
        <p:spPr>
          <a:xfrm>
            <a:off x="5695042" y="2309219"/>
            <a:ext cx="2258874" cy="877163"/>
          </a:xfrm>
          <a:prstGeom prst="rect">
            <a:avLst/>
          </a:prstGeom>
          <a:solidFill>
            <a:srgbClr val="00BCF5"/>
          </a:solidFill>
        </p:spPr>
        <p:txBody>
          <a:bodyPr wrap="square">
            <a:spAutoFit/>
          </a:bodyPr>
          <a:lstStyle/>
          <a:p>
            <a:r>
              <a:rPr lang="en-US" sz="850">
                <a:solidFill>
                  <a:schemeClr val="bg1"/>
                </a:solidFill>
                <a:ea typeface="Roboto" panose="02000000000000000000" pitchFamily="2" charset="0"/>
              </a:rPr>
              <a:t>The service we have received from 2Ring has been great, they don't let go until a problem is resolved and you understand what happened. </a:t>
            </a:r>
            <a:r>
              <a:rPr lang="en-US" sz="850" b="1">
                <a:solidFill>
                  <a:schemeClr val="bg1"/>
                </a:solidFill>
                <a:ea typeface="Roboto" panose="02000000000000000000" pitchFamily="2" charset="0"/>
              </a:rPr>
              <a:t>I would suggest their products and services to any HealthCare organization in the world</a:t>
            </a:r>
            <a:r>
              <a:rPr lang="en-US" sz="850">
                <a:solidFill>
                  <a:schemeClr val="bg1"/>
                </a:solidFill>
                <a:ea typeface="Roboto" panose="02000000000000000000" pitchFamily="2" charset="0"/>
              </a:rPr>
              <a:t>.</a:t>
            </a:r>
            <a:endParaRPr lang="sk-SK" sz="850">
              <a:solidFill>
                <a:schemeClr val="bg1"/>
              </a:solidFill>
              <a:ea typeface="Roboto" panose="02000000000000000000" pitchFamily="2" charset="0"/>
            </a:endParaRPr>
          </a:p>
        </p:txBody>
      </p:sp>
      <p:sp>
        <p:nvSpPr>
          <p:cNvPr id="24" name="TextBox 27">
            <a:extLst>
              <a:ext uri="{FF2B5EF4-FFF2-40B4-BE49-F238E27FC236}">
                <a16:creationId xmlns:a16="http://schemas.microsoft.com/office/drawing/2014/main" id="{4A9A5E77-C598-FE92-2261-9B6C58F4A3B0}"/>
              </a:ext>
            </a:extLst>
          </p:cNvPr>
          <p:cNvSpPr txBox="1"/>
          <p:nvPr/>
        </p:nvSpPr>
        <p:spPr>
          <a:xfrm>
            <a:off x="5695041" y="4841446"/>
            <a:ext cx="2272030" cy="1269578"/>
          </a:xfrm>
          <a:prstGeom prst="rect">
            <a:avLst/>
          </a:prstGeom>
          <a:solidFill>
            <a:srgbClr val="6B32CA"/>
          </a:solidFill>
        </p:spPr>
        <p:txBody>
          <a:bodyPr wrap="square">
            <a:spAutoFit/>
          </a:bodyPr>
          <a:lstStyle/>
          <a:p>
            <a:r>
              <a:rPr lang="en-US" sz="850">
                <a:ea typeface="Roboto" panose="02000000000000000000" pitchFamily="2" charset="0"/>
              </a:rPr>
              <a:t>2Ring allows us to present call data to managers and executive staff in real-time on their desktop, monitors and other devices without the necessity of creating accounts in Cisco, consuming licenses or training users. The application is easy to customize for individual business units so they can view the information that is important to their operations.</a:t>
            </a:r>
            <a:endParaRPr lang="sk-SK" sz="850">
              <a:ea typeface="Roboto" panose="02000000000000000000" pitchFamily="2" charset="0"/>
            </a:endParaRPr>
          </a:p>
        </p:txBody>
      </p:sp>
      <p:sp>
        <p:nvSpPr>
          <p:cNvPr id="25" name="TextBox 29">
            <a:extLst>
              <a:ext uri="{FF2B5EF4-FFF2-40B4-BE49-F238E27FC236}">
                <a16:creationId xmlns:a16="http://schemas.microsoft.com/office/drawing/2014/main" id="{7F73E077-DB79-D91C-121E-D591F38D1C48}"/>
              </a:ext>
            </a:extLst>
          </p:cNvPr>
          <p:cNvSpPr txBox="1"/>
          <p:nvPr/>
        </p:nvSpPr>
        <p:spPr>
          <a:xfrm>
            <a:off x="569247" y="3703683"/>
            <a:ext cx="2992706" cy="1007968"/>
          </a:xfrm>
          <a:prstGeom prst="rect">
            <a:avLst/>
          </a:prstGeom>
          <a:solidFill>
            <a:srgbClr val="82CF5F"/>
          </a:solidFill>
        </p:spPr>
        <p:txBody>
          <a:bodyPr wrap="square">
            <a:spAutoFit/>
          </a:bodyPr>
          <a:lstStyle/>
          <a:p>
            <a:r>
              <a:rPr lang="en-US" sz="850">
                <a:solidFill>
                  <a:schemeClr val="bg1"/>
                </a:solidFill>
                <a:ea typeface="Roboto" panose="02000000000000000000" pitchFamily="2" charset="0"/>
              </a:rPr>
              <a:t>I’ve been extremely pleased with the ease of configuration of 2Ring Dashboards &amp; Wallboards. We examined many wallboard packages, and spoke to several different vendors during research, but </a:t>
            </a:r>
            <a:r>
              <a:rPr lang="en-US" sz="850" b="1">
                <a:solidFill>
                  <a:schemeClr val="bg1"/>
                </a:solidFill>
                <a:ea typeface="Roboto" panose="02000000000000000000" pitchFamily="2" charset="0"/>
              </a:rPr>
              <a:t>2Ring was head and shoulders above the rest</a:t>
            </a:r>
            <a:r>
              <a:rPr lang="en-US" sz="850">
                <a:solidFill>
                  <a:schemeClr val="bg1"/>
                </a:solidFill>
                <a:ea typeface="Roboto" panose="02000000000000000000" pitchFamily="2" charset="0"/>
              </a:rPr>
              <a:t> in presenting a professional looking Wallboard that can be set up and modified with very little training necessary. </a:t>
            </a:r>
          </a:p>
        </p:txBody>
      </p:sp>
      <p:sp>
        <p:nvSpPr>
          <p:cNvPr id="26" name="TextBox 31">
            <a:extLst>
              <a:ext uri="{FF2B5EF4-FFF2-40B4-BE49-F238E27FC236}">
                <a16:creationId xmlns:a16="http://schemas.microsoft.com/office/drawing/2014/main" id="{3157B9A0-55CB-E395-0645-C51782128305}"/>
              </a:ext>
            </a:extLst>
          </p:cNvPr>
          <p:cNvSpPr txBox="1"/>
          <p:nvPr/>
        </p:nvSpPr>
        <p:spPr>
          <a:xfrm>
            <a:off x="3554912" y="2412289"/>
            <a:ext cx="2140593" cy="1269578"/>
          </a:xfrm>
          <a:prstGeom prst="rect">
            <a:avLst/>
          </a:prstGeom>
          <a:solidFill>
            <a:srgbClr val="6B32CA"/>
          </a:solidFill>
        </p:spPr>
        <p:txBody>
          <a:bodyPr wrap="square">
            <a:spAutoFit/>
          </a:bodyPr>
          <a:lstStyle/>
          <a:p>
            <a:r>
              <a:rPr lang="en-US" sz="850">
                <a:ea typeface="Roboto" panose="02000000000000000000" pitchFamily="2" charset="0"/>
              </a:rPr>
              <a:t>Our 2Ring solution is providing much needed visibility for both our affected employees and management. Seeing real-time queue and agent status has contributed to more awareness around the organization’s ability to handle incoming patient calls to appointment schedulers and business office representatives.</a:t>
            </a:r>
          </a:p>
        </p:txBody>
      </p:sp>
      <p:sp>
        <p:nvSpPr>
          <p:cNvPr id="29" name="TextBox 37">
            <a:extLst>
              <a:ext uri="{FF2B5EF4-FFF2-40B4-BE49-F238E27FC236}">
                <a16:creationId xmlns:a16="http://schemas.microsoft.com/office/drawing/2014/main" id="{A5419DF8-0D9D-477E-1ACD-51E39CD64FEB}"/>
              </a:ext>
            </a:extLst>
          </p:cNvPr>
          <p:cNvSpPr txBox="1"/>
          <p:nvPr/>
        </p:nvSpPr>
        <p:spPr>
          <a:xfrm>
            <a:off x="5695505" y="1439231"/>
            <a:ext cx="5977563" cy="877163"/>
          </a:xfrm>
          <a:prstGeom prst="rect">
            <a:avLst/>
          </a:prstGeom>
          <a:solidFill>
            <a:srgbClr val="0672EF"/>
          </a:solidFill>
        </p:spPr>
        <p:txBody>
          <a:bodyPr wrap="square">
            <a:spAutoFit/>
          </a:bodyPr>
          <a:lstStyle/>
          <a:p>
            <a:r>
              <a:rPr lang="en-US" sz="850">
                <a:ea typeface="Roboto" panose="02000000000000000000" pitchFamily="2" charset="0"/>
              </a:rPr>
              <a:t>When we first started looking for a real time reporting wallboard application, we had a fundamental requirement.  The selected solution needed to provide meaningful live data to support our self-management efforts and track our KPI performance. In addition, the selected platform had to be supportable by our contact center team with little to no effort/support and/or burden on our IT/IS team.  </a:t>
            </a:r>
            <a:r>
              <a:rPr lang="en-US" sz="850" b="1">
                <a:ea typeface="Roboto" panose="02000000000000000000" pitchFamily="2" charset="0"/>
              </a:rPr>
              <a:t>I’m happy to report that after several months of utilization we can say proudly that we selected the correct solution. If you want a top performing tool supported by a great team, 2Ring is the correct choice for your organization.</a:t>
            </a:r>
          </a:p>
        </p:txBody>
      </p:sp>
      <p:sp>
        <p:nvSpPr>
          <p:cNvPr id="30" name="TextBox 43">
            <a:extLst>
              <a:ext uri="{FF2B5EF4-FFF2-40B4-BE49-F238E27FC236}">
                <a16:creationId xmlns:a16="http://schemas.microsoft.com/office/drawing/2014/main" id="{54C1B893-2CC7-B724-17F0-DEBD967ED535}"/>
              </a:ext>
            </a:extLst>
          </p:cNvPr>
          <p:cNvSpPr txBox="1"/>
          <p:nvPr/>
        </p:nvSpPr>
        <p:spPr>
          <a:xfrm>
            <a:off x="571500" y="4711651"/>
            <a:ext cx="1815668" cy="1400383"/>
          </a:xfrm>
          <a:prstGeom prst="rect">
            <a:avLst/>
          </a:prstGeom>
          <a:solidFill>
            <a:srgbClr val="FBBD23"/>
          </a:solidFill>
        </p:spPr>
        <p:txBody>
          <a:bodyPr wrap="square">
            <a:spAutoFit/>
          </a:bodyPr>
          <a:lstStyle/>
          <a:p>
            <a:r>
              <a:rPr lang="en-US" sz="850">
                <a:solidFill>
                  <a:schemeClr val="bg1"/>
                </a:solidFill>
                <a:ea typeface="Roboto" panose="02000000000000000000" pitchFamily="2" charset="0"/>
              </a:rPr>
              <a:t>As the Call Center is not located in our corporate office, I monitor the Wallboards remotely from an iPad at my desk, which provides real-time visibility of call volumes and hold times. </a:t>
            </a:r>
            <a:r>
              <a:rPr lang="en-US" sz="850" b="1">
                <a:solidFill>
                  <a:schemeClr val="bg1"/>
                </a:solidFill>
                <a:ea typeface="Roboto" panose="02000000000000000000" pitchFamily="2" charset="0"/>
              </a:rPr>
              <a:t>I really can’t recommend this software enough for its ease of use </a:t>
            </a:r>
            <a:r>
              <a:rPr lang="en-US" sz="850">
                <a:solidFill>
                  <a:schemeClr val="bg1"/>
                </a:solidFill>
                <a:ea typeface="Roboto" panose="02000000000000000000" pitchFamily="2" charset="0"/>
              </a:rPr>
              <a:t>and real-time visibility.</a:t>
            </a:r>
            <a:endParaRPr lang="sk-SK" sz="850">
              <a:solidFill>
                <a:schemeClr val="bg1"/>
              </a:solidFill>
              <a:ea typeface="Roboto" panose="02000000000000000000" pitchFamily="2" charset="0"/>
            </a:endParaRPr>
          </a:p>
          <a:p>
            <a:endParaRPr lang="en-US" sz="850">
              <a:solidFill>
                <a:schemeClr val="bg1"/>
              </a:solidFill>
              <a:ea typeface="Roboto" panose="02000000000000000000" pitchFamily="2" charset="0"/>
            </a:endParaRPr>
          </a:p>
        </p:txBody>
      </p:sp>
    </p:spTree>
    <p:extLst>
      <p:ext uri="{BB962C8B-B14F-4D97-AF65-F5344CB8AC3E}">
        <p14:creationId xmlns:p14="http://schemas.microsoft.com/office/powerpoint/2010/main" val="55142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596382"/>
          </a:xfrm>
        </p:spPr>
        <p:txBody>
          <a:bodyPr/>
          <a:lstStyle/>
          <a:p>
            <a:pPr>
              <a:lnSpc>
                <a:spcPct val="107000"/>
              </a:lnSpc>
              <a:spcAft>
                <a:spcPts val="800"/>
              </a:spcAft>
            </a:pPr>
            <a:r>
              <a:rPr lang="en-US" kern="100">
                <a:effectLst/>
                <a:latin typeface="+mj-lt"/>
                <a:ea typeface="Calibri" panose="020F0502020204030204" pitchFamily="34" charset="0"/>
                <a:cs typeface="Times New Roman" panose="02020603050405020304" pitchFamily="18" charset="0"/>
              </a:rPr>
              <a:t>2Ring Dashboards &amp; Wallboards Demo Video ..</a:t>
            </a:r>
            <a:endParaRPr lang="sk-SK" kern="100">
              <a:effectLst/>
              <a:latin typeface="+mj-lt"/>
              <a:ea typeface="Calibri" panose="020F0502020204030204" pitchFamily="34" charset="0"/>
              <a:cs typeface="Times New Roman" panose="02020603050405020304" pitchFamily="18" charset="0"/>
            </a:endParaRPr>
          </a:p>
        </p:txBody>
      </p:sp>
      <p:pic>
        <p:nvPicPr>
          <p:cNvPr id="2" name="Online Media 1">
            <a:hlinkClick r:id="" action="ppaction://media"/>
            <a:extLst>
              <a:ext uri="{FF2B5EF4-FFF2-40B4-BE49-F238E27FC236}">
                <a16:creationId xmlns:a16="http://schemas.microsoft.com/office/drawing/2014/main" id="{879FE315-0A2D-C087-515B-E20C7D03EB7B}"/>
              </a:ext>
            </a:extLst>
          </p:cNvPr>
          <p:cNvPicPr>
            <a:picLocks noRot="1" noChangeAspect="1"/>
          </p:cNvPicPr>
          <p:nvPr>
            <a:videoFile r:link="rId1"/>
          </p:nvPr>
        </p:nvPicPr>
        <p:blipFill>
          <a:blip r:embed="rId3"/>
          <a:srcRect/>
          <a:stretch/>
        </p:blipFill>
        <p:spPr>
          <a:xfrm>
            <a:off x="2094830" y="1493023"/>
            <a:ext cx="8002339" cy="4463340"/>
          </a:xfrm>
          <a:prstGeom prst="rect">
            <a:avLst/>
          </a:prstGeom>
        </p:spPr>
      </p:pic>
    </p:spTree>
    <p:extLst>
      <p:ext uri="{BB962C8B-B14F-4D97-AF65-F5344CB8AC3E}">
        <p14:creationId xmlns:p14="http://schemas.microsoft.com/office/powerpoint/2010/main" val="1003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E706DC-DBD5-5140-80A5-AA1F979F57F6}"/>
              </a:ext>
            </a:extLst>
          </p:cNvPr>
          <p:cNvSpPr>
            <a:spLocks noGrp="1"/>
          </p:cNvSpPr>
          <p:nvPr>
            <p:ph type="title"/>
          </p:nvPr>
        </p:nvSpPr>
        <p:spPr>
          <a:xfrm>
            <a:off x="571500" y="609600"/>
            <a:ext cx="11049000" cy="443198"/>
          </a:xfrm>
        </p:spPr>
        <p:txBody>
          <a:bodyPr/>
          <a:lstStyle/>
          <a:p>
            <a:r>
              <a:rPr lang="en-US" sz="3200"/>
              <a:t>2Ring Dashboards &amp; Wallboards Embedded in Webex CC ..</a:t>
            </a:r>
          </a:p>
        </p:txBody>
      </p:sp>
      <p:sp>
        <p:nvSpPr>
          <p:cNvPr id="3" name="Rounded Rectangle 21">
            <a:extLst>
              <a:ext uri="{FF2B5EF4-FFF2-40B4-BE49-F238E27FC236}">
                <a16:creationId xmlns:a16="http://schemas.microsoft.com/office/drawing/2014/main" id="{6E7692FD-CCD3-9EB2-BB0C-5E8B5154E8FE}"/>
              </a:ext>
            </a:extLst>
          </p:cNvPr>
          <p:cNvSpPr/>
          <p:nvPr/>
        </p:nvSpPr>
        <p:spPr>
          <a:xfrm>
            <a:off x="969264" y="1260409"/>
            <a:ext cx="10433304" cy="5109881"/>
          </a:xfrm>
          <a:prstGeom prst="roundRect">
            <a:avLst>
              <a:gd name="adj" fmla="val 5660"/>
            </a:avLst>
          </a:prstGeom>
          <a:solidFill>
            <a:schemeClr val="tx2"/>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FFA556-5396-8243-FE93-4D49910EB5E5}"/>
              </a:ext>
            </a:extLst>
          </p:cNvPr>
          <p:cNvPicPr>
            <a:picLocks noChangeAspect="1"/>
          </p:cNvPicPr>
          <p:nvPr/>
        </p:nvPicPr>
        <p:blipFill>
          <a:blip r:embed="rId2"/>
          <a:stretch>
            <a:fillRect/>
          </a:stretch>
        </p:blipFill>
        <p:spPr>
          <a:xfrm>
            <a:off x="1216152" y="1443411"/>
            <a:ext cx="9921240" cy="4733939"/>
          </a:xfrm>
          <a:prstGeom prst="rect">
            <a:avLst/>
          </a:prstGeom>
        </p:spPr>
      </p:pic>
    </p:spTree>
    <p:extLst>
      <p:ext uri="{BB962C8B-B14F-4D97-AF65-F5344CB8AC3E}">
        <p14:creationId xmlns:p14="http://schemas.microsoft.com/office/powerpoint/2010/main" val="1250232254"/>
      </p:ext>
    </p:extLst>
  </p:cSld>
  <p:clrMapOvr>
    <a:masterClrMapping/>
  </p:clrMapOvr>
</p:sld>
</file>

<file path=ppt/theme/theme1.xml><?xml version="1.0" encoding="utf-8"?>
<a:theme xmlns:a="http://schemas.openxmlformats.org/drawingml/2006/main" name="Webex Light Template_2022">
  <a:themeElements>
    <a:clrScheme name="Custom 5">
      <a:dk1>
        <a:srgbClr val="FFFFFF"/>
      </a:dk1>
      <a:lt1>
        <a:srgbClr val="121212"/>
      </a:lt1>
      <a:dk2>
        <a:srgbClr val="E5E5E5"/>
      </a:dk2>
      <a:lt2>
        <a:srgbClr val="282828"/>
      </a:lt2>
      <a:accent1>
        <a:srgbClr val="00BCF5"/>
      </a:accent1>
      <a:accent2>
        <a:srgbClr val="82CF5F"/>
      </a:accent2>
      <a:accent3>
        <a:srgbClr val="FBBD23"/>
      </a:accent3>
      <a:accent4>
        <a:srgbClr val="FF793F"/>
      </a:accent4>
      <a:accent5>
        <a:srgbClr val="FF3A65"/>
      </a:accent5>
      <a:accent6>
        <a:srgbClr val="6B32CA"/>
      </a:accent6>
      <a:hlink>
        <a:srgbClr val="00BCF5"/>
      </a:hlink>
      <a:folHlink>
        <a:srgbClr val="E5E5E5"/>
      </a:folHlink>
    </a:clrScheme>
    <a:fontScheme name="cisco reg and light">
      <a:majorFont>
        <a:latin typeface="CiscoSansTT"/>
        <a:ea typeface=""/>
        <a:cs typeface=""/>
      </a:majorFont>
      <a:minorFont>
        <a:latin typeface="CiscoSans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75000"/>
              <a:lumOff val="2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120000"/>
          </a:lnSpc>
          <a:defRPr sz="1600" dirty="0"/>
        </a:defPPr>
      </a:lstStyle>
    </a:txDef>
  </a:objectDefaults>
  <a:extraClrSchemeLst/>
  <a:extLst>
    <a:ext uri="{05A4C25C-085E-4340-85A3-A5531E510DB2}">
      <thm15:themeFamily xmlns:thm15="http://schemas.microsoft.com/office/thememl/2012/main" name="Webex PowerPoint Light Template 2022.potx" id="{E021B485-6175-4A19-B6B5-87A15201CAC1}" vid="{40905455-2862-499E-A104-108D1E0F3C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rgbClr val="FFFFFF"/>
    </a:dk1>
    <a:lt1>
      <a:srgbClr val="121212"/>
    </a:lt1>
    <a:dk2>
      <a:srgbClr val="E5E5E5"/>
    </a:dk2>
    <a:lt2>
      <a:srgbClr val="282828"/>
    </a:lt2>
    <a:accent1>
      <a:srgbClr val="00BCF5"/>
    </a:accent1>
    <a:accent2>
      <a:srgbClr val="82CF5F"/>
    </a:accent2>
    <a:accent3>
      <a:srgbClr val="FBBD23"/>
    </a:accent3>
    <a:accent4>
      <a:srgbClr val="FF793F"/>
    </a:accent4>
    <a:accent5>
      <a:srgbClr val="FF3A65"/>
    </a:accent5>
    <a:accent6>
      <a:srgbClr val="6B32CA"/>
    </a:accent6>
    <a:hlink>
      <a:srgbClr val="00BCF5"/>
    </a:hlink>
    <a:folHlink>
      <a:srgbClr val="E5E5E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912ac9-b6d3-44ca-9d85-3f70c385655c" xsi:nil="true"/>
    <lcf76f155ced4ddcb4097134ff3c332f xmlns="32b4a4d1-8dd6-4d30-8423-53021e8a133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504A64C0CF8D428652867B38FA70DA" ma:contentTypeVersion="15" ma:contentTypeDescription="Create a new document." ma:contentTypeScope="" ma:versionID="f99afb8292631019d6a6972f5d483aed">
  <xsd:schema xmlns:xsd="http://www.w3.org/2001/XMLSchema" xmlns:xs="http://www.w3.org/2001/XMLSchema" xmlns:p="http://schemas.microsoft.com/office/2006/metadata/properties" xmlns:ns2="32b4a4d1-8dd6-4d30-8423-53021e8a133e" xmlns:ns3="6c912ac9-b6d3-44ca-9d85-3f70c385655c" targetNamespace="http://schemas.microsoft.com/office/2006/metadata/properties" ma:root="true" ma:fieldsID="56c6d3eeaeb198c37d97c9f2837b04be" ns2:_="" ns3:_="">
    <xsd:import namespace="32b4a4d1-8dd6-4d30-8423-53021e8a133e"/>
    <xsd:import namespace="6c912ac9-b6d3-44ca-9d85-3f70c385655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4a4d1-8dd6-4d30-8423-53021e8a133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a1c43f6-3732-4eb6-bcfc-d3f370c727b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912ac9-b6d3-44ca-9d85-3f70c385655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d84f86e-df0c-43eb-8e5e-7a85e04691ee}" ma:internalName="TaxCatchAll" ma:showField="CatchAllData" ma:web="6c912ac9-b6d3-44ca-9d85-3f70c385655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8B3CA-9A37-42B8-8E2E-2C06D6F9F5EB}">
  <ds:schemaRefs>
    <ds:schemaRef ds:uri="32b4a4d1-8dd6-4d30-8423-53021e8a133e"/>
    <ds:schemaRef ds:uri="6c912ac9-b6d3-44ca-9d85-3f70c38565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04ADA2-C6A1-4B28-B1DC-24699074EAD4}">
  <ds:schemaRefs>
    <ds:schemaRef ds:uri="http://schemas.microsoft.com/sharepoint/v3/contenttype/forms"/>
  </ds:schemaRefs>
</ds:datastoreItem>
</file>

<file path=customXml/itemProps3.xml><?xml version="1.0" encoding="utf-8"?>
<ds:datastoreItem xmlns:ds="http://schemas.openxmlformats.org/officeDocument/2006/customXml" ds:itemID="{A64E8078-8261-482E-9118-F53DB41298C6}">
  <ds:schemaRefs>
    <ds:schemaRef ds:uri="32b4a4d1-8dd6-4d30-8423-53021e8a133e"/>
    <ds:schemaRef ds:uri="6c912ac9-b6d3-44ca-9d85-3f70c38565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3581</Words>
  <Application>Microsoft Office PowerPoint</Application>
  <PresentationFormat>Widescreen</PresentationFormat>
  <Paragraphs>414</Paragraphs>
  <Slides>31</Slides>
  <Notes>9</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CiscoSansTT Light</vt:lpstr>
      <vt:lpstr>CiscoSansTT Medium</vt:lpstr>
      <vt:lpstr>Calibri</vt:lpstr>
      <vt:lpstr>Roboto</vt:lpstr>
      <vt:lpstr>CiscoSansTT</vt:lpstr>
      <vt:lpstr>Arial</vt:lpstr>
      <vt:lpstr>Webex Light Template_2022</vt:lpstr>
      <vt:lpstr>2Ring Dashboards  &amp; Wallboards ..</vt:lpstr>
      <vt:lpstr>Deliver Eye-Catching &amp; Flexible Layouts ..</vt:lpstr>
      <vt:lpstr>Business Case for  2Ring Dashboards &amp; Wallboards ..</vt:lpstr>
      <vt:lpstr>Let’s Make a Few Things Clear ..</vt:lpstr>
      <vt:lpstr>Procurement .. Purchasing 2Ring DW </vt:lpstr>
      <vt:lpstr>Support, Delivery, and Customer Success with 2Ring</vt:lpstr>
      <vt:lpstr>Proven by Hundreds of Customers Worldwide ..</vt:lpstr>
      <vt:lpstr>2Ring Dashboards &amp; Wallboards Demo Video ..</vt:lpstr>
      <vt:lpstr>2Ring Dashboards &amp; Wallboards Embedded in Webex CC ..</vt:lpstr>
      <vt:lpstr>MS Edge: Personalized Layout Next to the CRM</vt:lpstr>
      <vt:lpstr>Real-Time Reporting Friendly to Business Users ..</vt:lpstr>
      <vt:lpstr>Use Multiple Data Sources ..</vt:lpstr>
      <vt:lpstr>Additional External Content Types .. Digital Signage</vt:lpstr>
      <vt:lpstr>Real-Time Thresholds &amp; Alerts ..</vt:lpstr>
      <vt:lpstr>Business Units ..</vt:lpstr>
      <vt:lpstr>External Users  &amp; Sharing Access ..</vt:lpstr>
      <vt:lpstr>2Ring Cloud ..  IP Filtering </vt:lpstr>
      <vt:lpstr>2Ring Cloud ..  Single Sign On</vt:lpstr>
      <vt:lpstr>Device Friendly Login Experience</vt:lpstr>
      <vt:lpstr>2Ring Power Tool (Personalized Wallboard) ..</vt:lpstr>
      <vt:lpstr>Your Content  &amp; Your Style ..</vt:lpstr>
      <vt:lpstr>Widgets: Talking Heads / Floor Maps .. Pie Charts, Timeline Charts, Word Cloud</vt:lpstr>
      <vt:lpstr>Importing Custom Data from CSV</vt:lpstr>
      <vt:lpstr>Historical Trending of Real Time Data ..</vt:lpstr>
      <vt:lpstr>Media Content: Import media files to enrich your layouts ..</vt:lpstr>
      <vt:lpstr>Gamification: Highlight Personal Achievements ..</vt:lpstr>
      <vt:lpstr>Hardware ..  (not provided by 2Ring)</vt:lpstr>
      <vt:lpstr>2Ring Dashboards &amp; Wallboards: Technical Overview</vt:lpstr>
      <vt:lpstr>2Ring Dashboards &amp; Wallboards: Technical Overview</vt:lpstr>
      <vt:lpstr>About 2Ring ..</vt:lpstr>
      <vt:lpstr>Contacts ..</vt:lpstr>
    </vt:vector>
  </TitlesOfParts>
  <Manager>2Ring</Manager>
  <Company>2Ring America,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2Ring Dashboards &amp; Wallboards</dc:title>
  <dc:subject>Real-time reporting and alerting for webex contact centers</dc:subject>
  <dc:creator>Michal Grebac</dc:creator>
  <cp:keywords>Webex Light Template;2Ring</cp:keywords>
  <dc:description/>
  <cp:lastModifiedBy>Richard Reindl</cp:lastModifiedBy>
  <cp:revision>2</cp:revision>
  <dcterms:created xsi:type="dcterms:W3CDTF">2023-08-03T12:03:47Z</dcterms:created>
  <dcterms:modified xsi:type="dcterms:W3CDTF">2024-06-07T20:52:37Z</dcterms:modified>
  <cp:category>WebexCC;Wxcc;UCCX;UCCE;PCCE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0x01010092504A64C0CF8D428652867B38FA70DA</vt:lpwstr>
  </property>
  <property fmtid="{D5CDD505-2E9C-101B-9397-08002B2CF9AE}" pid="3" name="MediaServiceImageTags">
    <vt:lpwstr/>
  </property>
</Properties>
</file>