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25" r:id="rId4"/>
    <p:sldMasterId id="2147483769" r:id="rId5"/>
    <p:sldMasterId id="2147483796" r:id="rId6"/>
  </p:sldMasterIdLst>
  <p:notesMasterIdLst>
    <p:notesMasterId r:id="rId27"/>
  </p:notesMasterIdLst>
  <p:handoutMasterIdLst>
    <p:handoutMasterId r:id="rId28"/>
  </p:handoutMasterIdLst>
  <p:sldIdLst>
    <p:sldId id="476" r:id="rId7"/>
    <p:sldId id="1212" r:id="rId8"/>
    <p:sldId id="1209" r:id="rId9"/>
    <p:sldId id="1229" r:id="rId10"/>
    <p:sldId id="1214" r:id="rId11"/>
    <p:sldId id="1215" r:id="rId12"/>
    <p:sldId id="1230" r:id="rId13"/>
    <p:sldId id="1216" r:id="rId14"/>
    <p:sldId id="1217" r:id="rId15"/>
    <p:sldId id="1218" r:id="rId16"/>
    <p:sldId id="1224" r:id="rId17"/>
    <p:sldId id="1225" r:id="rId18"/>
    <p:sldId id="1220" r:id="rId19"/>
    <p:sldId id="1221" r:id="rId20"/>
    <p:sldId id="1227" r:id="rId21"/>
    <p:sldId id="1223" r:id="rId22"/>
    <p:sldId id="1171" r:id="rId23"/>
    <p:sldId id="1226" r:id="rId24"/>
    <p:sldId id="443" r:id="rId25"/>
    <p:sldId id="537" r:id="rId26"/>
  </p:sldIdLst>
  <p:sldSz cx="12192000" cy="6858000"/>
  <p:notesSz cx="6858000" cy="9144000"/>
  <p:embeddedFontLst>
    <p:embeddedFont>
      <p:font typeface="Arial Narrow" panose="020B0606020202030204" pitchFamily="34" charset="0"/>
      <p:regular r:id="rId29"/>
      <p:bold r:id="rId30"/>
      <p:italic r:id="rId31"/>
      <p:boldItalic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libri Light" panose="020F0302020204030204" pitchFamily="34" charset="0"/>
      <p:regular r:id="rId37"/>
      <p:italic r:id="rId38"/>
    </p:embeddedFont>
    <p:embeddedFont>
      <p:font typeface="Helvetica" panose="020B0604020202020204" pitchFamily="34" charset="0"/>
      <p:regular r:id="rId39"/>
      <p:bold r:id="rId40"/>
      <p:italic r:id="rId41"/>
      <p:boldItalic r:id="rId42"/>
    </p:embeddedFont>
    <p:embeddedFont>
      <p:font typeface="Roboto" panose="02000000000000000000" pitchFamily="2" charset="0"/>
      <p:regular r:id="rId43"/>
      <p:bold r:id="rId44"/>
      <p:italic r:id="rId45"/>
      <p:boldItalic r:id="rId46"/>
    </p:embeddedFont>
    <p:embeddedFont>
      <p:font typeface="Roboto Light" panose="02000000000000000000" pitchFamily="2" charset="0"/>
      <p:regular r:id="rId47"/>
      <p:italic r:id="rId48"/>
    </p:embeddedFont>
    <p:embeddedFont>
      <p:font typeface="Roboto Medium" panose="02000000000000000000" pitchFamily="2" charset="0"/>
      <p:regular r:id="rId49"/>
      <p:italic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61EF9E0-D56B-13AA-AF6E-DC210A1003DD}" name="Richard Reindl" initials="RR" userId="Richard Reindl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oolaard, Thijs" initials="KT" lastIdx="4" clrIdx="0"/>
  <p:cmAuthor id="2" name="Peter Gonda" initials="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92C0"/>
    <a:srgbClr val="4F93C1"/>
    <a:srgbClr val="F4D3D4"/>
    <a:srgbClr val="CCE2ED"/>
    <a:srgbClr val="315F99"/>
    <a:srgbClr val="0E3468"/>
    <a:srgbClr val="316098"/>
    <a:srgbClr val="4D92C2"/>
    <a:srgbClr val="A8C9E0"/>
    <a:srgbClr val="5196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99AA437-087F-45E2-BEBC-0556F5E32F49}" v="2" dt="2022-06-08T17:23:29.4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154" autoAdjust="0"/>
  </p:normalViewPr>
  <p:slideViewPr>
    <p:cSldViewPr snapToGrid="0">
      <p:cViewPr varScale="1">
        <p:scale>
          <a:sx n="99" d="100"/>
          <a:sy n="99" d="100"/>
        </p:scale>
        <p:origin x="99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11.fntdata"/><Relationship Id="rId21" Type="http://schemas.openxmlformats.org/officeDocument/2006/relationships/slide" Target="slides/slide15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font" Target="fonts/font22.fntdata"/><Relationship Id="rId55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font" Target="fonts/font1.fntdata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3" Type="http://schemas.openxmlformats.org/officeDocument/2006/relationships/viewProps" Target="viewProps.xml"/><Relationship Id="rId58" Type="http://schemas.microsoft.com/office/2018/10/relationships/authors" Target="authors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56" Type="http://schemas.microsoft.com/office/2016/11/relationships/changesInfo" Target="changesInfos/changesInfo1.xml"/><Relationship Id="rId8" Type="http://schemas.openxmlformats.org/officeDocument/2006/relationships/slide" Target="slides/slide2.xml"/><Relationship Id="rId51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0" Type="http://schemas.openxmlformats.org/officeDocument/2006/relationships/slide" Target="slides/slide14.xml"/><Relationship Id="rId41" Type="http://schemas.openxmlformats.org/officeDocument/2006/relationships/font" Target="fonts/font13.fntdata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handoutMaster" Target="handoutMasters/handoutMaster1.xml"/><Relationship Id="rId36" Type="http://schemas.openxmlformats.org/officeDocument/2006/relationships/font" Target="fonts/font8.fntdata"/><Relationship Id="rId49" Type="http://schemas.openxmlformats.org/officeDocument/2006/relationships/font" Target="fonts/font21.fntdata"/><Relationship Id="rId57" Type="http://schemas.microsoft.com/office/2015/10/relationships/revisionInfo" Target="revisionInfo.xml"/><Relationship Id="rId10" Type="http://schemas.openxmlformats.org/officeDocument/2006/relationships/slide" Target="slides/slide4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rebacm@2RingAmerica.onmicrosoft.com" userId="9ac31b02-a6ed-45ca-9de0-d4ce75e89da5" providerId="ADAL" clId="{B1AD2C03-3B66-4D97-BF15-97CA60E3D629}"/>
    <pc:docChg chg="modSld modMainMaster">
      <pc:chgData name="grebacm@2RingAmerica.onmicrosoft.com" userId="9ac31b02-a6ed-45ca-9de0-d4ce75e89da5" providerId="ADAL" clId="{B1AD2C03-3B66-4D97-BF15-97CA60E3D629}" dt="2022-06-07T16:30:49.053" v="189" actId="6549"/>
      <pc:docMkLst>
        <pc:docMk/>
      </pc:docMkLst>
      <pc:sldChg chg="modSp mod">
        <pc:chgData name="grebacm@2RingAmerica.onmicrosoft.com" userId="9ac31b02-a6ed-45ca-9de0-d4ce75e89da5" providerId="ADAL" clId="{B1AD2C03-3B66-4D97-BF15-97CA60E3D629}" dt="2022-06-07T16:22:21.581" v="19" actId="14100"/>
        <pc:sldMkLst>
          <pc:docMk/>
          <pc:sldMk cId="3357074231" sldId="1212"/>
        </pc:sldMkLst>
        <pc:spChg chg="mod">
          <ac:chgData name="grebacm@2RingAmerica.onmicrosoft.com" userId="9ac31b02-a6ed-45ca-9de0-d4ce75e89da5" providerId="ADAL" clId="{B1AD2C03-3B66-4D97-BF15-97CA60E3D629}" dt="2022-06-07T16:21:13.859" v="9" actId="404"/>
          <ac:spMkLst>
            <pc:docMk/>
            <pc:sldMk cId="3357074231" sldId="1212"/>
            <ac:spMk id="6" creationId="{D91DF62E-8D7A-7906-7CE6-A5258DCED640}"/>
          </ac:spMkLst>
        </pc:spChg>
        <pc:spChg chg="mod">
          <ac:chgData name="grebacm@2RingAmerica.onmicrosoft.com" userId="9ac31b02-a6ed-45ca-9de0-d4ce75e89da5" providerId="ADAL" clId="{B1AD2C03-3B66-4D97-BF15-97CA60E3D629}" dt="2022-06-07T16:22:02.401" v="17" actId="6549"/>
          <ac:spMkLst>
            <pc:docMk/>
            <pc:sldMk cId="3357074231" sldId="1212"/>
            <ac:spMk id="7" creationId="{716178DA-415D-A02F-6994-498955DF0EAC}"/>
          </ac:spMkLst>
        </pc:spChg>
        <pc:spChg chg="mod">
          <ac:chgData name="grebacm@2RingAmerica.onmicrosoft.com" userId="9ac31b02-a6ed-45ca-9de0-d4ce75e89da5" providerId="ADAL" clId="{B1AD2C03-3B66-4D97-BF15-97CA60E3D629}" dt="2022-06-07T16:22:21.581" v="19" actId="14100"/>
          <ac:spMkLst>
            <pc:docMk/>
            <pc:sldMk cId="3357074231" sldId="1212"/>
            <ac:spMk id="8" creationId="{E641F8F5-2D18-56E8-6F9C-6222D838B7FF}"/>
          </ac:spMkLst>
        </pc:spChg>
      </pc:sldChg>
      <pc:sldChg chg="modSp mod">
        <pc:chgData name="grebacm@2RingAmerica.onmicrosoft.com" userId="9ac31b02-a6ed-45ca-9de0-d4ce75e89da5" providerId="ADAL" clId="{B1AD2C03-3B66-4D97-BF15-97CA60E3D629}" dt="2022-06-07T16:25:08.494" v="85" actId="6549"/>
        <pc:sldMkLst>
          <pc:docMk/>
          <pc:sldMk cId="3866132082" sldId="1215"/>
        </pc:sldMkLst>
        <pc:spChg chg="mod">
          <ac:chgData name="grebacm@2RingAmerica.onmicrosoft.com" userId="9ac31b02-a6ed-45ca-9de0-d4ce75e89da5" providerId="ADAL" clId="{B1AD2C03-3B66-4D97-BF15-97CA60E3D629}" dt="2022-06-07T16:25:08.494" v="85" actId="6549"/>
          <ac:spMkLst>
            <pc:docMk/>
            <pc:sldMk cId="3866132082" sldId="1215"/>
            <ac:spMk id="3" creationId="{948B85EE-BD63-4D2F-9059-3FA0F68E280D}"/>
          </ac:spMkLst>
        </pc:spChg>
      </pc:sldChg>
      <pc:sldChg chg="modSp mod">
        <pc:chgData name="grebacm@2RingAmerica.onmicrosoft.com" userId="9ac31b02-a6ed-45ca-9de0-d4ce75e89da5" providerId="ADAL" clId="{B1AD2C03-3B66-4D97-BF15-97CA60E3D629}" dt="2022-06-07T16:28:24.383" v="185" actId="20577"/>
        <pc:sldMkLst>
          <pc:docMk/>
          <pc:sldMk cId="3877927399" sldId="1221"/>
        </pc:sldMkLst>
        <pc:spChg chg="mod">
          <ac:chgData name="grebacm@2RingAmerica.onmicrosoft.com" userId="9ac31b02-a6ed-45ca-9de0-d4ce75e89da5" providerId="ADAL" clId="{B1AD2C03-3B66-4D97-BF15-97CA60E3D629}" dt="2022-06-07T16:28:24.383" v="185" actId="20577"/>
          <ac:spMkLst>
            <pc:docMk/>
            <pc:sldMk cId="3877927399" sldId="1221"/>
            <ac:spMk id="3" creationId="{E3DC96B2-481D-4DA9-91DD-9CD7B3539335}"/>
          </ac:spMkLst>
        </pc:spChg>
      </pc:sldChg>
      <pc:sldMasterChg chg="modSldLayout">
        <pc:chgData name="grebacm@2RingAmerica.onmicrosoft.com" userId="9ac31b02-a6ed-45ca-9de0-d4ce75e89da5" providerId="ADAL" clId="{B1AD2C03-3B66-4D97-BF15-97CA60E3D629}" dt="2022-06-07T16:30:49.053" v="189" actId="6549"/>
        <pc:sldMasterMkLst>
          <pc:docMk/>
          <pc:sldMasterMk cId="1311590602" sldId="2147483725"/>
        </pc:sldMasterMkLst>
        <pc:sldLayoutChg chg="modSp mod">
          <pc:chgData name="grebacm@2RingAmerica.onmicrosoft.com" userId="9ac31b02-a6ed-45ca-9de0-d4ce75e89da5" providerId="ADAL" clId="{B1AD2C03-3B66-4D97-BF15-97CA60E3D629}" dt="2022-06-07T16:30:49.053" v="189" actId="6549"/>
          <pc:sldLayoutMkLst>
            <pc:docMk/>
            <pc:sldMasterMk cId="1311590602" sldId="2147483725"/>
            <pc:sldLayoutMk cId="0" sldId="2147483756"/>
          </pc:sldLayoutMkLst>
          <pc:spChg chg="mod">
            <ac:chgData name="grebacm@2RingAmerica.onmicrosoft.com" userId="9ac31b02-a6ed-45ca-9de0-d4ce75e89da5" providerId="ADAL" clId="{B1AD2C03-3B66-4D97-BF15-97CA60E3D629}" dt="2022-06-07T16:30:49.053" v="189" actId="6549"/>
            <ac:spMkLst>
              <pc:docMk/>
              <pc:sldMasterMk cId="1311590602" sldId="2147483725"/>
              <pc:sldLayoutMk cId="0" sldId="2147483756"/>
              <ac:spMk id="40" creationId="{00000000-0000-0000-0000-000000000000}"/>
            </ac:spMkLst>
          </pc:spChg>
          <pc:spChg chg="mod">
            <ac:chgData name="grebacm@2RingAmerica.onmicrosoft.com" userId="9ac31b02-a6ed-45ca-9de0-d4ce75e89da5" providerId="ADAL" clId="{B1AD2C03-3B66-4D97-BF15-97CA60E3D629}" dt="2022-06-07T16:30:45.544" v="188" actId="6549"/>
            <ac:spMkLst>
              <pc:docMk/>
              <pc:sldMasterMk cId="1311590602" sldId="2147483725"/>
              <pc:sldLayoutMk cId="0" sldId="2147483756"/>
              <ac:spMk id="41" creationId="{00000000-0000-0000-0000-000000000000}"/>
            </ac:spMkLst>
          </pc:spChg>
        </pc:sldLayoutChg>
      </pc:sldMasterChg>
    </pc:docChg>
  </pc:docChgLst>
  <pc:docChgLst>
    <pc:chgData name="grebacm@2RingAmerica.onmicrosoft.com" userId="9ac31b02-a6ed-45ca-9de0-d4ce75e89da5" providerId="ADAL" clId="{77AC3343-8024-4726-BB69-7828E5A79A42}"/>
    <pc:docChg chg="undo redo custSel addSld modSld">
      <pc:chgData name="grebacm@2RingAmerica.onmicrosoft.com" userId="9ac31b02-a6ed-45ca-9de0-d4ce75e89da5" providerId="ADAL" clId="{77AC3343-8024-4726-BB69-7828E5A79A42}" dt="2022-06-06T17:19:46.869" v="675" actId="20577"/>
      <pc:docMkLst>
        <pc:docMk/>
      </pc:docMkLst>
      <pc:sldChg chg="modSp mod">
        <pc:chgData name="grebacm@2RingAmerica.onmicrosoft.com" userId="9ac31b02-a6ed-45ca-9de0-d4ce75e89da5" providerId="ADAL" clId="{77AC3343-8024-4726-BB69-7828E5A79A42}" dt="2022-06-03T23:02:29.270" v="6" actId="20577"/>
        <pc:sldMkLst>
          <pc:docMk/>
          <pc:sldMk cId="4158530860" sldId="476"/>
        </pc:sldMkLst>
        <pc:spChg chg="mod">
          <ac:chgData name="grebacm@2RingAmerica.onmicrosoft.com" userId="9ac31b02-a6ed-45ca-9de0-d4ce75e89da5" providerId="ADAL" clId="{77AC3343-8024-4726-BB69-7828E5A79A42}" dt="2022-06-03T23:02:29.270" v="6" actId="20577"/>
          <ac:spMkLst>
            <pc:docMk/>
            <pc:sldMk cId="4158530860" sldId="476"/>
            <ac:spMk id="5" creationId="{00000000-0000-0000-0000-000000000000}"/>
          </ac:spMkLst>
        </pc:spChg>
      </pc:sldChg>
      <pc:sldChg chg="addSp delSp modSp mod">
        <pc:chgData name="grebacm@2RingAmerica.onmicrosoft.com" userId="9ac31b02-a6ed-45ca-9de0-d4ce75e89da5" providerId="ADAL" clId="{77AC3343-8024-4726-BB69-7828E5A79A42}" dt="2022-06-03T23:08:41.079" v="80" actId="1076"/>
        <pc:sldMkLst>
          <pc:docMk/>
          <pc:sldMk cId="3090128220" sldId="1171"/>
        </pc:sldMkLst>
        <pc:spChg chg="mod">
          <ac:chgData name="grebacm@2RingAmerica.onmicrosoft.com" userId="9ac31b02-a6ed-45ca-9de0-d4ce75e89da5" providerId="ADAL" clId="{77AC3343-8024-4726-BB69-7828E5A79A42}" dt="2022-06-03T23:07:36.558" v="44" actId="14100"/>
          <ac:spMkLst>
            <pc:docMk/>
            <pc:sldMk cId="3090128220" sldId="1171"/>
            <ac:spMk id="4" creationId="{B1910CD8-8513-46EA-87B9-ACF27E6623E4}"/>
          </ac:spMkLst>
        </pc:spChg>
        <pc:spChg chg="add del mod">
          <ac:chgData name="grebacm@2RingAmerica.onmicrosoft.com" userId="9ac31b02-a6ed-45ca-9de0-d4ce75e89da5" providerId="ADAL" clId="{77AC3343-8024-4726-BB69-7828E5A79A42}" dt="2022-06-03T23:07:13.031" v="38" actId="767"/>
          <ac:spMkLst>
            <pc:docMk/>
            <pc:sldMk cId="3090128220" sldId="1171"/>
            <ac:spMk id="5" creationId="{9040A8FA-85D1-B7AC-17CB-19CE2FD16A7A}"/>
          </ac:spMkLst>
        </pc:spChg>
        <pc:spChg chg="add mod">
          <ac:chgData name="grebacm@2RingAmerica.onmicrosoft.com" userId="9ac31b02-a6ed-45ca-9de0-d4ce75e89da5" providerId="ADAL" clId="{77AC3343-8024-4726-BB69-7828E5A79A42}" dt="2022-06-03T23:08:41.079" v="80" actId="1076"/>
          <ac:spMkLst>
            <pc:docMk/>
            <pc:sldMk cId="3090128220" sldId="1171"/>
            <ac:spMk id="6" creationId="{58E260B3-E83B-A338-C84A-AC84586D640B}"/>
          </ac:spMkLst>
        </pc:spChg>
        <pc:spChg chg="mod">
          <ac:chgData name="grebacm@2RingAmerica.onmicrosoft.com" userId="9ac31b02-a6ed-45ca-9de0-d4ce75e89da5" providerId="ADAL" clId="{77AC3343-8024-4726-BB69-7828E5A79A42}" dt="2022-06-03T23:07:21.425" v="42" actId="14100"/>
          <ac:spMkLst>
            <pc:docMk/>
            <pc:sldMk cId="3090128220" sldId="1171"/>
            <ac:spMk id="9" creationId="{9410A5A3-418E-78FA-DDD7-35DA52311E3C}"/>
          </ac:spMkLst>
        </pc:spChg>
      </pc:sldChg>
      <pc:sldChg chg="modSp mod">
        <pc:chgData name="grebacm@2RingAmerica.onmicrosoft.com" userId="9ac31b02-a6ed-45ca-9de0-d4ce75e89da5" providerId="ADAL" clId="{77AC3343-8024-4726-BB69-7828E5A79A42}" dt="2022-06-03T23:04:04.460" v="30" actId="20577"/>
        <pc:sldMkLst>
          <pc:docMk/>
          <pc:sldMk cId="2906366731" sldId="1214"/>
        </pc:sldMkLst>
        <pc:spChg chg="mod">
          <ac:chgData name="grebacm@2RingAmerica.onmicrosoft.com" userId="9ac31b02-a6ed-45ca-9de0-d4ce75e89da5" providerId="ADAL" clId="{77AC3343-8024-4726-BB69-7828E5A79A42}" dt="2022-06-03T23:04:04.460" v="30" actId="20577"/>
          <ac:spMkLst>
            <pc:docMk/>
            <pc:sldMk cId="2906366731" sldId="1214"/>
            <ac:spMk id="2" creationId="{C2A761B1-19CC-4DF7-96D4-14CB9F40993D}"/>
          </ac:spMkLst>
        </pc:spChg>
      </pc:sldChg>
      <pc:sldChg chg="modSp mod">
        <pc:chgData name="grebacm@2RingAmerica.onmicrosoft.com" userId="9ac31b02-a6ed-45ca-9de0-d4ce75e89da5" providerId="ADAL" clId="{77AC3343-8024-4726-BB69-7828E5A79A42}" dt="2022-06-06T17:19:46.869" v="675" actId="20577"/>
        <pc:sldMkLst>
          <pc:docMk/>
          <pc:sldMk cId="1776382806" sldId="1226"/>
        </pc:sldMkLst>
        <pc:spChg chg="mod">
          <ac:chgData name="grebacm@2RingAmerica.onmicrosoft.com" userId="9ac31b02-a6ed-45ca-9de0-d4ce75e89da5" providerId="ADAL" clId="{77AC3343-8024-4726-BB69-7828E5A79A42}" dt="2022-06-06T17:19:46.869" v="675" actId="20577"/>
          <ac:spMkLst>
            <pc:docMk/>
            <pc:sldMk cId="1776382806" sldId="1226"/>
            <ac:spMk id="3" creationId="{43484791-CD8F-40F2-BFC5-5680E5301F23}"/>
          </ac:spMkLst>
        </pc:spChg>
      </pc:sldChg>
      <pc:sldChg chg="modSp mod">
        <pc:chgData name="grebacm@2RingAmerica.onmicrosoft.com" userId="9ac31b02-a6ed-45ca-9de0-d4ce75e89da5" providerId="ADAL" clId="{77AC3343-8024-4726-BB69-7828E5A79A42}" dt="2022-06-06T17:10:53.008" v="495" actId="20577"/>
        <pc:sldMkLst>
          <pc:docMk/>
          <pc:sldMk cId="823755296" sldId="1229"/>
        </pc:sldMkLst>
        <pc:spChg chg="mod">
          <ac:chgData name="grebacm@2RingAmerica.onmicrosoft.com" userId="9ac31b02-a6ed-45ca-9de0-d4ce75e89da5" providerId="ADAL" clId="{77AC3343-8024-4726-BB69-7828E5A79A42}" dt="2022-06-06T17:10:53.008" v="495" actId="20577"/>
          <ac:spMkLst>
            <pc:docMk/>
            <pc:sldMk cId="823755296" sldId="1229"/>
            <ac:spMk id="2" creationId="{0CCC7F1F-AE6F-4E0B-B667-25C16888CE27}"/>
          </ac:spMkLst>
        </pc:spChg>
      </pc:sldChg>
      <pc:sldChg chg="addSp delSp modSp add mod modClrScheme chgLayout modNotesTx">
        <pc:chgData name="grebacm@2RingAmerica.onmicrosoft.com" userId="9ac31b02-a6ed-45ca-9de0-d4ce75e89da5" providerId="ADAL" clId="{77AC3343-8024-4726-BB69-7828E5A79A42}" dt="2022-06-06T17:17:26.507" v="654"/>
        <pc:sldMkLst>
          <pc:docMk/>
          <pc:sldMk cId="1919638713" sldId="1230"/>
        </pc:sldMkLst>
        <pc:spChg chg="mod ord">
          <ac:chgData name="grebacm@2RingAmerica.onmicrosoft.com" userId="9ac31b02-a6ed-45ca-9de0-d4ce75e89da5" providerId="ADAL" clId="{77AC3343-8024-4726-BB69-7828E5A79A42}" dt="2022-06-06T17:16:40.425" v="626" actId="20577"/>
          <ac:spMkLst>
            <pc:docMk/>
            <pc:sldMk cId="1919638713" sldId="1230"/>
            <ac:spMk id="2" creationId="{6EBDFD9D-4AAB-4F08-87A0-C9E2E3BD1B94}"/>
          </ac:spMkLst>
        </pc:spChg>
        <pc:spChg chg="add del mod ord">
          <ac:chgData name="grebacm@2RingAmerica.onmicrosoft.com" userId="9ac31b02-a6ed-45ca-9de0-d4ce75e89da5" providerId="ADAL" clId="{77AC3343-8024-4726-BB69-7828E5A79A42}" dt="2022-06-03T23:10:46.754" v="110" actId="478"/>
          <ac:spMkLst>
            <pc:docMk/>
            <pc:sldMk cId="1919638713" sldId="1230"/>
            <ac:spMk id="3" creationId="{948B85EE-BD63-4D2F-9059-3FA0F68E280D}"/>
          </ac:spMkLst>
        </pc:spChg>
        <pc:spChg chg="add del mod">
          <ac:chgData name="grebacm@2RingAmerica.onmicrosoft.com" userId="9ac31b02-a6ed-45ca-9de0-d4ce75e89da5" providerId="ADAL" clId="{77AC3343-8024-4726-BB69-7828E5A79A42}" dt="2022-06-03T23:10:55.230" v="112" actId="478"/>
          <ac:spMkLst>
            <pc:docMk/>
            <pc:sldMk cId="1919638713" sldId="1230"/>
            <ac:spMk id="5" creationId="{59BED2D2-97E9-88EA-A43E-4AA16A6BDB6F}"/>
          </ac:spMkLst>
        </pc:spChg>
        <pc:spChg chg="add del mod">
          <ac:chgData name="grebacm@2RingAmerica.onmicrosoft.com" userId="9ac31b02-a6ed-45ca-9de0-d4ce75e89da5" providerId="ADAL" clId="{77AC3343-8024-4726-BB69-7828E5A79A42}" dt="2022-06-03T23:10:39.280" v="108"/>
          <ac:spMkLst>
            <pc:docMk/>
            <pc:sldMk cId="1919638713" sldId="1230"/>
            <ac:spMk id="9" creationId="{433F58E3-D8F0-3274-3604-2550C9087BAA}"/>
          </ac:spMkLst>
        </pc:spChg>
        <pc:spChg chg="add del mod">
          <ac:chgData name="grebacm@2RingAmerica.onmicrosoft.com" userId="9ac31b02-a6ed-45ca-9de0-d4ce75e89da5" providerId="ADAL" clId="{77AC3343-8024-4726-BB69-7828E5A79A42}" dt="2022-06-06T17:13:48.406" v="556" actId="478"/>
          <ac:spMkLst>
            <pc:docMk/>
            <pc:sldMk cId="1919638713" sldId="1230"/>
            <ac:spMk id="10" creationId="{D6F20909-9604-E437-46BA-2A474D9FA47F}"/>
          </ac:spMkLst>
        </pc:spChg>
        <pc:spChg chg="add mod">
          <ac:chgData name="grebacm@2RingAmerica.onmicrosoft.com" userId="9ac31b02-a6ed-45ca-9de0-d4ce75e89da5" providerId="ADAL" clId="{77AC3343-8024-4726-BB69-7828E5A79A42}" dt="2022-06-06T17:17:26.507" v="654"/>
          <ac:spMkLst>
            <pc:docMk/>
            <pc:sldMk cId="1919638713" sldId="1230"/>
            <ac:spMk id="12" creationId="{B45A2CAF-D233-6792-3ED5-130EDBE1C18D}"/>
          </ac:spMkLst>
        </pc:spChg>
        <pc:graphicFrameChg chg="add del">
          <ac:chgData name="grebacm@2RingAmerica.onmicrosoft.com" userId="9ac31b02-a6ed-45ca-9de0-d4ce75e89da5" providerId="ADAL" clId="{77AC3343-8024-4726-BB69-7828E5A79A42}" dt="2022-06-03T23:10:28.334" v="101" actId="26606"/>
          <ac:graphicFrameMkLst>
            <pc:docMk/>
            <pc:sldMk cId="1919638713" sldId="1230"/>
            <ac:graphicFrameMk id="15" creationId="{FA8BD186-E98C-C3F1-5BA1-918DFA93DDFC}"/>
          </ac:graphicFrameMkLst>
        </pc:graphicFrameChg>
        <pc:graphicFrameChg chg="add del">
          <ac:chgData name="grebacm@2RingAmerica.onmicrosoft.com" userId="9ac31b02-a6ed-45ca-9de0-d4ce75e89da5" providerId="ADAL" clId="{77AC3343-8024-4726-BB69-7828E5A79A42}" dt="2022-06-03T23:10:31.980" v="103" actId="26606"/>
          <ac:graphicFrameMkLst>
            <pc:docMk/>
            <pc:sldMk cId="1919638713" sldId="1230"/>
            <ac:graphicFrameMk id="17" creationId="{EE263D2A-6264-D130-9940-A812EA2A5871}"/>
          </ac:graphicFrameMkLst>
        </pc:graphicFrameChg>
        <pc:graphicFrameChg chg="add del">
          <ac:chgData name="grebacm@2RingAmerica.onmicrosoft.com" userId="9ac31b02-a6ed-45ca-9de0-d4ce75e89da5" providerId="ADAL" clId="{77AC3343-8024-4726-BB69-7828E5A79A42}" dt="2022-06-03T23:10:33.359" v="105" actId="26606"/>
          <ac:graphicFrameMkLst>
            <pc:docMk/>
            <pc:sldMk cId="1919638713" sldId="1230"/>
            <ac:graphicFrameMk id="19" creationId="{894F410F-6418-DB77-FA8B-00B0106E5399}"/>
          </ac:graphicFrameMkLst>
        </pc:graphicFrameChg>
        <pc:picChg chg="add mod modCrop">
          <ac:chgData name="grebacm@2RingAmerica.onmicrosoft.com" userId="9ac31b02-a6ed-45ca-9de0-d4ce75e89da5" providerId="ADAL" clId="{77AC3343-8024-4726-BB69-7828E5A79A42}" dt="2022-06-06T17:14:37.621" v="565" actId="14100"/>
          <ac:picMkLst>
            <pc:docMk/>
            <pc:sldMk cId="1919638713" sldId="1230"/>
            <ac:picMk id="4" creationId="{60C8EBFA-424B-48A3-433F-0D8BD40259CB}"/>
          </ac:picMkLst>
        </pc:picChg>
        <pc:picChg chg="add mod modCrop">
          <ac:chgData name="grebacm@2RingAmerica.onmicrosoft.com" userId="9ac31b02-a6ed-45ca-9de0-d4ce75e89da5" providerId="ADAL" clId="{77AC3343-8024-4726-BB69-7828E5A79A42}" dt="2022-06-06T17:16:12.387" v="597" actId="1076"/>
          <ac:picMkLst>
            <pc:docMk/>
            <pc:sldMk cId="1919638713" sldId="1230"/>
            <ac:picMk id="7" creationId="{10D20432-6889-94E6-BE42-5BB744C41058}"/>
          </ac:picMkLst>
        </pc:picChg>
      </pc:sldChg>
    </pc:docChg>
  </pc:docChgLst>
  <pc:docChgLst>
    <pc:chgData name="ossamah@2RingAmerica.onmicrosoft.com" userId="dbb9bc9c-062e-4599-86d4-05b827a9dd04" providerId="ADAL" clId="{B99AA437-087F-45E2-BEBC-0556F5E32F49}"/>
    <pc:docChg chg="modSld">
      <pc:chgData name="ossamah@2RingAmerica.onmicrosoft.com" userId="dbb9bc9c-062e-4599-86d4-05b827a9dd04" providerId="ADAL" clId="{B99AA437-087F-45E2-BEBC-0556F5E32F49}" dt="2022-06-09T18:19:10.301" v="1" actId="20577"/>
      <pc:docMkLst>
        <pc:docMk/>
      </pc:docMkLst>
      <pc:sldChg chg="modNotesTx">
        <pc:chgData name="ossamah@2RingAmerica.onmicrosoft.com" userId="dbb9bc9c-062e-4599-86d4-05b827a9dd04" providerId="ADAL" clId="{B99AA437-087F-45E2-BEBC-0556F5E32F49}" dt="2022-06-09T18:19:10.301" v="1" actId="20577"/>
        <pc:sldMkLst>
          <pc:docMk/>
          <pc:sldMk cId="1362877207" sldId="1216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8C9621-A4B6-4CC3-9C91-E1594225D911}" type="slidenum">
              <a:rPr lang="en-US" smtClean="0"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4A2227-2AF5-EB41-BE23-528E1AFAE59F}" type="datetimeFigureOut">
              <a:rPr lang="en-US" smtClean="0"/>
              <a:t>6/7/2022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0492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49006B-1BDB-4378-9324-AB7056D14237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792EE7-9961-4DD5-ABC1-DB050D86BC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851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7955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92EE7-9961-4DD5-ABC1-DB050D86BC5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429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92EE7-9961-4DD5-ABC1-DB050D86BC5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4729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7394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92EE7-9961-4DD5-ABC1-DB050D86BC5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5717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/>
              <a:t>2Ring Dashboards &amp; Wallboards for Webex Contact Center </a:t>
            </a:r>
            <a:r>
              <a:rPr lang="en-US" sz="1200"/>
              <a:t>provides tremendous added-value by letting users make any layout truly their own and create all layouts by themselves – without involving their IT helpdesk.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92EE7-9961-4DD5-ABC1-DB050D86BC5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5957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For </a:t>
            </a:r>
            <a:r>
              <a:rPr lang="en-US" sz="1200">
                <a:solidFill>
                  <a:schemeClr val="bg1"/>
                </a:solidFill>
              </a:rPr>
              <a:t>Filter, sort, and auto-page your grids: That includes lists of agents, queues, etc.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chemeClr val="bg1"/>
                </a:solidFill>
              </a:rPr>
              <a:t>For Combine multiple values into a single row:  Or you can also merge multiple queues into a single row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>
              <a:solidFill>
                <a:schemeClr val="bg1"/>
              </a:solidFill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92EE7-9961-4DD5-ABC1-DB050D86BC5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9864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92EE7-9961-4DD5-ABC1-DB050D86BC5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9862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that texting API from end user is required.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92EE7-9961-4DD5-ABC1-DB050D86BC5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1343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92EE7-9961-4DD5-ABC1-DB050D86BC5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1874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You can display:</a:t>
            </a:r>
          </a:p>
          <a:p>
            <a:pPr marL="709613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Marquees &amp; Tickers</a:t>
            </a:r>
          </a:p>
          <a:p>
            <a:pPr marL="709613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Weather Maps</a:t>
            </a:r>
          </a:p>
          <a:p>
            <a:pPr marL="709613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YouTube Videos</a:t>
            </a:r>
          </a:p>
          <a:p>
            <a:pPr marL="709613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Social Media Feeds</a:t>
            </a:r>
          </a:p>
          <a:p>
            <a:pPr marL="709613" lvl="1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ServiceNOW</a:t>
            </a:r>
            <a:r>
              <a:rPr lang="en-US" sz="2400" dirty="0"/>
              <a:t> Reports</a:t>
            </a:r>
          </a:p>
          <a:p>
            <a:pPr marL="709613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Images/Pictures</a:t>
            </a:r>
          </a:p>
          <a:p>
            <a:pPr marL="709613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Web Pages</a:t>
            </a:r>
          </a:p>
          <a:p>
            <a:pPr marL="709613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66713" lvl="1" indent="0">
              <a:buFont typeface="Arial" panose="020B0604020202020204" pitchFamily="34" charset="0"/>
              <a:buNone/>
            </a:pPr>
            <a:r>
              <a:rPr lang="en-US" sz="2400" dirty="0"/>
              <a:t>You can also show the following data sources: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 Light" charset="0"/>
              </a:rPr>
              <a:t>Cisco Webex CC (</a:t>
            </a:r>
            <a:r>
              <a:rPr lang="en-US" sz="1400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 charset="0"/>
              </a:rPr>
              <a:t>incl.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 Light" charset="0"/>
              </a:rPr>
              <a:t> Enterprise)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 Light" charset="0"/>
              </a:rPr>
              <a:t>Amazon Connect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 Light" charset="0"/>
              </a:rPr>
              <a:t>Five9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 Light" charset="0"/>
              </a:rPr>
              <a:t>Genesys Cloud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400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 charset="0"/>
              </a:rPr>
              <a:t>Genesys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 Light" charset="0"/>
              </a:rPr>
              <a:t>Engage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 Light" charset="0"/>
              </a:rPr>
              <a:t>Salesforce (Dashboard Elements)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 Light" charset="0"/>
              </a:rPr>
              <a:t>ServiceNow (SNOW)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 Light" charset="0"/>
              </a:rPr>
              <a:t>Staffino Customer Feedback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 Light" charset="0"/>
              </a:rPr>
              <a:t>PowerPoint Slides – PDF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 Light" charset="0"/>
              </a:rPr>
              <a:t>YouTube videos &amp; streams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 Light" charset="0"/>
              </a:rPr>
              <a:t>Weather – Current and Forecasts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 Light" charset="0"/>
              </a:rPr>
              <a:t>SQL</a:t>
            </a:r>
          </a:p>
          <a:p>
            <a:pPr marL="457200" lvl="1" indent="0">
              <a:buNone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 Light" charset="0"/>
            </a:endParaRPr>
          </a:p>
          <a:p>
            <a:pPr lvl="1"/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 Light" charset="0"/>
              </a:rPr>
              <a:t>Web Content incl. external reports - anonymous, iFrame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92EE7-9961-4DD5-ABC1-DB050D86BC5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8684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/>
              <a:t>Provide real-time information on contact center performance, even to users who are not part of your contact center via permalinks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92EE7-9961-4DD5-ABC1-DB050D86BC5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611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mailto:Thijs.Koolaard@2ring.com" TargetMode="External"/><Relationship Id="rId2" Type="http://schemas.openxmlformats.org/officeDocument/2006/relationships/hyperlink" Target="mailto:lshepperd@2Ring.com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hyperlink" Target="mailto:mgrebac@2Ring.com" TargetMode="Externa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mailto:Thijs.Koolaard@2ring.com" TargetMode="External"/><Relationship Id="rId2" Type="http://schemas.openxmlformats.org/officeDocument/2006/relationships/hyperlink" Target="mailto:lshepperd@2Ring.com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hyperlink" Target="mailto:mgrebac@2Ring.com" TargetMode="Externa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hyperlink" Target="mailto:tmccain@2Ring.com" TargetMode="External"/><Relationship Id="rId13" Type="http://schemas.openxmlformats.org/officeDocument/2006/relationships/image" Target="../media/image4.svg"/><Relationship Id="rId3" Type="http://schemas.openxmlformats.org/officeDocument/2006/relationships/hyperlink" Target="mailto:Thijs.Koolaard@2Ring.com" TargetMode="External"/><Relationship Id="rId7" Type="http://schemas.openxmlformats.org/officeDocument/2006/relationships/hyperlink" Target="mailto:mgrebac@2Ring.com" TargetMode="External"/><Relationship Id="rId12" Type="http://schemas.openxmlformats.org/officeDocument/2006/relationships/image" Target="../media/image3.png"/><Relationship Id="rId2" Type="http://schemas.openxmlformats.org/officeDocument/2006/relationships/hyperlink" Target="mailto:pkolenic@2Ring.com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mailto:Info-na@2Ring.com" TargetMode="External"/><Relationship Id="rId11" Type="http://schemas.openxmlformats.org/officeDocument/2006/relationships/image" Target="../media/image25.png"/><Relationship Id="rId5" Type="http://schemas.openxmlformats.org/officeDocument/2006/relationships/hyperlink" Target="http://www.2ring.com/" TargetMode="External"/><Relationship Id="rId10" Type="http://schemas.openxmlformats.org/officeDocument/2006/relationships/hyperlink" Target="http://2ring.com/SystemRequirements" TargetMode="External"/><Relationship Id="rId4" Type="http://schemas.openxmlformats.org/officeDocument/2006/relationships/hyperlink" Target="mailto:info@2Ring.com" TargetMode="External"/><Relationship Id="rId9" Type="http://schemas.openxmlformats.org/officeDocument/2006/relationships/hyperlink" Target="https://www.2ring.com/DW" TargetMode="Externa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hyperlink" Target="mailto:Info-na@2Ring.com" TargetMode="External"/><Relationship Id="rId13" Type="http://schemas.openxmlformats.org/officeDocument/2006/relationships/hyperlink" Target="https://www.2ring.com/WebEx" TargetMode="External"/><Relationship Id="rId3" Type="http://schemas.openxmlformats.org/officeDocument/2006/relationships/hyperlink" Target="mailto:pkolenic@2Ring.com" TargetMode="External"/><Relationship Id="rId7" Type="http://schemas.openxmlformats.org/officeDocument/2006/relationships/hyperlink" Target="http://www.2ring.com/" TargetMode="External"/><Relationship Id="rId12" Type="http://schemas.openxmlformats.org/officeDocument/2006/relationships/hyperlink" Target="https://www.2ring.com/DWWebexCCTrial" TargetMode="External"/><Relationship Id="rId2" Type="http://schemas.openxmlformats.org/officeDocument/2006/relationships/image" Target="../media/image26.png"/><Relationship Id="rId16" Type="http://schemas.openxmlformats.org/officeDocument/2006/relationships/image" Target="../media/image4.svg"/><Relationship Id="rId1" Type="http://schemas.openxmlformats.org/officeDocument/2006/relationships/slideMaster" Target="../slideMasters/slideMaster1.xml"/><Relationship Id="rId6" Type="http://schemas.openxmlformats.org/officeDocument/2006/relationships/hyperlink" Target="mailto:info@2Ring.com" TargetMode="External"/><Relationship Id="rId11" Type="http://schemas.openxmlformats.org/officeDocument/2006/relationships/hyperlink" Target="https://www.2ring.com/DW" TargetMode="External"/><Relationship Id="rId5" Type="http://schemas.openxmlformats.org/officeDocument/2006/relationships/hyperlink" Target="mailto:Kevin.Schleising@2Ring.com" TargetMode="External"/><Relationship Id="rId15" Type="http://schemas.openxmlformats.org/officeDocument/2006/relationships/image" Target="../media/image3.png"/><Relationship Id="rId10" Type="http://schemas.openxmlformats.org/officeDocument/2006/relationships/hyperlink" Target="mailto:tmccain@2Ring.com" TargetMode="External"/><Relationship Id="rId4" Type="http://schemas.openxmlformats.org/officeDocument/2006/relationships/hyperlink" Target="mailto:Ossamah.shabbir@2Ring.com" TargetMode="External"/><Relationship Id="rId9" Type="http://schemas.openxmlformats.org/officeDocument/2006/relationships/hyperlink" Target="mailto:mgrebac@2Ring.com" TargetMode="External"/><Relationship Id="rId14" Type="http://schemas.openxmlformats.org/officeDocument/2006/relationships/hyperlink" Target="https://www.2ring.com/TryItWXCC" TargetMode="Externa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hyperlink" Target="mailto:mgrebac@2Ring.com" TargetMode="External"/><Relationship Id="rId13" Type="http://schemas.openxmlformats.org/officeDocument/2006/relationships/image" Target="../media/image4.svg"/><Relationship Id="rId3" Type="http://schemas.openxmlformats.org/officeDocument/2006/relationships/hyperlink" Target="mailto:pkolenic@2Ring.com" TargetMode="External"/><Relationship Id="rId7" Type="http://schemas.openxmlformats.org/officeDocument/2006/relationships/hyperlink" Target="mailto:Info-na@2Ring.com" TargetMode="External"/><Relationship Id="rId12" Type="http://schemas.openxmlformats.org/officeDocument/2006/relationships/image" Target="../media/image3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Relationship Id="rId6" Type="http://schemas.openxmlformats.org/officeDocument/2006/relationships/hyperlink" Target="http://www.2ring.com/" TargetMode="External"/><Relationship Id="rId11" Type="http://schemas.openxmlformats.org/officeDocument/2006/relationships/hyperlink" Target="http://2ring.com/SystemRequirements" TargetMode="External"/><Relationship Id="rId5" Type="http://schemas.openxmlformats.org/officeDocument/2006/relationships/hyperlink" Target="mailto:info@2Ring.com" TargetMode="External"/><Relationship Id="rId10" Type="http://schemas.openxmlformats.org/officeDocument/2006/relationships/hyperlink" Target="https://www.2ring.com/DW" TargetMode="External"/><Relationship Id="rId4" Type="http://schemas.openxmlformats.org/officeDocument/2006/relationships/hyperlink" Target="mailto:Thijs.Koolaard@2Ring.com" TargetMode="External"/><Relationship Id="rId9" Type="http://schemas.openxmlformats.org/officeDocument/2006/relationships/hyperlink" Target="mailto:tmccain@2Ring.com" TargetMode="Externa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3.svg"/><Relationship Id="rId4" Type="http://schemas.openxmlformats.org/officeDocument/2006/relationships/image" Target="../media/image29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35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sv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35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sv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hyperlink" Target="mailto:Thijs.Koolaard@2ring.com" TargetMode="External"/><Relationship Id="rId2" Type="http://schemas.openxmlformats.org/officeDocument/2006/relationships/hyperlink" Target="mailto:mgrebac@2Ring.com" TargetMode="External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hyperlink" Target="mailto:jawad@2Ring.com" TargetMode="Externa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hyperlink" Target="mailto:Kevin.Schleising@2Ring.com" TargetMode="External"/><Relationship Id="rId7" Type="http://schemas.openxmlformats.org/officeDocument/2006/relationships/image" Target="../media/image4.svg"/><Relationship Id="rId2" Type="http://schemas.openxmlformats.org/officeDocument/2006/relationships/hyperlink" Target="mailto:Tom.McCain@2Ringc.om" TargetMode="External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hyperlink" Target="mailto:Peter.Kolenic@2Ring.com" TargetMode="External"/><Relationship Id="rId4" Type="http://schemas.openxmlformats.org/officeDocument/2006/relationships/hyperlink" Target="mailto:Thijs.Koolaard@2ring.com" TargetMode="Externa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hyperlink" Target="mailto:mgrebac@2Ring.com" TargetMode="External"/><Relationship Id="rId13" Type="http://schemas.openxmlformats.org/officeDocument/2006/relationships/image" Target="../media/image4.svg"/><Relationship Id="rId3" Type="http://schemas.openxmlformats.org/officeDocument/2006/relationships/hyperlink" Target="mailto:pkolenic@2Ring.com" TargetMode="External"/><Relationship Id="rId7" Type="http://schemas.openxmlformats.org/officeDocument/2006/relationships/hyperlink" Target="mailto:Info-na@2Ring.com" TargetMode="External"/><Relationship Id="rId12" Type="http://schemas.openxmlformats.org/officeDocument/2006/relationships/image" Target="../media/image3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Relationship Id="rId6" Type="http://schemas.openxmlformats.org/officeDocument/2006/relationships/hyperlink" Target="http://www.2ring.com/" TargetMode="External"/><Relationship Id="rId11" Type="http://schemas.openxmlformats.org/officeDocument/2006/relationships/hyperlink" Target="http://2ring.com/SystemRequirements" TargetMode="External"/><Relationship Id="rId5" Type="http://schemas.openxmlformats.org/officeDocument/2006/relationships/hyperlink" Target="mailto:info@2Ring.com" TargetMode="External"/><Relationship Id="rId10" Type="http://schemas.openxmlformats.org/officeDocument/2006/relationships/hyperlink" Target="https://www.2ring.com/DW" TargetMode="External"/><Relationship Id="rId4" Type="http://schemas.openxmlformats.org/officeDocument/2006/relationships/hyperlink" Target="mailto:Thijs.Koolaard@2Ring.com" TargetMode="External"/><Relationship Id="rId9" Type="http://schemas.openxmlformats.org/officeDocument/2006/relationships/hyperlink" Target="mailto:tmccain@2Ring.com" TargetMode="External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hyperlink" Target="mailto:mgrebac@2Ring.com" TargetMode="External"/><Relationship Id="rId13" Type="http://schemas.openxmlformats.org/officeDocument/2006/relationships/image" Target="../media/image4.svg"/><Relationship Id="rId3" Type="http://schemas.openxmlformats.org/officeDocument/2006/relationships/hyperlink" Target="mailto:pkolenic@2Ring.com" TargetMode="External"/><Relationship Id="rId7" Type="http://schemas.openxmlformats.org/officeDocument/2006/relationships/hyperlink" Target="mailto:Info-na@2Ring.com" TargetMode="External"/><Relationship Id="rId12" Type="http://schemas.openxmlformats.org/officeDocument/2006/relationships/image" Target="../media/image3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Relationship Id="rId6" Type="http://schemas.openxmlformats.org/officeDocument/2006/relationships/hyperlink" Target="http://www.2ring.com/" TargetMode="External"/><Relationship Id="rId11" Type="http://schemas.openxmlformats.org/officeDocument/2006/relationships/hyperlink" Target="http://2ring.com/SystemRequirements" TargetMode="External"/><Relationship Id="rId5" Type="http://schemas.openxmlformats.org/officeDocument/2006/relationships/hyperlink" Target="mailto:info@2Ring.com" TargetMode="External"/><Relationship Id="rId10" Type="http://schemas.openxmlformats.org/officeDocument/2006/relationships/hyperlink" Target="https://www.2ring.com/DW" TargetMode="External"/><Relationship Id="rId4" Type="http://schemas.openxmlformats.org/officeDocument/2006/relationships/hyperlink" Target="mailto:Thijs.Koolaard@2Ring.com" TargetMode="External"/><Relationship Id="rId9" Type="http://schemas.openxmlformats.org/officeDocument/2006/relationships/hyperlink" Target="mailto:tmccain@2Ring.com" TargetMode="Externa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12" y="381001"/>
            <a:ext cx="1532966" cy="1532966"/>
          </a:xfrm>
          <a:prstGeom prst="rect">
            <a:avLst/>
          </a:prstGeom>
        </p:spPr>
      </p:pic>
      <p:sp>
        <p:nvSpPr>
          <p:cNvPr id="31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762000" y="1913964"/>
            <a:ext cx="7221940" cy="2270684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algn="l">
              <a:defRPr sz="4000" b="0" i="0" baseline="0">
                <a:solidFill>
                  <a:schemeClr val="bg1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r>
              <a:rPr lang="en-US" kern="0"/>
              <a:t>What’s new with </a:t>
            </a:r>
            <a:br>
              <a:rPr lang="en-US" kern="0"/>
            </a:br>
            <a:r>
              <a:rPr lang="en-US" kern="0"/>
              <a:t>2Ring </a:t>
            </a:r>
            <a:r>
              <a:rPr lang="en-US" kern="0" err="1"/>
              <a:t>Dashoards</a:t>
            </a:r>
            <a:r>
              <a:rPr lang="en-US" kern="0"/>
              <a:t> &amp; Wallboards ..</a:t>
            </a:r>
            <a:endParaRPr lang="en-US"/>
          </a:p>
        </p:txBody>
      </p:sp>
      <p:sp>
        <p:nvSpPr>
          <p:cNvPr id="32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762000" y="4184646"/>
            <a:ext cx="7221940" cy="114681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0" i="0" baseline="0">
                <a:solidFill>
                  <a:srgbClr val="CCE2ED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SubHeader</a:t>
            </a:r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57DA0F03-C14C-4A82-967E-275DBCF5C40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918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911977" y="1913963"/>
            <a:ext cx="9899022" cy="4561089"/>
          </a:xfrm>
          <a:prstGeom prst="rect">
            <a:avLst/>
          </a:prstGeom>
          <a:solidFill>
            <a:srgbClr val="315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1911980" y="381001"/>
            <a:ext cx="9899020" cy="1532966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ctr">
              <a:lnSpc>
                <a:spcPct val="150000"/>
              </a:lnSpc>
              <a:defRPr sz="3200" b="0" i="0" baseline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endParaRPr lang="en-US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2097260" y="2099248"/>
            <a:ext cx="9528451" cy="4190519"/>
          </a:xfrm>
          <a:prstGeom prst="rect">
            <a:avLst/>
          </a:prstGeom>
        </p:spPr>
        <p:txBody>
          <a:bodyPr numCol="1" anchor="ctr"/>
          <a:lstStyle>
            <a:lvl1pPr marL="0" indent="0">
              <a:buFontTx/>
              <a:buNone/>
              <a:defRPr sz="2400" b="0" i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366713" indent="-184150">
              <a:buFont typeface="Helvetica" charset="0"/>
              <a:buChar char="‣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2pPr>
            <a:lvl3pPr marL="534988" indent="-168275">
              <a:buFont typeface="Helvetica" charset="0"/>
              <a:buChar char="‣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3pPr>
            <a:lvl4pPr marL="719138" indent="-184150">
              <a:buFont typeface="Arial" charset="0"/>
              <a:buChar char="•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4pPr>
            <a:lvl5pPr>
              <a:defRPr sz="2000" b="0" i="0">
                <a:solidFill>
                  <a:srgbClr val="C3E1E4"/>
                </a:solidFill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en-US"/>
              <a:t>Business Value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911975" y="1913963"/>
            <a:ext cx="185285" cy="185285"/>
          </a:xfrm>
          <a:prstGeom prst="rect">
            <a:avLst/>
          </a:prstGeom>
          <a:solidFill>
            <a:srgbClr val="315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11625714" y="6289767"/>
            <a:ext cx="185285" cy="185285"/>
          </a:xfrm>
          <a:prstGeom prst="rect">
            <a:avLst/>
          </a:prstGeom>
          <a:solidFill>
            <a:srgbClr val="315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379012" y="6092106"/>
            <a:ext cx="1532963" cy="38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BFE8C72-A5A6-468F-A77B-69A7997F2DB5}" type="slidenum">
              <a:rPr lang="en-US" sz="1200" smtClean="0">
                <a:solidFill>
                  <a:srgbClr val="CCE2ED"/>
                </a:solidFill>
              </a:rPr>
              <a:t>‹#›</a:t>
            </a:fld>
            <a:endParaRPr lang="en-US" sz="1200">
              <a:solidFill>
                <a:srgbClr val="CCE2ED"/>
              </a:solidFill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F31D889-45EF-4348-A76C-26917A1F53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04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379012" y="1913963"/>
            <a:ext cx="11431988" cy="4561089"/>
          </a:xfrm>
          <a:prstGeom prst="rect">
            <a:avLst/>
          </a:prstGeom>
          <a:solidFill>
            <a:srgbClr val="5497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403995" y="1913963"/>
            <a:ext cx="185285" cy="185285"/>
          </a:xfrm>
          <a:prstGeom prst="rect">
            <a:avLst/>
          </a:prstGeom>
          <a:solidFill>
            <a:srgbClr val="67BE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379012" y="1913963"/>
            <a:ext cx="4545904" cy="4561089"/>
          </a:xfrm>
          <a:prstGeom prst="rect">
            <a:avLst/>
          </a:prstGeom>
          <a:solidFill>
            <a:srgbClr val="64A2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379012" y="6092106"/>
            <a:ext cx="1532963" cy="38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BFE8C72-A5A6-468F-A77B-69A7997F2DB5}" type="slidenum">
              <a:rPr lang="en-US" sz="1200" smtClean="0">
                <a:solidFill>
                  <a:srgbClr val="C3E1E4"/>
                </a:solidFill>
              </a:rPr>
              <a:t>‹#›</a:t>
            </a:fld>
            <a:endParaRPr lang="en-US" sz="1200">
              <a:solidFill>
                <a:srgbClr val="C3E1E4"/>
              </a:solidFill>
            </a:endParaRPr>
          </a:p>
        </p:txBody>
      </p:sp>
      <p:sp>
        <p:nvSpPr>
          <p:cNvPr id="11" name="Title 2"/>
          <p:cNvSpPr>
            <a:spLocks noGrp="1"/>
          </p:cNvSpPr>
          <p:nvPr>
            <p:ph type="title"/>
          </p:nvPr>
        </p:nvSpPr>
        <p:spPr>
          <a:xfrm>
            <a:off x="1911980" y="381001"/>
            <a:ext cx="9899020" cy="1532966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ctr">
              <a:lnSpc>
                <a:spcPct val="150000"/>
              </a:lnSpc>
              <a:defRPr sz="3200" b="0" i="0" baseline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endParaRPr lang="en-US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589280" y="2099248"/>
            <a:ext cx="4123397" cy="4190519"/>
          </a:xfrm>
          <a:prstGeom prst="rect">
            <a:avLst/>
          </a:prstGeom>
        </p:spPr>
        <p:txBody>
          <a:bodyPr numCol="1" anchor="ctr"/>
          <a:lstStyle>
            <a:lvl1pPr marL="0" indent="0">
              <a:buFontTx/>
              <a:buNone/>
              <a:defRPr sz="2400" b="0" i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366713" indent="-184150">
              <a:buFont typeface="Helvetica" charset="0"/>
              <a:buChar char="‣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2pPr>
            <a:lvl3pPr marL="534988" indent="-168275">
              <a:buFont typeface="Helvetica" charset="0"/>
              <a:buChar char="‣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3pPr>
            <a:lvl4pPr marL="719138" indent="-184150">
              <a:buFont typeface="Arial" charset="0"/>
              <a:buChar char="•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4pPr>
            <a:lvl5pPr>
              <a:defRPr sz="2000" b="0" i="0">
                <a:solidFill>
                  <a:srgbClr val="C3E1E4"/>
                </a:solidFill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en-US"/>
              <a:t>Business Value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5110201" y="2099248"/>
            <a:ext cx="6509713" cy="4190519"/>
          </a:xfrm>
          <a:prstGeom prst="rect">
            <a:avLst/>
          </a:prstGeom>
        </p:spPr>
        <p:txBody>
          <a:bodyPr numCol="1" anchor="ctr"/>
          <a:lstStyle>
            <a:lvl1pPr marL="0" indent="0">
              <a:buFontTx/>
              <a:buNone/>
              <a:defRPr sz="2400" b="0" i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366713" indent="-184150">
              <a:buFont typeface="Helvetica" charset="0"/>
              <a:buChar char="‣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2pPr>
            <a:lvl3pPr marL="534988" indent="-168275">
              <a:buFont typeface="Helvetica" charset="0"/>
              <a:buChar char="‣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3pPr>
            <a:lvl4pPr marL="719138" indent="-184150">
              <a:buFont typeface="Arial" charset="0"/>
              <a:buChar char="•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4pPr>
            <a:lvl5pPr>
              <a:defRPr sz="2000" b="0" i="0">
                <a:solidFill>
                  <a:srgbClr val="C3E1E4"/>
                </a:solidFill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en-US"/>
              <a:t>Business Value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AFF65021-BFBD-4C8C-8B87-F4E0939C77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38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379012" y="1913963"/>
            <a:ext cx="11431988" cy="4561089"/>
          </a:xfrm>
          <a:prstGeom prst="rect">
            <a:avLst/>
          </a:prstGeom>
          <a:solidFill>
            <a:srgbClr val="5497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7265094" y="1913963"/>
            <a:ext cx="4545904" cy="4561089"/>
          </a:xfrm>
          <a:prstGeom prst="rect">
            <a:avLst/>
          </a:prstGeom>
          <a:solidFill>
            <a:srgbClr val="64A2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379012" y="6092106"/>
            <a:ext cx="1532963" cy="38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BFE8C72-A5A6-468F-A77B-69A7997F2DB5}" type="slidenum">
              <a:rPr lang="en-US" sz="1200" smtClean="0">
                <a:solidFill>
                  <a:srgbClr val="C3E1E4"/>
                </a:solidFill>
              </a:rPr>
              <a:t>‹#›</a:t>
            </a:fld>
            <a:endParaRPr lang="en-US" sz="1200">
              <a:solidFill>
                <a:srgbClr val="C3E1E4"/>
              </a:solidFill>
            </a:endParaRPr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1911980" y="381001"/>
            <a:ext cx="9899020" cy="1532966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ctr">
              <a:lnSpc>
                <a:spcPct val="150000"/>
              </a:lnSpc>
              <a:defRPr sz="3200" b="0" i="0" baseline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endParaRPr lang="en-US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589280" y="2099248"/>
            <a:ext cx="6484730" cy="4190519"/>
          </a:xfrm>
          <a:prstGeom prst="rect">
            <a:avLst/>
          </a:prstGeom>
        </p:spPr>
        <p:txBody>
          <a:bodyPr numCol="1" anchor="ctr"/>
          <a:lstStyle>
            <a:lvl1pPr marL="0" indent="0">
              <a:buFontTx/>
              <a:buNone/>
              <a:defRPr sz="2400" b="0" i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366713" indent="-184150">
              <a:buFont typeface="Helvetica" charset="0"/>
              <a:buChar char="‣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2pPr>
            <a:lvl3pPr marL="534988" indent="-168275">
              <a:buFont typeface="Helvetica" charset="0"/>
              <a:buChar char="‣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3pPr>
            <a:lvl4pPr marL="719138" indent="-184150">
              <a:buFont typeface="Arial" charset="0"/>
              <a:buChar char="•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4pPr>
            <a:lvl5pPr>
              <a:defRPr sz="2000" b="0" i="0">
                <a:solidFill>
                  <a:srgbClr val="C3E1E4"/>
                </a:solidFill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en-US"/>
              <a:t>Business Value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7469945" y="2099248"/>
            <a:ext cx="4149969" cy="4190519"/>
          </a:xfrm>
          <a:prstGeom prst="rect">
            <a:avLst/>
          </a:prstGeom>
        </p:spPr>
        <p:txBody>
          <a:bodyPr numCol="1" anchor="ctr"/>
          <a:lstStyle>
            <a:lvl1pPr marL="0" indent="0">
              <a:buFontTx/>
              <a:buNone/>
              <a:defRPr sz="2400" b="0" i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366713" indent="-184150">
              <a:buFont typeface="Helvetica" charset="0"/>
              <a:buChar char="‣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2pPr>
            <a:lvl3pPr marL="534988" indent="-168275">
              <a:buFont typeface="Helvetica" charset="0"/>
              <a:buChar char="‣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3pPr>
            <a:lvl4pPr marL="719138" indent="-184150">
              <a:buFont typeface="Arial" charset="0"/>
              <a:buChar char="•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4pPr>
            <a:lvl5pPr>
              <a:defRPr sz="2000" b="0" i="0">
                <a:solidFill>
                  <a:srgbClr val="C3E1E4"/>
                </a:solidFill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en-US"/>
              <a:t>Business Value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6901710B-8F19-45A5-859D-96DE177204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05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 flipH="1">
            <a:off x="379012" y="1913963"/>
            <a:ext cx="1532959" cy="4561091"/>
          </a:xfrm>
          <a:prstGeom prst="rect">
            <a:avLst/>
          </a:prstGeom>
          <a:solidFill>
            <a:srgbClr val="73AC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 rot="16200000">
            <a:off x="-944549" y="3680840"/>
            <a:ext cx="4180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200" b="0" i="0">
                <a:solidFill>
                  <a:srgbClr val="CCE2ED"/>
                </a:solidFill>
                <a:latin typeface="Roboto Medium" charset="0"/>
                <a:ea typeface="Roboto Medium" charset="0"/>
                <a:cs typeface="Roboto Medium" charset="0"/>
              </a:rPr>
              <a:t>US: </a:t>
            </a:r>
            <a:r>
              <a:rPr lang="en-US" sz="1200" b="0" i="0">
                <a:solidFill>
                  <a:srgbClr val="CCE2ED"/>
                </a:solidFill>
                <a:latin typeface="Roboto Light" charset="0"/>
                <a:ea typeface="Roboto Light" charset="0"/>
                <a:cs typeface="Roboto Light" charset="0"/>
              </a:rPr>
              <a:t>Lyall Shepperd .. </a:t>
            </a:r>
            <a:r>
              <a:rPr lang="en-US" sz="1200" b="0" i="0">
                <a:solidFill>
                  <a:srgbClr val="99B7C1"/>
                </a:solidFill>
                <a:latin typeface="Roboto Light" charset="0"/>
                <a:ea typeface="Roboto Light" charset="0"/>
                <a:cs typeface="Roboto Light" charset="0"/>
                <a:hlinkClick r:id="rId2"/>
              </a:rPr>
              <a:t>lshepperd@2Ring.com</a:t>
            </a:r>
            <a:r>
              <a:rPr lang="en-US" sz="1200" b="0" i="0">
                <a:solidFill>
                  <a:srgbClr val="99B7C1"/>
                </a:solidFill>
                <a:latin typeface="Roboto Light" charset="0"/>
                <a:ea typeface="Roboto Light" charset="0"/>
                <a:cs typeface="Roboto Light" charset="0"/>
              </a:rPr>
              <a:t>   </a:t>
            </a:r>
          </a:p>
          <a:p>
            <a:pPr algn="l">
              <a:lnSpc>
                <a:spcPct val="100000"/>
              </a:lnSpc>
            </a:pPr>
            <a:r>
              <a:rPr lang="en-US" sz="1200" b="0" i="0">
                <a:solidFill>
                  <a:srgbClr val="CCE2ED"/>
                </a:solidFill>
                <a:latin typeface="Roboto Medium" charset="0"/>
                <a:ea typeface="Roboto Medium" charset="0"/>
                <a:cs typeface="Roboto Medium" charset="0"/>
              </a:rPr>
              <a:t>EMEAR: </a:t>
            </a:r>
            <a:r>
              <a:rPr lang="en-US" sz="1200" b="0" i="0">
                <a:solidFill>
                  <a:srgbClr val="CCE2ED"/>
                </a:solidFill>
                <a:latin typeface="Roboto Light" charset="0"/>
                <a:ea typeface="Roboto Light" charset="0"/>
                <a:cs typeface="Roboto Light" charset="0"/>
              </a:rPr>
              <a:t>Thijs Koolaard .. </a:t>
            </a:r>
            <a:r>
              <a:rPr lang="en-US" sz="1200" b="0" i="0">
                <a:solidFill>
                  <a:srgbClr val="004B64"/>
                </a:solidFill>
                <a:latin typeface="Roboto Light" charset="0"/>
                <a:ea typeface="Roboto Light" charset="0"/>
                <a:cs typeface="Roboto Light" charset="0"/>
                <a:hlinkClick r:id="rId3"/>
              </a:rPr>
              <a:t>Thijs.Koolaard@2ring.com</a:t>
            </a:r>
            <a:r>
              <a:rPr lang="en-US" sz="1200">
                <a:solidFill>
                  <a:srgbClr val="004B64"/>
                </a:solidFill>
                <a:latin typeface="Roboto" charset="0"/>
                <a:ea typeface="Roboto" charset="0"/>
                <a:cs typeface="Roboto" charset="0"/>
              </a:rPr>
              <a:t> </a:t>
            </a:r>
          </a:p>
          <a:p>
            <a:pPr algn="l">
              <a:lnSpc>
                <a:spcPct val="100000"/>
              </a:lnSpc>
            </a:pPr>
            <a:r>
              <a:rPr lang="en-US" sz="1200" b="0" i="0">
                <a:solidFill>
                  <a:srgbClr val="CCE2ED"/>
                </a:solidFill>
                <a:latin typeface="Roboto Medium" charset="0"/>
                <a:ea typeface="Roboto Medium" charset="0"/>
                <a:cs typeface="Roboto Medium" charset="0"/>
              </a:rPr>
              <a:t>LATAM &amp; APAC: </a:t>
            </a:r>
            <a:r>
              <a:rPr lang="en-US" sz="1200" b="0" i="0">
                <a:solidFill>
                  <a:srgbClr val="CCE2ED"/>
                </a:solidFill>
                <a:latin typeface="Roboto Light" charset="0"/>
                <a:ea typeface="Roboto Light" charset="0"/>
                <a:cs typeface="Roboto Light" charset="0"/>
              </a:rPr>
              <a:t>Michal Grebac .. </a:t>
            </a:r>
            <a:r>
              <a:rPr lang="en-US" sz="1200" b="0" i="0">
                <a:solidFill>
                  <a:srgbClr val="99B7C1"/>
                </a:solidFill>
                <a:latin typeface="Roboto Light" charset="0"/>
                <a:ea typeface="Roboto Light" charset="0"/>
                <a:cs typeface="Roboto Light" charset="0"/>
                <a:hlinkClick r:id="rId4"/>
              </a:rPr>
              <a:t>mgrebac@2Ring.com</a:t>
            </a:r>
            <a:r>
              <a:rPr lang="en-US" sz="1200" b="0" i="0">
                <a:solidFill>
                  <a:srgbClr val="99B7C1"/>
                </a:solidFill>
                <a:latin typeface="Roboto Light" charset="0"/>
                <a:ea typeface="Roboto Light" charset="0"/>
                <a:cs typeface="Roboto Light" charset="0"/>
              </a:rPr>
              <a:t> </a:t>
            </a:r>
            <a:endParaRPr lang="en-US" sz="1200" b="0" i="0">
              <a:solidFill>
                <a:srgbClr val="004B64"/>
              </a:solidFill>
              <a:latin typeface="Roboto Light" charset="0"/>
              <a:ea typeface="Roboto Light" charset="0"/>
              <a:cs typeface="Roboto Light" charset="0"/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1911977" y="1913963"/>
            <a:ext cx="4949511" cy="4561089"/>
          </a:xfrm>
          <a:prstGeom prst="rect">
            <a:avLst/>
          </a:prstGeom>
          <a:solidFill>
            <a:srgbClr val="5497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6861488" y="1913963"/>
            <a:ext cx="4949511" cy="4561089"/>
          </a:xfrm>
          <a:prstGeom prst="rect">
            <a:avLst/>
          </a:prstGeom>
          <a:solidFill>
            <a:srgbClr val="64A2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379012" y="6092106"/>
            <a:ext cx="1532963" cy="38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BFE8C72-A5A6-468F-A77B-69A7997F2DB5}" type="slidenum">
              <a:rPr lang="en-US" sz="1200" smtClean="0">
                <a:solidFill>
                  <a:srgbClr val="C3E1E4"/>
                </a:solidFill>
              </a:rPr>
              <a:t>‹#›</a:t>
            </a:fld>
            <a:endParaRPr lang="en-US" sz="1200">
              <a:solidFill>
                <a:srgbClr val="C3E1E4"/>
              </a:solidFill>
            </a:endParaRPr>
          </a:p>
        </p:txBody>
      </p:sp>
      <p:sp>
        <p:nvSpPr>
          <p:cNvPr id="19" name="Title 2"/>
          <p:cNvSpPr>
            <a:spLocks noGrp="1"/>
          </p:cNvSpPr>
          <p:nvPr>
            <p:ph type="title"/>
          </p:nvPr>
        </p:nvSpPr>
        <p:spPr>
          <a:xfrm>
            <a:off x="1911980" y="381001"/>
            <a:ext cx="9899020" cy="1532966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ctr">
              <a:lnSpc>
                <a:spcPct val="150000"/>
              </a:lnSpc>
              <a:defRPr sz="3200" b="0" i="0" baseline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endParaRPr lang="en-US"/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2097251" y="2099248"/>
            <a:ext cx="4573152" cy="4190519"/>
          </a:xfrm>
          <a:prstGeom prst="rect">
            <a:avLst/>
          </a:prstGeom>
        </p:spPr>
        <p:txBody>
          <a:bodyPr numCol="1" anchor="ctr"/>
          <a:lstStyle>
            <a:lvl1pPr marL="0" indent="0">
              <a:buFontTx/>
              <a:buNone/>
              <a:defRPr sz="2400" b="0" i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366713" indent="-184150">
              <a:buFont typeface="Helvetica" charset="0"/>
              <a:buChar char="‣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2pPr>
            <a:lvl3pPr marL="534988" indent="-168275">
              <a:buFont typeface="Helvetica" charset="0"/>
              <a:buChar char="‣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3pPr>
            <a:lvl4pPr marL="719138" indent="-184150">
              <a:buFont typeface="Arial" charset="0"/>
              <a:buChar char="•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4pPr>
            <a:lvl5pPr>
              <a:defRPr sz="2000" b="0" i="0">
                <a:solidFill>
                  <a:srgbClr val="C3E1E4"/>
                </a:solidFill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en-US"/>
              <a:t>Business Value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7046768" y="2099248"/>
            <a:ext cx="4573146" cy="4190519"/>
          </a:xfrm>
          <a:prstGeom prst="rect">
            <a:avLst/>
          </a:prstGeom>
        </p:spPr>
        <p:txBody>
          <a:bodyPr numCol="1" anchor="ctr"/>
          <a:lstStyle>
            <a:lvl1pPr marL="0" indent="0">
              <a:buFontTx/>
              <a:buNone/>
              <a:defRPr sz="2400" b="0" i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366713" indent="-184150">
              <a:buFont typeface="Helvetica" charset="0"/>
              <a:buChar char="‣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2pPr>
            <a:lvl3pPr marL="534988" indent="-168275">
              <a:buFont typeface="Helvetica" charset="0"/>
              <a:buChar char="‣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3pPr>
            <a:lvl4pPr marL="719138" indent="-184150">
              <a:buFont typeface="Arial" charset="0"/>
              <a:buChar char="•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4pPr>
            <a:lvl5pPr>
              <a:defRPr sz="2000" b="0" i="0">
                <a:solidFill>
                  <a:srgbClr val="C3E1E4"/>
                </a:solidFill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en-US"/>
              <a:t>Business Value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59199A46-5081-471B-A641-9608156363C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7236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 flipH="1">
            <a:off x="379012" y="1913963"/>
            <a:ext cx="1532959" cy="4561091"/>
          </a:xfrm>
          <a:prstGeom prst="rect">
            <a:avLst/>
          </a:prstGeom>
          <a:solidFill>
            <a:srgbClr val="73AC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4" name="TextBox 3"/>
          <p:cNvSpPr txBox="1"/>
          <p:nvPr userDrawn="1"/>
        </p:nvSpPr>
        <p:spPr>
          <a:xfrm rot="16200000">
            <a:off x="-944549" y="3680840"/>
            <a:ext cx="4180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200" b="0" i="0">
                <a:solidFill>
                  <a:srgbClr val="CCE2ED"/>
                </a:solidFill>
                <a:latin typeface="Roboto Medium" charset="0"/>
                <a:ea typeface="Roboto Medium" charset="0"/>
                <a:cs typeface="Roboto Medium" charset="0"/>
              </a:rPr>
              <a:t>US: </a:t>
            </a:r>
            <a:r>
              <a:rPr lang="en-US" sz="1200" b="0" i="0">
                <a:solidFill>
                  <a:srgbClr val="CCE2ED"/>
                </a:solidFill>
                <a:latin typeface="Roboto Light" charset="0"/>
                <a:ea typeface="Roboto Light" charset="0"/>
                <a:cs typeface="Roboto Light" charset="0"/>
              </a:rPr>
              <a:t>Lyall Shepperd .. </a:t>
            </a:r>
            <a:r>
              <a:rPr lang="en-US" sz="1200" b="0" i="0">
                <a:solidFill>
                  <a:srgbClr val="99B7C1"/>
                </a:solidFill>
                <a:latin typeface="Roboto Light" charset="0"/>
                <a:ea typeface="Roboto Light" charset="0"/>
                <a:cs typeface="Roboto Light" charset="0"/>
                <a:hlinkClick r:id="rId2"/>
              </a:rPr>
              <a:t>lshepperd@2Ring.com</a:t>
            </a:r>
            <a:r>
              <a:rPr lang="en-US" sz="1200" b="0" i="0">
                <a:solidFill>
                  <a:srgbClr val="99B7C1"/>
                </a:solidFill>
                <a:latin typeface="Roboto Light" charset="0"/>
                <a:ea typeface="Roboto Light" charset="0"/>
                <a:cs typeface="Roboto Light" charset="0"/>
              </a:rPr>
              <a:t>   </a:t>
            </a:r>
          </a:p>
          <a:p>
            <a:pPr algn="l">
              <a:lnSpc>
                <a:spcPct val="100000"/>
              </a:lnSpc>
            </a:pPr>
            <a:r>
              <a:rPr lang="en-US" sz="1200" b="0" i="0">
                <a:solidFill>
                  <a:srgbClr val="CCE2ED"/>
                </a:solidFill>
                <a:latin typeface="Roboto Medium" charset="0"/>
                <a:ea typeface="Roboto Medium" charset="0"/>
                <a:cs typeface="Roboto Medium" charset="0"/>
              </a:rPr>
              <a:t>EMEAR: </a:t>
            </a:r>
            <a:r>
              <a:rPr lang="en-US" sz="1200" b="0" i="0">
                <a:solidFill>
                  <a:srgbClr val="CCE2ED"/>
                </a:solidFill>
                <a:latin typeface="Roboto Light" charset="0"/>
                <a:ea typeface="Roboto Light" charset="0"/>
                <a:cs typeface="Roboto Light" charset="0"/>
              </a:rPr>
              <a:t>Thijs Koolaard .. </a:t>
            </a:r>
            <a:r>
              <a:rPr lang="en-US" sz="1200" b="0" i="0">
                <a:solidFill>
                  <a:srgbClr val="004B64"/>
                </a:solidFill>
                <a:latin typeface="Roboto Light" charset="0"/>
                <a:ea typeface="Roboto Light" charset="0"/>
                <a:cs typeface="Roboto Light" charset="0"/>
                <a:hlinkClick r:id="rId3"/>
              </a:rPr>
              <a:t>Thijs.Koolaard@2ring.com</a:t>
            </a:r>
            <a:r>
              <a:rPr lang="en-US" sz="1200">
                <a:solidFill>
                  <a:srgbClr val="004B64"/>
                </a:solidFill>
                <a:latin typeface="Roboto" charset="0"/>
                <a:ea typeface="Roboto" charset="0"/>
                <a:cs typeface="Roboto" charset="0"/>
              </a:rPr>
              <a:t> </a:t>
            </a:r>
          </a:p>
          <a:p>
            <a:pPr algn="l">
              <a:lnSpc>
                <a:spcPct val="100000"/>
              </a:lnSpc>
            </a:pPr>
            <a:r>
              <a:rPr lang="en-US" sz="1200" b="0" i="0">
                <a:solidFill>
                  <a:srgbClr val="CCE2ED"/>
                </a:solidFill>
                <a:latin typeface="Roboto Medium" charset="0"/>
                <a:ea typeface="Roboto Medium" charset="0"/>
                <a:cs typeface="Roboto Medium" charset="0"/>
              </a:rPr>
              <a:t>LATAM &amp; APAC: </a:t>
            </a:r>
            <a:r>
              <a:rPr lang="en-US" sz="1200" b="0" i="0">
                <a:solidFill>
                  <a:srgbClr val="CCE2ED"/>
                </a:solidFill>
                <a:latin typeface="Roboto Light" charset="0"/>
                <a:ea typeface="Roboto Light" charset="0"/>
                <a:cs typeface="Roboto Light" charset="0"/>
              </a:rPr>
              <a:t>Michal Grebac .. </a:t>
            </a:r>
            <a:r>
              <a:rPr lang="en-US" sz="1200" b="0" i="0">
                <a:solidFill>
                  <a:srgbClr val="99B7C1"/>
                </a:solidFill>
                <a:latin typeface="Roboto Light" charset="0"/>
                <a:ea typeface="Roboto Light" charset="0"/>
                <a:cs typeface="Roboto Light" charset="0"/>
                <a:hlinkClick r:id="rId4"/>
              </a:rPr>
              <a:t>mgrebac@2Ring.com</a:t>
            </a:r>
            <a:r>
              <a:rPr lang="en-US" sz="1200" b="0" i="0">
                <a:solidFill>
                  <a:srgbClr val="99B7C1"/>
                </a:solidFill>
                <a:latin typeface="Roboto Light" charset="0"/>
                <a:ea typeface="Roboto Light" charset="0"/>
                <a:cs typeface="Roboto Light" charset="0"/>
              </a:rPr>
              <a:t> </a:t>
            </a:r>
            <a:endParaRPr lang="en-US" sz="1200" b="0" i="0">
              <a:solidFill>
                <a:srgbClr val="004B64"/>
              </a:solidFill>
              <a:latin typeface="Roboto Light" charset="0"/>
              <a:ea typeface="Roboto Light" charset="0"/>
              <a:cs typeface="Roboto Light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1911977" y="1913963"/>
            <a:ext cx="4949511" cy="4561089"/>
          </a:xfrm>
          <a:prstGeom prst="rect">
            <a:avLst/>
          </a:prstGeom>
          <a:solidFill>
            <a:srgbClr val="64A2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6861488" y="1913963"/>
            <a:ext cx="4949511" cy="4561089"/>
          </a:xfrm>
          <a:prstGeom prst="rect">
            <a:avLst/>
          </a:prstGeom>
          <a:solidFill>
            <a:srgbClr val="5798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379012" y="6092106"/>
            <a:ext cx="1532963" cy="38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BFE8C72-A5A6-468F-A77B-69A7997F2DB5}" type="slidenum">
              <a:rPr lang="en-US" sz="1200" smtClean="0">
                <a:solidFill>
                  <a:srgbClr val="C3E1E4"/>
                </a:solidFill>
              </a:rPr>
              <a:t>‹#›</a:t>
            </a:fld>
            <a:endParaRPr lang="en-US" sz="1200">
              <a:solidFill>
                <a:srgbClr val="C3E1E4"/>
              </a:solidFill>
            </a:endParaRPr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1911980" y="381001"/>
            <a:ext cx="9899020" cy="1532966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ctr">
              <a:lnSpc>
                <a:spcPct val="150000"/>
              </a:lnSpc>
              <a:defRPr sz="3200" b="0" i="0" baseline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endParaRPr lang="en-US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2097251" y="2099248"/>
            <a:ext cx="4573152" cy="4190519"/>
          </a:xfrm>
          <a:prstGeom prst="rect">
            <a:avLst/>
          </a:prstGeom>
        </p:spPr>
        <p:txBody>
          <a:bodyPr numCol="1" anchor="ctr"/>
          <a:lstStyle>
            <a:lvl1pPr marL="0" indent="0">
              <a:buFontTx/>
              <a:buNone/>
              <a:defRPr sz="2400" b="0" i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366713" indent="-184150">
              <a:buFont typeface="Helvetica" charset="0"/>
              <a:buChar char="‣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2pPr>
            <a:lvl3pPr marL="534988" indent="-168275">
              <a:buFont typeface="Helvetica" charset="0"/>
              <a:buChar char="‣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3pPr>
            <a:lvl4pPr marL="719138" indent="-184150">
              <a:buFont typeface="Arial" charset="0"/>
              <a:buChar char="•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4pPr>
            <a:lvl5pPr>
              <a:defRPr sz="2000" b="0" i="0">
                <a:solidFill>
                  <a:srgbClr val="C3E1E4"/>
                </a:solidFill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en-US"/>
              <a:t>Business Value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7046768" y="2099248"/>
            <a:ext cx="4573146" cy="4190519"/>
          </a:xfrm>
          <a:prstGeom prst="rect">
            <a:avLst/>
          </a:prstGeom>
        </p:spPr>
        <p:txBody>
          <a:bodyPr numCol="1" anchor="ctr"/>
          <a:lstStyle>
            <a:lvl1pPr marL="0" indent="0">
              <a:buFontTx/>
              <a:buNone/>
              <a:defRPr sz="2400" b="0" i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366713" indent="-184150">
              <a:buFont typeface="Helvetica" charset="0"/>
              <a:buChar char="‣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2pPr>
            <a:lvl3pPr marL="534988" indent="-168275">
              <a:buFont typeface="Helvetica" charset="0"/>
              <a:buChar char="‣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3pPr>
            <a:lvl4pPr marL="719138" indent="-184150">
              <a:buFont typeface="Arial" charset="0"/>
              <a:buChar char="•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4pPr>
            <a:lvl5pPr>
              <a:defRPr sz="2000" b="0" i="0">
                <a:solidFill>
                  <a:srgbClr val="C3E1E4"/>
                </a:solidFill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en-US"/>
              <a:t>Business Value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7CB88FCE-01A6-4D1E-AA39-D0806A3C2A3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4636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911977" y="1913963"/>
            <a:ext cx="4949511" cy="4561089"/>
          </a:xfrm>
          <a:prstGeom prst="rect">
            <a:avLst/>
          </a:prstGeom>
          <a:solidFill>
            <a:srgbClr val="5497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6861488" y="1913963"/>
            <a:ext cx="4949511" cy="4561089"/>
          </a:xfrm>
          <a:prstGeom prst="rect">
            <a:avLst/>
          </a:prstGeom>
          <a:solidFill>
            <a:srgbClr val="64A2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379012" y="6092106"/>
            <a:ext cx="1532963" cy="38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BFE8C72-A5A6-468F-A77B-69A7997F2DB5}" type="slidenum">
              <a:rPr lang="en-US" sz="1200" smtClean="0">
                <a:solidFill>
                  <a:srgbClr val="C3E1E4"/>
                </a:solidFill>
              </a:rPr>
              <a:t>‹#›</a:t>
            </a:fld>
            <a:endParaRPr lang="en-US" sz="1200">
              <a:solidFill>
                <a:srgbClr val="C3E1E4"/>
              </a:solidFill>
            </a:endParaRPr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1911980" y="381001"/>
            <a:ext cx="9899020" cy="1532966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ctr">
              <a:lnSpc>
                <a:spcPct val="150000"/>
              </a:lnSpc>
              <a:defRPr sz="3200" b="0" i="0" baseline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endParaRPr lang="en-US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2097251" y="2099248"/>
            <a:ext cx="4573152" cy="4190519"/>
          </a:xfrm>
          <a:prstGeom prst="rect">
            <a:avLst/>
          </a:prstGeom>
        </p:spPr>
        <p:txBody>
          <a:bodyPr numCol="1" anchor="ctr"/>
          <a:lstStyle>
            <a:lvl1pPr marL="0" indent="0">
              <a:buFontTx/>
              <a:buNone/>
              <a:defRPr sz="2400" b="0" i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366713" indent="-184150">
              <a:buFont typeface="Helvetica" charset="0"/>
              <a:buChar char="‣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2pPr>
            <a:lvl3pPr marL="534988" indent="-168275">
              <a:buFont typeface="Helvetica" charset="0"/>
              <a:buChar char="‣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3pPr>
            <a:lvl4pPr marL="719138" indent="-184150">
              <a:buFont typeface="Arial" charset="0"/>
              <a:buChar char="•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4pPr>
            <a:lvl5pPr>
              <a:defRPr sz="2000" b="0" i="0">
                <a:solidFill>
                  <a:srgbClr val="C3E1E4"/>
                </a:solidFill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en-US"/>
              <a:t>Business Value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7046768" y="2099248"/>
            <a:ext cx="4573146" cy="4190519"/>
          </a:xfrm>
          <a:prstGeom prst="rect">
            <a:avLst/>
          </a:prstGeom>
        </p:spPr>
        <p:txBody>
          <a:bodyPr numCol="1" anchor="ctr"/>
          <a:lstStyle>
            <a:lvl1pPr marL="0" indent="0">
              <a:buFontTx/>
              <a:buNone/>
              <a:defRPr sz="2400" b="0" i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366713" indent="-184150">
              <a:buFont typeface="Helvetica" charset="0"/>
              <a:buChar char="‣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2pPr>
            <a:lvl3pPr marL="534988" indent="-168275">
              <a:buFont typeface="Helvetica" charset="0"/>
              <a:buChar char="‣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3pPr>
            <a:lvl4pPr marL="719138" indent="-184150">
              <a:buFont typeface="Arial" charset="0"/>
              <a:buChar char="•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4pPr>
            <a:lvl5pPr>
              <a:defRPr sz="2000" b="0" i="0">
                <a:solidFill>
                  <a:srgbClr val="C3E1E4"/>
                </a:solidFill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en-US"/>
              <a:t>Business Value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30B913A-4F35-4139-9D95-6362436D49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033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EC9B29-5082-1BD8-7B78-664B001447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379012" y="6092106"/>
            <a:ext cx="1532963" cy="38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BFE8C72-A5A6-468F-A77B-69A7997F2DB5}" type="slidenum">
              <a:rPr lang="en-US" sz="1200" smtClean="0">
                <a:solidFill>
                  <a:srgbClr val="C3E1E4"/>
                </a:solidFill>
              </a:rPr>
              <a:t>‹#›</a:t>
            </a:fld>
            <a:endParaRPr lang="en-US" sz="1200">
              <a:solidFill>
                <a:srgbClr val="C3E1E4"/>
              </a:solidFill>
            </a:endParaRPr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1911980" y="381001"/>
            <a:ext cx="9899020" cy="1532966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ctr">
              <a:lnSpc>
                <a:spcPct val="150000"/>
              </a:lnSpc>
              <a:defRPr sz="3200" b="0" i="0" baseline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30B913A-4F35-4139-9D95-6362436D49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9537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EC9B29-5082-1BD8-7B78-664B001447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379012" y="6092106"/>
            <a:ext cx="1532963" cy="38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BFE8C72-A5A6-468F-A77B-69A7997F2DB5}" type="slidenum">
              <a:rPr lang="en-US" sz="1200" smtClean="0">
                <a:solidFill>
                  <a:srgbClr val="C3E1E4"/>
                </a:solidFill>
              </a:rPr>
              <a:t>‹#›</a:t>
            </a:fld>
            <a:endParaRPr lang="en-US" sz="1200">
              <a:solidFill>
                <a:srgbClr val="C3E1E4"/>
              </a:solidFill>
            </a:endParaRPr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1911980" y="381001"/>
            <a:ext cx="9899020" cy="1532966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ctr">
              <a:lnSpc>
                <a:spcPct val="150000"/>
              </a:lnSpc>
              <a:defRPr sz="3200" b="0" i="0" baseline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30B913A-4F35-4139-9D95-6362436D49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1295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EC9B29-5082-1BD8-7B78-664B001447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379012" y="6092106"/>
            <a:ext cx="1532963" cy="38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BFE8C72-A5A6-468F-A77B-69A7997F2DB5}" type="slidenum">
              <a:rPr lang="en-US" sz="1200" smtClean="0">
                <a:solidFill>
                  <a:srgbClr val="C3E1E4"/>
                </a:solidFill>
              </a:rPr>
              <a:t>‹#›</a:t>
            </a:fld>
            <a:endParaRPr lang="en-US" sz="1200">
              <a:solidFill>
                <a:srgbClr val="C3E1E4"/>
              </a:solidFill>
            </a:endParaRPr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1911980" y="381001"/>
            <a:ext cx="9899020" cy="1532966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ctr">
              <a:lnSpc>
                <a:spcPct val="150000"/>
              </a:lnSpc>
              <a:defRPr sz="3200" b="0" i="0" baseline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30B913A-4F35-4139-9D95-6362436D49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8163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EC9B29-5082-1BD8-7B78-664B001447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379012" y="6092106"/>
            <a:ext cx="1532963" cy="38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BFE8C72-A5A6-468F-A77B-69A7997F2DB5}" type="slidenum">
              <a:rPr lang="en-US" sz="1200" smtClean="0">
                <a:solidFill>
                  <a:srgbClr val="C3E1E4"/>
                </a:solidFill>
              </a:rPr>
              <a:t>‹#›</a:t>
            </a:fld>
            <a:endParaRPr lang="en-US" sz="1200">
              <a:solidFill>
                <a:srgbClr val="C3E1E4"/>
              </a:solidFill>
            </a:endParaRPr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1911980" y="381001"/>
            <a:ext cx="9899020" cy="1532966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ctr">
              <a:lnSpc>
                <a:spcPct val="150000"/>
              </a:lnSpc>
              <a:defRPr sz="3200" b="0" i="0" baseline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30B913A-4F35-4139-9D95-6362436D49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789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762000" y="1913964"/>
            <a:ext cx="7221940" cy="2270684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algn="l">
              <a:defRPr sz="4000" b="0" i="0" baseline="0">
                <a:solidFill>
                  <a:schemeClr val="bg1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r>
              <a:rPr lang="en-US" kern="0"/>
              <a:t>What’s new with </a:t>
            </a:r>
            <a:br>
              <a:rPr lang="en-US" kern="0"/>
            </a:br>
            <a:r>
              <a:rPr lang="en-US" kern="0"/>
              <a:t>2Ring </a:t>
            </a:r>
            <a:r>
              <a:rPr lang="en-US" kern="0" err="1"/>
              <a:t>Dashoards</a:t>
            </a:r>
            <a:r>
              <a:rPr lang="en-US" kern="0"/>
              <a:t> &amp; Wallboards ..</a:t>
            </a:r>
            <a:endParaRPr lang="en-US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62000" y="4184646"/>
            <a:ext cx="7221940" cy="114681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0" i="0" baseline="0">
                <a:solidFill>
                  <a:srgbClr val="CCE2ED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SubHeader</a:t>
            </a:r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6591712-205D-4384-9F50-F9AAA27DDC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EC9B29-5082-1BD8-7B78-664B001447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379012" y="6092106"/>
            <a:ext cx="1532963" cy="38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BFE8C72-A5A6-468F-A77B-69A7997F2DB5}" type="slidenum">
              <a:rPr lang="en-US" sz="1200" smtClean="0">
                <a:solidFill>
                  <a:srgbClr val="C3E1E4"/>
                </a:solidFill>
              </a:rPr>
              <a:t>‹#›</a:t>
            </a:fld>
            <a:endParaRPr lang="en-US" sz="1200">
              <a:solidFill>
                <a:srgbClr val="C3E1E4"/>
              </a:solidFill>
            </a:endParaRPr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1911980" y="381001"/>
            <a:ext cx="9899020" cy="1532966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ctr">
              <a:lnSpc>
                <a:spcPct val="150000"/>
              </a:lnSpc>
              <a:defRPr sz="3200" b="0" i="0" baseline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30B913A-4F35-4139-9D95-6362436D49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6301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EC9B29-5082-1BD8-7B78-664B001447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379012" y="6092106"/>
            <a:ext cx="1532963" cy="38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BFE8C72-A5A6-468F-A77B-69A7997F2DB5}" type="slidenum">
              <a:rPr lang="en-US" sz="1200" smtClean="0">
                <a:solidFill>
                  <a:srgbClr val="C3E1E4"/>
                </a:solidFill>
              </a:rPr>
              <a:t>‹#›</a:t>
            </a:fld>
            <a:endParaRPr lang="en-US" sz="1200">
              <a:solidFill>
                <a:srgbClr val="C3E1E4"/>
              </a:solidFill>
            </a:endParaRPr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1911980" y="381001"/>
            <a:ext cx="9899020" cy="1532966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ctr">
              <a:lnSpc>
                <a:spcPct val="150000"/>
              </a:lnSpc>
              <a:defRPr sz="3200" b="0" i="0" baseline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30B913A-4F35-4139-9D95-6362436D49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7523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EC9B29-5082-1BD8-7B78-664B001447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379012" y="6092106"/>
            <a:ext cx="1532963" cy="38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BFE8C72-A5A6-468F-A77B-69A7997F2DB5}" type="slidenum">
              <a:rPr lang="en-US" sz="1200" smtClean="0">
                <a:solidFill>
                  <a:srgbClr val="C3E1E4"/>
                </a:solidFill>
              </a:rPr>
              <a:t>‹#›</a:t>
            </a:fld>
            <a:endParaRPr lang="en-US" sz="1200">
              <a:solidFill>
                <a:srgbClr val="C3E1E4"/>
              </a:solidFill>
            </a:endParaRPr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1911980" y="381001"/>
            <a:ext cx="9899020" cy="1532966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ctr">
              <a:lnSpc>
                <a:spcPct val="150000"/>
              </a:lnSpc>
              <a:defRPr sz="3200" b="0" i="0" baseline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30B913A-4F35-4139-9D95-6362436D49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3176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EC9B29-5082-1BD8-7B78-664B001447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379012" y="6092106"/>
            <a:ext cx="1532963" cy="38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BFE8C72-A5A6-468F-A77B-69A7997F2DB5}" type="slidenum">
              <a:rPr lang="en-US" sz="1200" smtClean="0">
                <a:solidFill>
                  <a:srgbClr val="C3E1E4"/>
                </a:solidFill>
              </a:rPr>
              <a:t>‹#›</a:t>
            </a:fld>
            <a:endParaRPr lang="en-US" sz="1200">
              <a:solidFill>
                <a:srgbClr val="C3E1E4"/>
              </a:solidFill>
            </a:endParaRPr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1911980" y="381001"/>
            <a:ext cx="9899020" cy="1532966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ctr">
              <a:lnSpc>
                <a:spcPct val="150000"/>
              </a:lnSpc>
              <a:defRPr sz="3200" b="0" i="0" baseline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30B913A-4F35-4139-9D95-6362436D49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6213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EC9B29-5082-1BD8-7B78-664B001447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379012" y="6092106"/>
            <a:ext cx="1532963" cy="38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BFE8C72-A5A6-468F-A77B-69A7997F2DB5}" type="slidenum">
              <a:rPr lang="en-US" sz="1200" smtClean="0">
                <a:solidFill>
                  <a:srgbClr val="C3E1E4"/>
                </a:solidFill>
              </a:rPr>
              <a:t>‹#›</a:t>
            </a:fld>
            <a:endParaRPr lang="en-US" sz="1200">
              <a:solidFill>
                <a:srgbClr val="C3E1E4"/>
              </a:solidFill>
            </a:endParaRPr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1911980" y="381001"/>
            <a:ext cx="9899020" cy="1532966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ctr">
              <a:lnSpc>
                <a:spcPct val="150000"/>
              </a:lnSpc>
              <a:defRPr sz="3200" b="0" i="0" baseline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30B913A-4F35-4139-9D95-6362436D49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799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EC9B29-5082-1BD8-7B78-664B001447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379012" y="6092106"/>
            <a:ext cx="1532963" cy="38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BFE8C72-A5A6-468F-A77B-69A7997F2DB5}" type="slidenum">
              <a:rPr lang="en-US" sz="1200" smtClean="0">
                <a:solidFill>
                  <a:srgbClr val="C3E1E4"/>
                </a:solidFill>
              </a:rPr>
              <a:t>‹#›</a:t>
            </a:fld>
            <a:endParaRPr lang="en-US" sz="1200">
              <a:solidFill>
                <a:srgbClr val="C3E1E4"/>
              </a:solidFill>
            </a:endParaRPr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1911980" y="381001"/>
            <a:ext cx="9899020" cy="1532966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ctr">
              <a:lnSpc>
                <a:spcPct val="150000"/>
              </a:lnSpc>
              <a:defRPr sz="3200" b="0" i="0" baseline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30B913A-4F35-4139-9D95-6362436D49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4949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EC9B29-5082-1BD8-7B78-664B001447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379012" y="6092106"/>
            <a:ext cx="1532963" cy="38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BFE8C72-A5A6-468F-A77B-69A7997F2DB5}" type="slidenum">
              <a:rPr lang="en-US" sz="1200" smtClean="0">
                <a:solidFill>
                  <a:srgbClr val="C3E1E4"/>
                </a:solidFill>
              </a:rPr>
              <a:t>‹#›</a:t>
            </a:fld>
            <a:endParaRPr lang="en-US" sz="1200">
              <a:solidFill>
                <a:srgbClr val="C3E1E4"/>
              </a:solidFill>
            </a:endParaRPr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1911980" y="381001"/>
            <a:ext cx="9899020" cy="1532966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ctr">
              <a:lnSpc>
                <a:spcPct val="150000"/>
              </a:lnSpc>
              <a:defRPr sz="3200" b="0" i="0" baseline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30B913A-4F35-4139-9D95-6362436D49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5009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EC9B29-5082-1BD8-7B78-664B001447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379012" y="6092106"/>
            <a:ext cx="1532963" cy="38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BFE8C72-A5A6-468F-A77B-69A7997F2DB5}" type="slidenum">
              <a:rPr lang="en-US" sz="1200" smtClean="0">
                <a:solidFill>
                  <a:srgbClr val="C3E1E4"/>
                </a:solidFill>
              </a:rPr>
              <a:t>‹#›</a:t>
            </a:fld>
            <a:endParaRPr lang="en-US" sz="1200">
              <a:solidFill>
                <a:srgbClr val="C3E1E4"/>
              </a:solidFill>
            </a:endParaRPr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1911980" y="381001"/>
            <a:ext cx="9899020" cy="1532966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ctr">
              <a:lnSpc>
                <a:spcPct val="150000"/>
              </a:lnSpc>
              <a:defRPr sz="3200" b="0" i="0" baseline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30B913A-4F35-4139-9D95-6362436D49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5607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EC9B29-5082-1BD8-7B78-664B001447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379012" y="6092106"/>
            <a:ext cx="1532963" cy="38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BFE8C72-A5A6-468F-A77B-69A7997F2DB5}" type="slidenum">
              <a:rPr lang="en-US" sz="1200" smtClean="0">
                <a:solidFill>
                  <a:srgbClr val="C3E1E4"/>
                </a:solidFill>
              </a:rPr>
              <a:t>‹#›</a:t>
            </a:fld>
            <a:endParaRPr lang="en-US" sz="1200">
              <a:solidFill>
                <a:srgbClr val="C3E1E4"/>
              </a:solidFill>
            </a:endParaRPr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1911980" y="381001"/>
            <a:ext cx="9899020" cy="1532966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ctr">
              <a:lnSpc>
                <a:spcPct val="150000"/>
              </a:lnSpc>
              <a:defRPr sz="3200" b="0" i="0" baseline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30B913A-4F35-4139-9D95-6362436D49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5752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EC9B29-5082-1BD8-7B78-664B001447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379012" y="6092106"/>
            <a:ext cx="1532963" cy="38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BFE8C72-A5A6-468F-A77B-69A7997F2DB5}" type="slidenum">
              <a:rPr lang="en-US" sz="1200" smtClean="0">
                <a:solidFill>
                  <a:srgbClr val="C3E1E4"/>
                </a:solidFill>
              </a:rPr>
              <a:t>‹#›</a:t>
            </a:fld>
            <a:endParaRPr lang="en-US" sz="1200">
              <a:solidFill>
                <a:srgbClr val="C3E1E4"/>
              </a:solidFill>
            </a:endParaRPr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1911980" y="381001"/>
            <a:ext cx="9899020" cy="1532966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ctr">
              <a:lnSpc>
                <a:spcPct val="150000"/>
              </a:lnSpc>
              <a:defRPr sz="3200" b="0" i="0" baseline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30B913A-4F35-4139-9D95-6362436D49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253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1922929" y="385481"/>
            <a:ext cx="3054978" cy="1528483"/>
          </a:xfrm>
          <a:prstGeom prst="rect">
            <a:avLst/>
          </a:prstGeom>
          <a:solidFill>
            <a:srgbClr val="73AC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762001" y="1913963"/>
            <a:ext cx="6457666" cy="2705329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algn="l">
              <a:defRPr sz="4000" b="0" i="0" baseline="0">
                <a:solidFill>
                  <a:schemeClr val="bg1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r>
              <a:rPr lang="en-US" kern="0"/>
              <a:t>What’s new with </a:t>
            </a:r>
            <a:br>
              <a:rPr lang="en-US" kern="0"/>
            </a:br>
            <a:r>
              <a:rPr lang="en-US" kern="0"/>
              <a:t>2Ring </a:t>
            </a:r>
            <a:r>
              <a:rPr lang="en-US" kern="0" err="1"/>
              <a:t>Dashoards</a:t>
            </a:r>
            <a:r>
              <a:rPr lang="en-US" kern="0"/>
              <a:t> </a:t>
            </a:r>
            <a:br>
              <a:rPr lang="en-US" kern="0"/>
            </a:br>
            <a:r>
              <a:rPr lang="en-US" kern="0"/>
              <a:t>&amp; Wallboards ..</a:t>
            </a:r>
            <a:endParaRPr lang="en-US"/>
          </a:p>
        </p:txBody>
      </p:sp>
      <p:sp>
        <p:nvSpPr>
          <p:cNvPr id="14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762000" y="4619295"/>
            <a:ext cx="6457667" cy="109570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0" i="0" baseline="0">
                <a:solidFill>
                  <a:srgbClr val="CCE2ED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SubHeader</a:t>
            </a: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932" y="383239"/>
            <a:ext cx="3065929" cy="1532965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B20BFBD4-FE63-4BB8-B682-EB3B0FD8E89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1976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EC9B29-5082-1BD8-7B78-664B001447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379012" y="6092106"/>
            <a:ext cx="1532963" cy="38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BFE8C72-A5A6-468F-A77B-69A7997F2DB5}" type="slidenum">
              <a:rPr lang="en-US" sz="1200" smtClean="0">
                <a:solidFill>
                  <a:srgbClr val="C3E1E4"/>
                </a:solidFill>
              </a:rPr>
              <a:t>‹#›</a:t>
            </a:fld>
            <a:endParaRPr lang="en-US" sz="1200">
              <a:solidFill>
                <a:srgbClr val="C3E1E4"/>
              </a:solidFill>
            </a:endParaRPr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1911980" y="381001"/>
            <a:ext cx="9899020" cy="1532966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ctr">
              <a:lnSpc>
                <a:spcPct val="150000"/>
              </a:lnSpc>
              <a:defRPr sz="3200" b="0" i="0" baseline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30B913A-4F35-4139-9D95-6362436D49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3352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911977" y="1913963"/>
            <a:ext cx="4949511" cy="4561089"/>
          </a:xfrm>
          <a:prstGeom prst="rect">
            <a:avLst/>
          </a:prstGeom>
          <a:solidFill>
            <a:srgbClr val="64A2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6861488" y="1913963"/>
            <a:ext cx="4949511" cy="4561089"/>
          </a:xfrm>
          <a:prstGeom prst="rect">
            <a:avLst/>
          </a:prstGeom>
          <a:solidFill>
            <a:srgbClr val="5798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379012" y="6092106"/>
            <a:ext cx="1532963" cy="38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BFE8C72-A5A6-468F-A77B-69A7997F2DB5}" type="slidenum">
              <a:rPr lang="en-US" sz="1200" smtClean="0">
                <a:solidFill>
                  <a:srgbClr val="C3E1E4"/>
                </a:solidFill>
              </a:rPr>
              <a:t>‹#›</a:t>
            </a:fld>
            <a:endParaRPr lang="en-US" sz="1200">
              <a:solidFill>
                <a:srgbClr val="C3E1E4"/>
              </a:solidFill>
            </a:endParaRPr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1911980" y="381001"/>
            <a:ext cx="9899020" cy="1532966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ctr">
              <a:lnSpc>
                <a:spcPct val="150000"/>
              </a:lnSpc>
              <a:defRPr sz="3200" b="0" i="0" baseline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endParaRPr lang="en-US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2097251" y="2099248"/>
            <a:ext cx="4573152" cy="4190519"/>
          </a:xfrm>
          <a:prstGeom prst="rect">
            <a:avLst/>
          </a:prstGeom>
        </p:spPr>
        <p:txBody>
          <a:bodyPr numCol="1" anchor="ctr"/>
          <a:lstStyle>
            <a:lvl1pPr marL="0" indent="0">
              <a:buFontTx/>
              <a:buNone/>
              <a:defRPr sz="2400" b="0" i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366713" indent="-184150">
              <a:buFont typeface="Helvetica" charset="0"/>
              <a:buChar char="‣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2pPr>
            <a:lvl3pPr marL="534988" indent="-168275">
              <a:buFont typeface="Helvetica" charset="0"/>
              <a:buChar char="‣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3pPr>
            <a:lvl4pPr marL="719138" indent="-184150">
              <a:buFont typeface="Arial" charset="0"/>
              <a:buChar char="•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4pPr>
            <a:lvl5pPr>
              <a:defRPr sz="2000" b="0" i="0">
                <a:solidFill>
                  <a:srgbClr val="C3E1E4"/>
                </a:solidFill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en-US"/>
              <a:t>Business Value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7046768" y="2099248"/>
            <a:ext cx="4573146" cy="4190519"/>
          </a:xfrm>
          <a:prstGeom prst="rect">
            <a:avLst/>
          </a:prstGeom>
        </p:spPr>
        <p:txBody>
          <a:bodyPr numCol="1" anchor="ctr"/>
          <a:lstStyle>
            <a:lvl1pPr marL="0" indent="0">
              <a:buFontTx/>
              <a:buNone/>
              <a:defRPr sz="2400" b="0" i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366713" indent="-184150">
              <a:buFont typeface="Helvetica" charset="0"/>
              <a:buChar char="‣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2pPr>
            <a:lvl3pPr marL="534988" indent="-168275">
              <a:buFont typeface="Helvetica" charset="0"/>
              <a:buChar char="‣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3pPr>
            <a:lvl4pPr marL="719138" indent="-184150">
              <a:buFont typeface="Arial" charset="0"/>
              <a:buChar char="•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4pPr>
            <a:lvl5pPr>
              <a:defRPr sz="2000" b="0" i="0">
                <a:solidFill>
                  <a:srgbClr val="C3E1E4"/>
                </a:solidFill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en-US"/>
              <a:t>Business Value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5BF1720-2FE3-43F4-89F3-B96A6D4356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2365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519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1911980" y="381001"/>
            <a:ext cx="9899020" cy="1532966"/>
          </a:xfrm>
          <a:prstGeom prst="rect">
            <a:avLst/>
          </a:prstGeom>
          <a:solidFill>
            <a:srgbClr val="64A2C7"/>
          </a:solidFill>
          <a:effectLst/>
        </p:spPr>
        <p:txBody>
          <a:bodyPr anchor="ctr">
            <a:normAutofit/>
          </a:bodyPr>
          <a:lstStyle>
            <a:lvl1pPr algn="ctr">
              <a:lnSpc>
                <a:spcPct val="150000"/>
              </a:lnSpc>
              <a:defRPr sz="3200" b="0" i="0" baseline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endParaRPr lang="en-US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2097260" y="2099248"/>
            <a:ext cx="9528451" cy="4190519"/>
          </a:xfrm>
          <a:prstGeom prst="rect">
            <a:avLst/>
          </a:prstGeom>
        </p:spPr>
        <p:txBody>
          <a:bodyPr numCol="1" anchor="ctr"/>
          <a:lstStyle>
            <a:lvl1pPr marL="0" indent="0">
              <a:buFontTx/>
              <a:buNone/>
              <a:defRPr sz="2400" b="0" i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366713" indent="-184150">
              <a:buFont typeface="Helvetica" charset="0"/>
              <a:buChar char="‣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2pPr>
            <a:lvl3pPr marL="534988" indent="-168275">
              <a:buFont typeface="Helvetica" charset="0"/>
              <a:buChar char="‣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3pPr>
            <a:lvl4pPr marL="719138" indent="-184150">
              <a:buFont typeface="Arial" charset="0"/>
              <a:buChar char="•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4pPr>
            <a:lvl5pPr>
              <a:defRPr sz="2000" b="0" i="0">
                <a:solidFill>
                  <a:srgbClr val="C3E1E4"/>
                </a:solidFill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en-US"/>
              <a:t>Business Value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911975" y="1913963"/>
            <a:ext cx="185285" cy="185285"/>
          </a:xfrm>
          <a:prstGeom prst="rect">
            <a:avLst/>
          </a:prstGeom>
          <a:solidFill>
            <a:srgbClr val="519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11625714" y="6289767"/>
            <a:ext cx="185285" cy="185285"/>
          </a:xfrm>
          <a:prstGeom prst="rect">
            <a:avLst/>
          </a:prstGeom>
          <a:solidFill>
            <a:srgbClr val="519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379012" y="6092106"/>
            <a:ext cx="1532963" cy="38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BFE8C72-A5A6-468F-A77B-69A7997F2DB5}" type="slidenum">
              <a:rPr lang="en-US" sz="1200" smtClean="0">
                <a:solidFill>
                  <a:srgbClr val="CCE2ED"/>
                </a:solidFill>
              </a:rPr>
              <a:t>‹#›</a:t>
            </a:fld>
            <a:endParaRPr lang="en-US" sz="1200">
              <a:solidFill>
                <a:srgbClr val="CCE2ED"/>
              </a:solidFill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37FD9A97-39BD-40C5-BAF0-477652BEBB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8708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916317"/>
          </a:xfrm>
          <a:prstGeom prst="rect">
            <a:avLst/>
          </a:prstGeom>
          <a:solidFill>
            <a:srgbClr val="519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379012" y="1922141"/>
            <a:ext cx="11431998" cy="1143224"/>
          </a:xfrm>
          <a:prstGeom prst="rect">
            <a:avLst/>
          </a:prstGeom>
          <a:solidFill>
            <a:srgbClr val="85B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 userDrawn="1"/>
        </p:nvSpPr>
        <p:spPr>
          <a:xfrm>
            <a:off x="379012" y="3058703"/>
            <a:ext cx="11431988" cy="1143224"/>
          </a:xfrm>
          <a:prstGeom prst="rect">
            <a:avLst/>
          </a:prstGeom>
          <a:solidFill>
            <a:srgbClr val="96BF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 userDrawn="1"/>
        </p:nvSpPr>
        <p:spPr>
          <a:xfrm>
            <a:off x="379012" y="4195266"/>
            <a:ext cx="11431988" cy="1143224"/>
          </a:xfrm>
          <a:prstGeom prst="rect">
            <a:avLst/>
          </a:prstGeom>
          <a:solidFill>
            <a:srgbClr val="A8C9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 userDrawn="1"/>
        </p:nvSpPr>
        <p:spPr>
          <a:xfrm>
            <a:off x="379012" y="5331828"/>
            <a:ext cx="11431988" cy="1143224"/>
          </a:xfrm>
          <a:prstGeom prst="rect">
            <a:avLst/>
          </a:prstGeom>
          <a:solidFill>
            <a:srgbClr val="BAD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193727" y="259355"/>
            <a:ext cx="185285" cy="185285"/>
          </a:xfrm>
          <a:prstGeom prst="rect">
            <a:avLst/>
          </a:prstGeom>
          <a:solidFill>
            <a:srgbClr val="519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11444126" y="6670132"/>
            <a:ext cx="185285" cy="185285"/>
          </a:xfrm>
          <a:prstGeom prst="rect">
            <a:avLst/>
          </a:prstGeom>
          <a:solidFill>
            <a:srgbClr val="519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946299" y="4490218"/>
            <a:ext cx="1467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Roboto" charset="0"/>
                <a:ea typeface="Roboto" charset="0"/>
                <a:cs typeface="Roboto" charset="0"/>
              </a:rPr>
              <a:t>2Ring</a:t>
            </a:r>
            <a:r>
              <a:rPr lang="en-US" sz="2400" b="1" baseline="0">
                <a:solidFill>
                  <a:srgbClr val="FF0000"/>
                </a:solidFill>
                <a:latin typeface="Roboto" charset="0"/>
                <a:ea typeface="Roboto" charset="0"/>
                <a:cs typeface="Roboto" charset="0"/>
              </a:rPr>
              <a:t> .. </a:t>
            </a:r>
            <a:endParaRPr lang="en-US" sz="2400" b="1">
              <a:solidFill>
                <a:srgbClr val="FF0000"/>
              </a:solidFill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946299" y="3400087"/>
            <a:ext cx="1467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Roboto" charset="0"/>
                <a:ea typeface="Roboto" charset="0"/>
                <a:cs typeface="Roboto" charset="0"/>
              </a:rPr>
              <a:t>2Ring</a:t>
            </a:r>
            <a:r>
              <a:rPr lang="en-US" sz="2400" b="1" baseline="0">
                <a:solidFill>
                  <a:srgbClr val="FF0000"/>
                </a:solidFill>
                <a:latin typeface="Roboto" charset="0"/>
                <a:ea typeface="Roboto" charset="0"/>
                <a:cs typeface="Roboto" charset="0"/>
              </a:rPr>
              <a:t> .. </a:t>
            </a:r>
            <a:endParaRPr lang="en-US" sz="2400" b="1">
              <a:solidFill>
                <a:srgbClr val="FF0000"/>
              </a:solidFill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946299" y="2256496"/>
            <a:ext cx="1467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Roboto" charset="0"/>
                <a:ea typeface="Roboto" charset="0"/>
                <a:cs typeface="Roboto" charset="0"/>
              </a:rPr>
              <a:t>2Ring</a:t>
            </a:r>
            <a:r>
              <a:rPr lang="en-US" sz="2400" b="1" baseline="0">
                <a:solidFill>
                  <a:srgbClr val="FF0000"/>
                </a:solidFill>
                <a:latin typeface="Roboto" charset="0"/>
                <a:ea typeface="Roboto" charset="0"/>
                <a:cs typeface="Roboto" charset="0"/>
              </a:rPr>
              <a:t> .. </a:t>
            </a:r>
            <a:endParaRPr lang="en-US" sz="2400" b="1">
              <a:solidFill>
                <a:srgbClr val="FF0000"/>
              </a:solidFill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2084593" y="2256496"/>
            <a:ext cx="3143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i="0">
                <a:solidFill>
                  <a:srgbClr val="DCEBF3"/>
                </a:solidFill>
                <a:latin typeface="Roboto Medium" charset="0"/>
                <a:ea typeface="Roboto Medium" charset="0"/>
                <a:cs typeface="Roboto Medium" charset="0"/>
              </a:rPr>
              <a:t>Questions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2096471" y="3400087"/>
            <a:ext cx="3143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i="0">
                <a:solidFill>
                  <a:srgbClr val="DCEBF3"/>
                </a:solidFill>
                <a:latin typeface="Roboto Medium" charset="0"/>
                <a:ea typeface="Roboto Medium" charset="0"/>
                <a:cs typeface="Roboto Medium" charset="0"/>
              </a:rPr>
              <a:t>EMEAR</a:t>
            </a:r>
          </a:p>
        </p:txBody>
      </p:sp>
      <p:sp>
        <p:nvSpPr>
          <p:cNvPr id="20" name="TextBox 19"/>
          <p:cNvSpPr txBox="1"/>
          <p:nvPr userDrawn="1"/>
        </p:nvSpPr>
        <p:spPr>
          <a:xfrm>
            <a:off x="2096467" y="4490218"/>
            <a:ext cx="3143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i="0">
                <a:solidFill>
                  <a:srgbClr val="DCEBF3"/>
                </a:solidFill>
                <a:latin typeface="Roboto Medium" charset="0"/>
                <a:ea typeface="Roboto Medium" charset="0"/>
                <a:cs typeface="Roboto Medium" charset="0"/>
              </a:rPr>
              <a:t>Americas &amp; APAC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5228284" y="2068825"/>
            <a:ext cx="111641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00">
              <a:solidFill>
                <a:srgbClr val="DCEBF3"/>
              </a:solidFill>
              <a:latin typeface="Roboto" charset="0"/>
              <a:ea typeface="Roboto" charset="0"/>
              <a:cs typeface="Roboto" charset="0"/>
            </a:endParaRPr>
          </a:p>
          <a:p>
            <a:endParaRPr lang="en-US" sz="1000">
              <a:solidFill>
                <a:srgbClr val="DCEBF3"/>
              </a:solidFill>
              <a:latin typeface="Roboto" charset="0"/>
              <a:ea typeface="Roboto" charset="0"/>
              <a:cs typeface="Roboto" charset="0"/>
            </a:endParaRPr>
          </a:p>
          <a:p>
            <a:r>
              <a:rPr lang="en-US" sz="1000">
                <a:solidFill>
                  <a:srgbClr val="DCEBF3"/>
                </a:solidFill>
                <a:latin typeface="Roboto" charset="0"/>
                <a:ea typeface="Roboto" charset="0"/>
                <a:cs typeface="Roboto" charset="0"/>
              </a:rPr>
              <a:t>OFFICE</a:t>
            </a:r>
          </a:p>
          <a:p>
            <a:r>
              <a:rPr lang="en-US" sz="1000">
                <a:solidFill>
                  <a:srgbClr val="DCEBF3"/>
                </a:solidFill>
                <a:latin typeface="Roboto" charset="0"/>
                <a:ea typeface="Roboto" charset="0"/>
                <a:cs typeface="Roboto" charset="0"/>
              </a:rPr>
              <a:t>MOBILE</a:t>
            </a:r>
          </a:p>
          <a:p>
            <a:r>
              <a:rPr lang="en-US" sz="1000">
                <a:solidFill>
                  <a:srgbClr val="DCEBF3"/>
                </a:solidFill>
                <a:latin typeface="Roboto" charset="0"/>
                <a:ea typeface="Roboto" charset="0"/>
                <a:cs typeface="Roboto" charset="0"/>
              </a:rPr>
              <a:t>EMAIL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9185210" y="3202758"/>
            <a:ext cx="226119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000" b="1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Peter </a:t>
            </a:r>
            <a:r>
              <a:rPr lang="en-US" sz="1000" b="1" noProof="0" err="1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Kolenič</a:t>
            </a:r>
            <a:endParaRPr lang="en-US" sz="1000" b="1" noProof="0">
              <a:solidFill>
                <a:schemeClr val="bg1"/>
              </a:solidFill>
              <a:latin typeface="Roboto" charset="0"/>
              <a:ea typeface="Roboto" charset="0"/>
              <a:cs typeface="Roboto" charset="0"/>
            </a:endParaRPr>
          </a:p>
          <a:p>
            <a:pPr>
              <a:lnSpc>
                <a:spcPct val="100000"/>
              </a:lnSpc>
            </a:pPr>
            <a:r>
              <a:rPr lang="en-US" sz="1000" noProof="0">
                <a:solidFill>
                  <a:srgbClr val="DCEBF3"/>
                </a:solidFill>
                <a:latin typeface="Roboto" charset="0"/>
                <a:ea typeface="Roboto" charset="0"/>
                <a:cs typeface="Roboto" charset="0"/>
              </a:rPr>
              <a:t>Channel Director, EMEAR</a:t>
            </a:r>
          </a:p>
          <a:p>
            <a:pPr>
              <a:lnSpc>
                <a:spcPct val="100000"/>
              </a:lnSpc>
            </a:pPr>
            <a:r>
              <a:rPr lang="en-US" sz="1000" baseline="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+421 (2) 5822 4379</a:t>
            </a:r>
          </a:p>
          <a:p>
            <a:pPr>
              <a:lnSpc>
                <a:spcPct val="100000"/>
              </a:lnSpc>
            </a:pPr>
            <a:r>
              <a:rPr lang="en-US" sz="1000" baseline="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+421 (903) 500 494</a:t>
            </a:r>
          </a:p>
          <a:p>
            <a:pPr>
              <a:lnSpc>
                <a:spcPct val="100000"/>
              </a:lnSpc>
            </a:pPr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  <a:hlinkClick r:id="rId2"/>
              </a:rPr>
              <a:t>pkolenic@2Ring.com</a:t>
            </a:r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</a:rPr>
              <a:t> </a:t>
            </a:r>
          </a:p>
        </p:txBody>
      </p:sp>
      <p:sp>
        <p:nvSpPr>
          <p:cNvPr id="23" name="TextBox 22"/>
          <p:cNvSpPr txBox="1"/>
          <p:nvPr userDrawn="1"/>
        </p:nvSpPr>
        <p:spPr>
          <a:xfrm>
            <a:off x="9182934" y="2068825"/>
            <a:ext cx="226119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Thijs Koolaard</a:t>
            </a:r>
          </a:p>
          <a:p>
            <a:r>
              <a:rPr lang="en-US" sz="1000" noProof="0">
                <a:solidFill>
                  <a:srgbClr val="DCEBF3"/>
                </a:solidFill>
                <a:latin typeface="Roboto" charset="0"/>
                <a:ea typeface="Roboto" charset="0"/>
                <a:cs typeface="Roboto" charset="0"/>
              </a:rPr>
              <a:t>Channel Development Manager</a:t>
            </a:r>
          </a:p>
          <a:p>
            <a:r>
              <a:rPr lang="en-US" sz="1000" baseline="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+421 (2) 5822 4471</a:t>
            </a:r>
          </a:p>
          <a:p>
            <a:r>
              <a:rPr lang="en-US" sz="1000" baseline="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+421 (918) 858056 </a:t>
            </a:r>
          </a:p>
          <a:p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  <a:hlinkClick r:id="rId3"/>
              </a:rPr>
              <a:t>Thijs.Koolaard@2Ring.com</a:t>
            </a:r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</a:rPr>
              <a:t>  </a:t>
            </a:r>
          </a:p>
        </p:txBody>
      </p:sp>
      <p:sp>
        <p:nvSpPr>
          <p:cNvPr id="24" name="TextBox 23"/>
          <p:cNvSpPr txBox="1"/>
          <p:nvPr userDrawn="1"/>
        </p:nvSpPr>
        <p:spPr>
          <a:xfrm>
            <a:off x="5228284" y="3202759"/>
            <a:ext cx="111641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rgbClr val="DCEBF3"/>
                </a:solidFill>
                <a:latin typeface="Roboto" charset="0"/>
                <a:ea typeface="Roboto" charset="0"/>
                <a:cs typeface="Roboto" charset="0"/>
              </a:rPr>
              <a:t>ADDRESS</a:t>
            </a:r>
          </a:p>
          <a:p>
            <a:endParaRPr lang="en-US" sz="1000">
              <a:solidFill>
                <a:srgbClr val="DCEBF3"/>
              </a:solidFill>
              <a:latin typeface="Roboto" charset="0"/>
              <a:ea typeface="Roboto" charset="0"/>
              <a:cs typeface="Roboto" charset="0"/>
            </a:endParaRPr>
          </a:p>
          <a:p>
            <a:r>
              <a:rPr lang="en-US" sz="1000">
                <a:solidFill>
                  <a:srgbClr val="DCEBF3"/>
                </a:solidFill>
                <a:latin typeface="Roboto" charset="0"/>
                <a:ea typeface="Roboto" charset="0"/>
                <a:cs typeface="Roboto" charset="0"/>
              </a:rPr>
              <a:t>PHONE</a:t>
            </a:r>
          </a:p>
          <a:p>
            <a:r>
              <a:rPr lang="en-US" sz="1000">
                <a:solidFill>
                  <a:srgbClr val="DCEBF3"/>
                </a:solidFill>
                <a:latin typeface="Roboto" charset="0"/>
                <a:ea typeface="Roboto" charset="0"/>
                <a:cs typeface="Roboto" charset="0"/>
              </a:rPr>
              <a:t>EMAIL</a:t>
            </a:r>
          </a:p>
          <a:p>
            <a:r>
              <a:rPr lang="en-US" sz="1000">
                <a:solidFill>
                  <a:srgbClr val="DCEBF3"/>
                </a:solidFill>
                <a:latin typeface="Roboto" charset="0"/>
                <a:ea typeface="Roboto" charset="0"/>
                <a:cs typeface="Roboto" charset="0"/>
              </a:rPr>
              <a:t>WWW</a:t>
            </a:r>
          </a:p>
        </p:txBody>
      </p:sp>
      <p:sp>
        <p:nvSpPr>
          <p:cNvPr id="25" name="TextBox 24"/>
          <p:cNvSpPr txBox="1"/>
          <p:nvPr userDrawn="1"/>
        </p:nvSpPr>
        <p:spPr>
          <a:xfrm>
            <a:off x="6344703" y="3202758"/>
            <a:ext cx="226119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000" noProof="0" err="1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Galvaniho</a:t>
            </a:r>
            <a:r>
              <a:rPr lang="en-US" sz="100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 15/C</a:t>
            </a:r>
          </a:p>
          <a:p>
            <a:pPr>
              <a:lnSpc>
                <a:spcPct val="100000"/>
              </a:lnSpc>
            </a:pPr>
            <a:r>
              <a:rPr lang="en-US" sz="1000" noProof="0">
                <a:solidFill>
                  <a:srgbClr val="DCEBF3"/>
                </a:solidFill>
                <a:latin typeface="Roboto" charset="0"/>
                <a:ea typeface="Roboto" charset="0"/>
                <a:cs typeface="Roboto" charset="0"/>
              </a:rPr>
              <a:t>821</a:t>
            </a:r>
            <a:r>
              <a:rPr lang="en-US" sz="1000" baseline="0" noProof="0">
                <a:solidFill>
                  <a:srgbClr val="DCEBF3"/>
                </a:solidFill>
                <a:latin typeface="Roboto" charset="0"/>
                <a:ea typeface="Roboto" charset="0"/>
                <a:cs typeface="Roboto" charset="0"/>
              </a:rPr>
              <a:t> 04, Bratislava, Slovak Republic</a:t>
            </a:r>
            <a:endParaRPr lang="en-US" sz="1000" noProof="0">
              <a:solidFill>
                <a:srgbClr val="DCEBF3"/>
              </a:solidFill>
              <a:latin typeface="Roboto" charset="0"/>
              <a:ea typeface="Roboto" charset="0"/>
              <a:cs typeface="Roboto" charset="0"/>
            </a:endParaRPr>
          </a:p>
          <a:p>
            <a:pPr>
              <a:lnSpc>
                <a:spcPct val="100000"/>
              </a:lnSpc>
            </a:pPr>
            <a:r>
              <a:rPr lang="en-US" sz="100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+421 (2) 5822-4550</a:t>
            </a:r>
            <a:endParaRPr lang="en-US" sz="1000" baseline="0" noProof="0">
              <a:solidFill>
                <a:schemeClr val="bg1"/>
              </a:solidFill>
              <a:latin typeface="Roboto" charset="0"/>
              <a:ea typeface="Roboto" charset="0"/>
              <a:cs typeface="Roboto" charset="0"/>
            </a:endParaRPr>
          </a:p>
          <a:p>
            <a:pPr>
              <a:lnSpc>
                <a:spcPct val="100000"/>
              </a:lnSpc>
            </a:pPr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  <a:hlinkClick r:id="rId4"/>
              </a:rPr>
              <a:t>info@2Ring.com</a:t>
            </a:r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  <a:hlinkClick r:id="rId5"/>
              </a:rPr>
              <a:t>www.2Ring.com</a:t>
            </a:r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</a:rPr>
              <a:t> </a:t>
            </a:r>
          </a:p>
        </p:txBody>
      </p:sp>
      <p:sp>
        <p:nvSpPr>
          <p:cNvPr id="26" name="TextBox 25"/>
          <p:cNvSpPr txBox="1"/>
          <p:nvPr userDrawn="1"/>
        </p:nvSpPr>
        <p:spPr>
          <a:xfrm>
            <a:off x="5228284" y="4356544"/>
            <a:ext cx="111641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rgbClr val="DCEBF3"/>
                </a:solidFill>
                <a:latin typeface="Roboto" charset="0"/>
                <a:ea typeface="Roboto" charset="0"/>
                <a:cs typeface="Roboto" charset="0"/>
              </a:rPr>
              <a:t>ADDRESS</a:t>
            </a:r>
          </a:p>
          <a:p>
            <a:endParaRPr lang="en-US" sz="1000">
              <a:solidFill>
                <a:srgbClr val="DCEBF3"/>
              </a:solidFill>
              <a:latin typeface="Roboto" charset="0"/>
              <a:ea typeface="Roboto" charset="0"/>
              <a:cs typeface="Roboto" charset="0"/>
            </a:endParaRPr>
          </a:p>
          <a:p>
            <a:r>
              <a:rPr lang="en-US" sz="1000">
                <a:solidFill>
                  <a:srgbClr val="DCEBF3"/>
                </a:solidFill>
                <a:latin typeface="Roboto" charset="0"/>
                <a:ea typeface="Roboto" charset="0"/>
                <a:cs typeface="Roboto" charset="0"/>
              </a:rPr>
              <a:t>PHONE</a:t>
            </a:r>
          </a:p>
          <a:p>
            <a:r>
              <a:rPr lang="en-US" sz="1000">
                <a:solidFill>
                  <a:srgbClr val="DCEBF3"/>
                </a:solidFill>
                <a:latin typeface="Roboto" charset="0"/>
                <a:ea typeface="Roboto" charset="0"/>
                <a:cs typeface="Roboto" charset="0"/>
              </a:rPr>
              <a:t>EMAIL</a:t>
            </a:r>
          </a:p>
          <a:p>
            <a:r>
              <a:rPr lang="en-US" sz="1000">
                <a:solidFill>
                  <a:srgbClr val="DCEBF3"/>
                </a:solidFill>
                <a:latin typeface="Roboto" charset="0"/>
                <a:ea typeface="Roboto" charset="0"/>
                <a:cs typeface="Roboto" charset="0"/>
              </a:rPr>
              <a:t>WWW</a:t>
            </a:r>
          </a:p>
        </p:txBody>
      </p:sp>
      <p:sp>
        <p:nvSpPr>
          <p:cNvPr id="27" name="TextBox 26"/>
          <p:cNvSpPr txBox="1"/>
          <p:nvPr userDrawn="1"/>
        </p:nvSpPr>
        <p:spPr>
          <a:xfrm>
            <a:off x="6344703" y="4356543"/>
            <a:ext cx="226119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8880 Cal Center Drive, Suite 400</a:t>
            </a:r>
          </a:p>
          <a:p>
            <a:r>
              <a:rPr lang="en-US" sz="100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Sacramento, CA, 95826, USA</a:t>
            </a:r>
          </a:p>
          <a:p>
            <a:r>
              <a:rPr lang="en-US" sz="100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+1 (916) 426-3790</a:t>
            </a:r>
            <a:endParaRPr lang="en-US" sz="1000" baseline="0" noProof="0">
              <a:solidFill>
                <a:schemeClr val="bg1"/>
              </a:solidFill>
              <a:latin typeface="Roboto" charset="0"/>
              <a:ea typeface="Roboto" charset="0"/>
              <a:cs typeface="Roboto" charset="0"/>
            </a:endParaRPr>
          </a:p>
          <a:p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  <a:hlinkClick r:id="rId6"/>
              </a:rPr>
              <a:t>Info-na@2Ring.com</a:t>
            </a:r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</a:rPr>
              <a:t> </a:t>
            </a:r>
          </a:p>
          <a:p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  <a:hlinkClick r:id="rId5"/>
              </a:rPr>
              <a:t>www.2Ring.com</a:t>
            </a:r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</a:rPr>
              <a:t> </a:t>
            </a:r>
          </a:p>
        </p:txBody>
      </p:sp>
      <p:sp>
        <p:nvSpPr>
          <p:cNvPr id="36" name="TextBox 35"/>
          <p:cNvSpPr txBox="1"/>
          <p:nvPr userDrawn="1"/>
        </p:nvSpPr>
        <p:spPr>
          <a:xfrm>
            <a:off x="6342647" y="2068825"/>
            <a:ext cx="250578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Michal Grebáč</a:t>
            </a:r>
          </a:p>
          <a:p>
            <a:r>
              <a:rPr lang="en-US" sz="1000" noProof="0">
                <a:solidFill>
                  <a:srgbClr val="DCEBF3"/>
                </a:solidFill>
                <a:latin typeface="Roboto" charset="0"/>
                <a:ea typeface="Roboto" charset="0"/>
                <a:cs typeface="Roboto" charset="0"/>
              </a:rPr>
              <a:t>Strategic</a:t>
            </a:r>
            <a:r>
              <a:rPr lang="en-US" sz="1000" baseline="0" noProof="0">
                <a:solidFill>
                  <a:srgbClr val="DCEBF3"/>
                </a:solidFill>
                <a:latin typeface="Roboto" charset="0"/>
                <a:ea typeface="Roboto" charset="0"/>
                <a:cs typeface="Roboto" charset="0"/>
              </a:rPr>
              <a:t> Sales &amp; Marketing Director</a:t>
            </a:r>
            <a:endParaRPr lang="en-US" sz="1000" noProof="0">
              <a:solidFill>
                <a:srgbClr val="DCEBF3"/>
              </a:solidFill>
              <a:latin typeface="Roboto" charset="0"/>
              <a:ea typeface="Roboto" charset="0"/>
              <a:cs typeface="Roboto" charset="0"/>
            </a:endParaRPr>
          </a:p>
          <a:p>
            <a:r>
              <a:rPr lang="en-US" sz="100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+1 (916)</a:t>
            </a:r>
            <a:r>
              <a:rPr lang="en-US" sz="1000" baseline="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 282-9514</a:t>
            </a:r>
          </a:p>
          <a:p>
            <a:r>
              <a:rPr lang="en-US" sz="1000" baseline="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+1 (916) 514-3355</a:t>
            </a:r>
          </a:p>
          <a:p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  <a:hlinkClick r:id="rId7"/>
              </a:rPr>
              <a:t>mgrebac@2Ring.com</a:t>
            </a:r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</a:rPr>
              <a:t> </a:t>
            </a:r>
          </a:p>
        </p:txBody>
      </p:sp>
      <p:sp>
        <p:nvSpPr>
          <p:cNvPr id="37" name="TextBox 36"/>
          <p:cNvSpPr txBox="1"/>
          <p:nvPr userDrawn="1"/>
        </p:nvSpPr>
        <p:spPr>
          <a:xfrm>
            <a:off x="9185210" y="4335651"/>
            <a:ext cx="21208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Tom McCain</a:t>
            </a:r>
          </a:p>
          <a:p>
            <a:r>
              <a:rPr lang="en-US" sz="1000" noProof="0">
                <a:solidFill>
                  <a:srgbClr val="DCEBF3"/>
                </a:solidFill>
                <a:latin typeface="Roboto" charset="0"/>
                <a:ea typeface="Roboto" charset="0"/>
                <a:cs typeface="Roboto" charset="0"/>
              </a:rPr>
              <a:t>Director of North American Sales</a:t>
            </a:r>
          </a:p>
          <a:p>
            <a:r>
              <a:rPr lang="en-US" sz="1000" baseline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+1 (480) 255-7500</a:t>
            </a:r>
          </a:p>
          <a:p>
            <a:r>
              <a:rPr lang="en-US" sz="1000" baseline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  <a:hlinkClick r:id="rId8"/>
              </a:rPr>
              <a:t>tmccain@2Ring.com</a:t>
            </a:r>
            <a:r>
              <a:rPr lang="en-US" sz="1000" baseline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</a:rPr>
              <a:t> </a:t>
            </a:r>
          </a:p>
        </p:txBody>
      </p:sp>
      <p:sp>
        <p:nvSpPr>
          <p:cNvPr id="38" name="TextBox 37"/>
          <p:cNvSpPr txBox="1"/>
          <p:nvPr userDrawn="1"/>
        </p:nvSpPr>
        <p:spPr>
          <a:xfrm>
            <a:off x="944321" y="5679032"/>
            <a:ext cx="1467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Roboto" charset="0"/>
                <a:ea typeface="Roboto" charset="0"/>
                <a:cs typeface="Roboto" charset="0"/>
              </a:rPr>
              <a:t>2Ring</a:t>
            </a:r>
            <a:r>
              <a:rPr lang="en-US" sz="2400" b="1" baseline="0">
                <a:solidFill>
                  <a:srgbClr val="FF0000"/>
                </a:solidFill>
                <a:latin typeface="Roboto" charset="0"/>
                <a:ea typeface="Roboto" charset="0"/>
                <a:cs typeface="Roboto" charset="0"/>
              </a:rPr>
              <a:t> .. </a:t>
            </a:r>
            <a:endParaRPr lang="en-US" sz="2400" b="1">
              <a:solidFill>
                <a:srgbClr val="FF0000"/>
              </a:solidFill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39" name="TextBox 38"/>
          <p:cNvSpPr txBox="1"/>
          <p:nvPr userDrawn="1"/>
        </p:nvSpPr>
        <p:spPr>
          <a:xfrm>
            <a:off x="2094489" y="5679032"/>
            <a:ext cx="3143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i="0">
                <a:solidFill>
                  <a:srgbClr val="DCEBF3"/>
                </a:solidFill>
                <a:latin typeface="Roboto Medium" charset="0"/>
                <a:ea typeface="Roboto Medium" charset="0"/>
                <a:cs typeface="Roboto Medium" charset="0"/>
              </a:rPr>
              <a:t>Links to Remember</a:t>
            </a:r>
          </a:p>
        </p:txBody>
      </p:sp>
      <p:sp>
        <p:nvSpPr>
          <p:cNvPr id="40" name="TextBox 39"/>
          <p:cNvSpPr txBox="1"/>
          <p:nvPr userDrawn="1"/>
        </p:nvSpPr>
        <p:spPr>
          <a:xfrm>
            <a:off x="6393105" y="5698934"/>
            <a:ext cx="26743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rgbClr val="EDF5FA"/>
                </a:solidFill>
                <a:latin typeface="Roboto" charset="0"/>
                <a:ea typeface="Roboto" charset="0"/>
                <a:cs typeface="Roboto" charset="0"/>
              </a:rPr>
              <a:t>DW Product Site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>
                <a:solidFill>
                  <a:srgbClr val="EDF5FA"/>
                </a:solidFill>
                <a:latin typeface="Roboto" charset="0"/>
                <a:ea typeface="Roboto" charset="0"/>
                <a:cs typeface="Roboto" charset="0"/>
              </a:rPr>
              <a:t>System Requirements Simplified</a:t>
            </a:r>
          </a:p>
        </p:txBody>
      </p:sp>
      <p:sp>
        <p:nvSpPr>
          <p:cNvPr id="41" name="TextBox 40"/>
          <p:cNvSpPr txBox="1"/>
          <p:nvPr userDrawn="1"/>
        </p:nvSpPr>
        <p:spPr>
          <a:xfrm>
            <a:off x="9183230" y="5698934"/>
            <a:ext cx="235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  <a:hlinkClick r:id="rId9"/>
              </a:rPr>
              <a:t>2Ring.com/DW ..</a:t>
            </a:r>
            <a:endParaRPr lang="en-US" sz="1000">
              <a:solidFill>
                <a:schemeClr val="bg2">
                  <a:lumMod val="10000"/>
                </a:schemeClr>
              </a:solidFill>
              <a:latin typeface="Roboto" charset="0"/>
              <a:ea typeface="Roboto" charset="0"/>
              <a:cs typeface="Roboto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  <a:hlinkClick r:id="rId10"/>
              </a:rPr>
              <a:t>2Ring.com/SystemRequirements ..</a:t>
            </a:r>
            <a:endParaRPr lang="en-US" sz="1000">
              <a:solidFill>
                <a:schemeClr val="bg2">
                  <a:lumMod val="10000"/>
                </a:schemeClr>
              </a:solidFill>
              <a:latin typeface="Roboto" charset="0"/>
              <a:ea typeface="Roboto" charset="0"/>
              <a:cs typeface="Roboto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130" y="652248"/>
            <a:ext cx="3602888" cy="798108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E79B3878-B7FD-49F0-BDE4-0D3637C3EBA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6619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902200"/>
          </a:xfrm>
          <a:prstGeom prst="rect">
            <a:avLst/>
          </a:prstGeom>
          <a:solidFill>
            <a:srgbClr val="519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108" y="652247"/>
            <a:ext cx="3602892" cy="798109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379012" y="1922141"/>
            <a:ext cx="11431998" cy="1143224"/>
          </a:xfrm>
          <a:prstGeom prst="rect">
            <a:avLst/>
          </a:prstGeom>
          <a:solidFill>
            <a:srgbClr val="85B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 userDrawn="1"/>
        </p:nvSpPr>
        <p:spPr>
          <a:xfrm>
            <a:off x="379012" y="3058703"/>
            <a:ext cx="11431988" cy="1143224"/>
          </a:xfrm>
          <a:prstGeom prst="rect">
            <a:avLst/>
          </a:prstGeom>
          <a:solidFill>
            <a:srgbClr val="96BF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 userDrawn="1"/>
        </p:nvSpPr>
        <p:spPr>
          <a:xfrm>
            <a:off x="379012" y="4195266"/>
            <a:ext cx="11431988" cy="1143224"/>
          </a:xfrm>
          <a:prstGeom prst="rect">
            <a:avLst/>
          </a:prstGeom>
          <a:solidFill>
            <a:srgbClr val="A8C9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 userDrawn="1"/>
        </p:nvSpPr>
        <p:spPr>
          <a:xfrm>
            <a:off x="379012" y="5331828"/>
            <a:ext cx="11431988" cy="1143224"/>
          </a:xfrm>
          <a:prstGeom prst="rect">
            <a:avLst/>
          </a:prstGeom>
          <a:solidFill>
            <a:srgbClr val="BAD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193727" y="259355"/>
            <a:ext cx="185285" cy="185285"/>
          </a:xfrm>
          <a:prstGeom prst="rect">
            <a:avLst/>
          </a:prstGeom>
          <a:solidFill>
            <a:srgbClr val="519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11444126" y="6670132"/>
            <a:ext cx="185285" cy="185285"/>
          </a:xfrm>
          <a:prstGeom prst="rect">
            <a:avLst/>
          </a:prstGeom>
          <a:solidFill>
            <a:srgbClr val="519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946299" y="4490218"/>
            <a:ext cx="1467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Roboto" charset="0"/>
                <a:ea typeface="Roboto" charset="0"/>
                <a:cs typeface="Roboto" charset="0"/>
              </a:rPr>
              <a:t>2Ring</a:t>
            </a:r>
            <a:r>
              <a:rPr lang="en-US" sz="2400" b="1" baseline="0">
                <a:solidFill>
                  <a:srgbClr val="FF0000"/>
                </a:solidFill>
                <a:latin typeface="Roboto" charset="0"/>
                <a:ea typeface="Roboto" charset="0"/>
                <a:cs typeface="Roboto" charset="0"/>
              </a:rPr>
              <a:t> .. </a:t>
            </a:r>
            <a:endParaRPr lang="en-US" sz="2400" b="1">
              <a:solidFill>
                <a:srgbClr val="FF0000"/>
              </a:solidFill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946299" y="3400087"/>
            <a:ext cx="1467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Roboto" charset="0"/>
                <a:ea typeface="Roboto" charset="0"/>
                <a:cs typeface="Roboto" charset="0"/>
              </a:rPr>
              <a:t>2Ring</a:t>
            </a:r>
            <a:r>
              <a:rPr lang="en-US" sz="2400" b="1" baseline="0">
                <a:solidFill>
                  <a:srgbClr val="FF0000"/>
                </a:solidFill>
                <a:latin typeface="Roboto" charset="0"/>
                <a:ea typeface="Roboto" charset="0"/>
                <a:cs typeface="Roboto" charset="0"/>
              </a:rPr>
              <a:t> .. </a:t>
            </a:r>
            <a:endParaRPr lang="en-US" sz="2400" b="1">
              <a:solidFill>
                <a:srgbClr val="FF0000"/>
              </a:solidFill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946299" y="2256496"/>
            <a:ext cx="1467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Roboto" charset="0"/>
                <a:ea typeface="Roboto" charset="0"/>
                <a:cs typeface="Roboto" charset="0"/>
              </a:rPr>
              <a:t>2Ring</a:t>
            </a:r>
            <a:r>
              <a:rPr lang="en-US" sz="2400" b="1" baseline="0">
                <a:solidFill>
                  <a:srgbClr val="FF0000"/>
                </a:solidFill>
                <a:latin typeface="Roboto" charset="0"/>
                <a:ea typeface="Roboto" charset="0"/>
                <a:cs typeface="Roboto" charset="0"/>
              </a:rPr>
              <a:t> .. </a:t>
            </a:r>
            <a:endParaRPr lang="en-US" sz="2400" b="1">
              <a:solidFill>
                <a:srgbClr val="FF0000"/>
              </a:solidFill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2084593" y="2256496"/>
            <a:ext cx="3143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i="0">
                <a:solidFill>
                  <a:srgbClr val="DCEBF3"/>
                </a:solidFill>
                <a:latin typeface="Roboto Medium" charset="0"/>
                <a:ea typeface="Roboto Medium" charset="0"/>
                <a:cs typeface="Roboto Medium" charset="0"/>
              </a:rPr>
              <a:t>Questions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2096471" y="3400087"/>
            <a:ext cx="3143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i="0">
                <a:solidFill>
                  <a:srgbClr val="DCEBF3"/>
                </a:solidFill>
                <a:latin typeface="Roboto Medium" charset="0"/>
                <a:ea typeface="Roboto Medium" charset="0"/>
                <a:cs typeface="Roboto Medium" charset="0"/>
              </a:rPr>
              <a:t>EMEAR</a:t>
            </a:r>
          </a:p>
        </p:txBody>
      </p:sp>
      <p:sp>
        <p:nvSpPr>
          <p:cNvPr id="20" name="TextBox 19"/>
          <p:cNvSpPr txBox="1"/>
          <p:nvPr userDrawn="1"/>
        </p:nvSpPr>
        <p:spPr>
          <a:xfrm>
            <a:off x="2096467" y="4490218"/>
            <a:ext cx="3143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i="0">
                <a:solidFill>
                  <a:srgbClr val="DCEBF3"/>
                </a:solidFill>
                <a:latin typeface="Roboto Medium" charset="0"/>
                <a:ea typeface="Roboto Medium" charset="0"/>
                <a:cs typeface="Roboto Medium" charset="0"/>
              </a:rPr>
              <a:t>Americas &amp; APAC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5228284" y="2068825"/>
            <a:ext cx="111641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00">
              <a:solidFill>
                <a:srgbClr val="DCEBF3"/>
              </a:solidFill>
              <a:latin typeface="Roboto" charset="0"/>
              <a:ea typeface="Roboto" charset="0"/>
              <a:cs typeface="Roboto" charset="0"/>
            </a:endParaRPr>
          </a:p>
          <a:p>
            <a:endParaRPr lang="en-US" sz="1000">
              <a:solidFill>
                <a:srgbClr val="DCEBF3"/>
              </a:solidFill>
              <a:latin typeface="Roboto" charset="0"/>
              <a:ea typeface="Roboto" charset="0"/>
              <a:cs typeface="Roboto" charset="0"/>
            </a:endParaRPr>
          </a:p>
          <a:p>
            <a:endParaRPr lang="en-US" sz="1000">
              <a:solidFill>
                <a:srgbClr val="DCEBF3"/>
              </a:solidFill>
              <a:latin typeface="Roboto" charset="0"/>
              <a:ea typeface="Roboto" charset="0"/>
              <a:cs typeface="Roboto" charset="0"/>
            </a:endParaRPr>
          </a:p>
          <a:p>
            <a:r>
              <a:rPr lang="en-US" sz="1000">
                <a:solidFill>
                  <a:srgbClr val="DCEBF3"/>
                </a:solidFill>
                <a:latin typeface="Roboto" charset="0"/>
                <a:ea typeface="Roboto" charset="0"/>
                <a:cs typeface="Roboto" charset="0"/>
              </a:rPr>
              <a:t>MOBILE</a:t>
            </a:r>
          </a:p>
          <a:p>
            <a:r>
              <a:rPr lang="en-US" sz="1000">
                <a:solidFill>
                  <a:srgbClr val="DCEBF3"/>
                </a:solidFill>
                <a:latin typeface="Roboto" charset="0"/>
                <a:ea typeface="Roboto" charset="0"/>
                <a:cs typeface="Roboto" charset="0"/>
              </a:rPr>
              <a:t>EMAIL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9185210" y="3202758"/>
            <a:ext cx="226119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000" b="1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Peter </a:t>
            </a:r>
            <a:r>
              <a:rPr lang="en-US" sz="1000" b="1" noProof="0" err="1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Kolenič</a:t>
            </a:r>
            <a:endParaRPr lang="en-US" sz="1000" b="1" noProof="0">
              <a:solidFill>
                <a:schemeClr val="bg1"/>
              </a:solidFill>
              <a:latin typeface="Roboto" charset="0"/>
              <a:ea typeface="Roboto" charset="0"/>
              <a:cs typeface="Roboto" charset="0"/>
            </a:endParaRPr>
          </a:p>
          <a:p>
            <a:pPr>
              <a:lnSpc>
                <a:spcPct val="100000"/>
              </a:lnSpc>
            </a:pPr>
            <a:r>
              <a:rPr lang="en-US" sz="1000" noProof="0">
                <a:solidFill>
                  <a:srgbClr val="DCEBF3"/>
                </a:solidFill>
                <a:latin typeface="Roboto" charset="0"/>
                <a:ea typeface="Roboto" charset="0"/>
                <a:cs typeface="Roboto" charset="0"/>
              </a:rPr>
              <a:t>Channel Director, EMEAR</a:t>
            </a:r>
          </a:p>
          <a:p>
            <a:pPr>
              <a:lnSpc>
                <a:spcPct val="100000"/>
              </a:lnSpc>
            </a:pPr>
            <a:r>
              <a:rPr lang="en-US" sz="1000" baseline="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+421 (2) 5822 4379</a:t>
            </a:r>
          </a:p>
          <a:p>
            <a:pPr>
              <a:lnSpc>
                <a:spcPct val="100000"/>
              </a:lnSpc>
            </a:pPr>
            <a:r>
              <a:rPr lang="en-US" sz="1000" baseline="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+421 (903) 500 494</a:t>
            </a:r>
          </a:p>
          <a:p>
            <a:pPr>
              <a:lnSpc>
                <a:spcPct val="100000"/>
              </a:lnSpc>
            </a:pPr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  <a:hlinkClick r:id="rId3"/>
              </a:rPr>
              <a:t>pkolenic@2Ring.com</a:t>
            </a:r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</a:rPr>
              <a:t> </a:t>
            </a:r>
          </a:p>
        </p:txBody>
      </p:sp>
      <p:sp>
        <p:nvSpPr>
          <p:cNvPr id="23" name="TextBox 22"/>
          <p:cNvSpPr txBox="1"/>
          <p:nvPr userDrawn="1"/>
        </p:nvSpPr>
        <p:spPr>
          <a:xfrm>
            <a:off x="9182934" y="2054880"/>
            <a:ext cx="226119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Ossamah Shabbir</a:t>
            </a:r>
          </a:p>
          <a:p>
            <a:r>
              <a:rPr lang="en-US" sz="1000" kern="1200" baseline="0" noProof="0">
                <a:solidFill>
                  <a:srgbClr val="DCEBF3"/>
                </a:solidFill>
                <a:latin typeface="Roboto" charset="0"/>
                <a:ea typeface="Roboto" charset="0"/>
                <a:cs typeface="Roboto" charset="0"/>
              </a:rPr>
              <a:t>Pre-Sales Director</a:t>
            </a:r>
          </a:p>
          <a:p>
            <a:endParaRPr lang="en-US" sz="1000" baseline="0" noProof="0">
              <a:solidFill>
                <a:schemeClr val="bg1"/>
              </a:solidFill>
              <a:latin typeface="Roboto" charset="0"/>
              <a:ea typeface="Roboto" charset="0"/>
              <a:cs typeface="Roboto" charset="0"/>
            </a:endParaRPr>
          </a:p>
          <a:p>
            <a:r>
              <a:rPr lang="en-US" sz="1000" baseline="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+1 404-966-1595 </a:t>
            </a:r>
            <a:endParaRPr lang="en-US" sz="1000" baseline="0" noProof="0">
              <a:solidFill>
                <a:schemeClr val="bg2">
                  <a:lumMod val="10000"/>
                </a:schemeClr>
              </a:solidFill>
              <a:latin typeface="Roboto" charset="0"/>
              <a:ea typeface="Roboto" charset="0"/>
              <a:cs typeface="Roboto" charset="0"/>
            </a:endParaRPr>
          </a:p>
          <a:p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  <a:hlinkClick r:id="rId4"/>
              </a:rPr>
              <a:t>Ossamah.shabbir@2Ring.com</a:t>
            </a:r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</a:rPr>
              <a:t> </a:t>
            </a:r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  <a:hlinkClick r:id="rId5"/>
              </a:rPr>
              <a:t> </a:t>
            </a:r>
            <a:endParaRPr lang="en-US" sz="1000" baseline="0" noProof="0">
              <a:solidFill>
                <a:schemeClr val="bg2">
                  <a:lumMod val="10000"/>
                </a:schemeClr>
              </a:solidFill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24" name="TextBox 23"/>
          <p:cNvSpPr txBox="1"/>
          <p:nvPr userDrawn="1"/>
        </p:nvSpPr>
        <p:spPr>
          <a:xfrm>
            <a:off x="5228284" y="3202759"/>
            <a:ext cx="111641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rgbClr val="DCEBF3"/>
                </a:solidFill>
                <a:latin typeface="Roboto" charset="0"/>
                <a:ea typeface="Roboto" charset="0"/>
                <a:cs typeface="Roboto" charset="0"/>
              </a:rPr>
              <a:t>ADDRESS</a:t>
            </a:r>
          </a:p>
          <a:p>
            <a:endParaRPr lang="en-US" sz="1000">
              <a:solidFill>
                <a:srgbClr val="DCEBF3"/>
              </a:solidFill>
              <a:latin typeface="Roboto" charset="0"/>
              <a:ea typeface="Roboto" charset="0"/>
              <a:cs typeface="Roboto" charset="0"/>
            </a:endParaRPr>
          </a:p>
          <a:p>
            <a:r>
              <a:rPr lang="en-US" sz="1000">
                <a:solidFill>
                  <a:srgbClr val="DCEBF3"/>
                </a:solidFill>
                <a:latin typeface="Roboto" charset="0"/>
                <a:ea typeface="Roboto" charset="0"/>
                <a:cs typeface="Roboto" charset="0"/>
              </a:rPr>
              <a:t>PHONE</a:t>
            </a:r>
          </a:p>
          <a:p>
            <a:r>
              <a:rPr lang="en-US" sz="1000">
                <a:solidFill>
                  <a:srgbClr val="DCEBF3"/>
                </a:solidFill>
                <a:latin typeface="Roboto" charset="0"/>
                <a:ea typeface="Roboto" charset="0"/>
                <a:cs typeface="Roboto" charset="0"/>
              </a:rPr>
              <a:t>EMAIL</a:t>
            </a:r>
          </a:p>
          <a:p>
            <a:r>
              <a:rPr lang="en-US" sz="1000">
                <a:solidFill>
                  <a:srgbClr val="DCEBF3"/>
                </a:solidFill>
                <a:latin typeface="Roboto" charset="0"/>
                <a:ea typeface="Roboto" charset="0"/>
                <a:cs typeface="Roboto" charset="0"/>
              </a:rPr>
              <a:t>WWW</a:t>
            </a:r>
          </a:p>
        </p:txBody>
      </p:sp>
      <p:sp>
        <p:nvSpPr>
          <p:cNvPr id="25" name="TextBox 24"/>
          <p:cNvSpPr txBox="1"/>
          <p:nvPr userDrawn="1"/>
        </p:nvSpPr>
        <p:spPr>
          <a:xfrm>
            <a:off x="6344703" y="3202758"/>
            <a:ext cx="226119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000" noProof="0" err="1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Plynarenska</a:t>
            </a:r>
            <a:r>
              <a:rPr lang="en-US" sz="100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 7/B</a:t>
            </a:r>
          </a:p>
          <a:p>
            <a:pPr>
              <a:lnSpc>
                <a:spcPct val="100000"/>
              </a:lnSpc>
            </a:pPr>
            <a:r>
              <a:rPr lang="en-US" sz="1000" noProof="0">
                <a:solidFill>
                  <a:srgbClr val="DCEBF3"/>
                </a:solidFill>
                <a:latin typeface="Roboto" charset="0"/>
                <a:ea typeface="Roboto" charset="0"/>
                <a:cs typeface="Roboto" charset="0"/>
              </a:rPr>
              <a:t>821</a:t>
            </a:r>
            <a:r>
              <a:rPr lang="en-US" sz="1000" baseline="0" noProof="0">
                <a:solidFill>
                  <a:srgbClr val="DCEBF3"/>
                </a:solidFill>
                <a:latin typeface="Roboto" charset="0"/>
                <a:ea typeface="Roboto" charset="0"/>
                <a:cs typeface="Roboto" charset="0"/>
              </a:rPr>
              <a:t> 09, Bratislava, Slovak Republic</a:t>
            </a:r>
            <a:endParaRPr lang="en-US" sz="1000" noProof="0">
              <a:solidFill>
                <a:srgbClr val="DCEBF3"/>
              </a:solidFill>
              <a:latin typeface="Roboto" charset="0"/>
              <a:ea typeface="Roboto" charset="0"/>
              <a:cs typeface="Roboto" charset="0"/>
            </a:endParaRPr>
          </a:p>
          <a:p>
            <a:pPr>
              <a:lnSpc>
                <a:spcPct val="100000"/>
              </a:lnSpc>
            </a:pPr>
            <a:r>
              <a:rPr lang="en-US" sz="100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+421 (2) 5822-4550</a:t>
            </a:r>
            <a:endParaRPr lang="en-US" sz="1000" baseline="0" noProof="0">
              <a:solidFill>
                <a:schemeClr val="bg1"/>
              </a:solidFill>
              <a:latin typeface="Roboto" charset="0"/>
              <a:ea typeface="Roboto" charset="0"/>
              <a:cs typeface="Roboto" charset="0"/>
            </a:endParaRPr>
          </a:p>
          <a:p>
            <a:pPr>
              <a:lnSpc>
                <a:spcPct val="100000"/>
              </a:lnSpc>
            </a:pPr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  <a:hlinkClick r:id="rId6"/>
              </a:rPr>
              <a:t>info@2Ring.com</a:t>
            </a:r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  <a:hlinkClick r:id="rId7"/>
              </a:rPr>
              <a:t>www.2Ring.com</a:t>
            </a:r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</a:rPr>
              <a:t> </a:t>
            </a:r>
          </a:p>
        </p:txBody>
      </p:sp>
      <p:sp>
        <p:nvSpPr>
          <p:cNvPr id="26" name="TextBox 25"/>
          <p:cNvSpPr txBox="1"/>
          <p:nvPr userDrawn="1"/>
        </p:nvSpPr>
        <p:spPr>
          <a:xfrm>
            <a:off x="5228284" y="4356544"/>
            <a:ext cx="111641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rgbClr val="DCEBF3"/>
                </a:solidFill>
                <a:latin typeface="Roboto" charset="0"/>
                <a:ea typeface="Roboto" charset="0"/>
                <a:cs typeface="Roboto" charset="0"/>
              </a:rPr>
              <a:t>ADDRESS</a:t>
            </a:r>
          </a:p>
          <a:p>
            <a:endParaRPr lang="en-US" sz="1000">
              <a:solidFill>
                <a:srgbClr val="DCEBF3"/>
              </a:solidFill>
              <a:latin typeface="Roboto" charset="0"/>
              <a:ea typeface="Roboto" charset="0"/>
              <a:cs typeface="Roboto" charset="0"/>
            </a:endParaRPr>
          </a:p>
          <a:p>
            <a:r>
              <a:rPr lang="en-US" sz="1000">
                <a:solidFill>
                  <a:srgbClr val="DCEBF3"/>
                </a:solidFill>
                <a:latin typeface="Roboto" charset="0"/>
                <a:ea typeface="Roboto" charset="0"/>
                <a:cs typeface="Roboto" charset="0"/>
              </a:rPr>
              <a:t>PHONE</a:t>
            </a:r>
          </a:p>
          <a:p>
            <a:r>
              <a:rPr lang="en-US" sz="1000">
                <a:solidFill>
                  <a:srgbClr val="DCEBF3"/>
                </a:solidFill>
                <a:latin typeface="Roboto" charset="0"/>
                <a:ea typeface="Roboto" charset="0"/>
                <a:cs typeface="Roboto" charset="0"/>
              </a:rPr>
              <a:t>EMAIL</a:t>
            </a:r>
          </a:p>
          <a:p>
            <a:r>
              <a:rPr lang="en-US" sz="1000">
                <a:solidFill>
                  <a:srgbClr val="DCEBF3"/>
                </a:solidFill>
                <a:latin typeface="Roboto" charset="0"/>
                <a:ea typeface="Roboto" charset="0"/>
                <a:cs typeface="Roboto" charset="0"/>
              </a:rPr>
              <a:t>WWW</a:t>
            </a:r>
          </a:p>
        </p:txBody>
      </p:sp>
      <p:sp>
        <p:nvSpPr>
          <p:cNvPr id="27" name="TextBox 26"/>
          <p:cNvSpPr txBox="1"/>
          <p:nvPr userDrawn="1"/>
        </p:nvSpPr>
        <p:spPr>
          <a:xfrm>
            <a:off x="6344703" y="4356543"/>
            <a:ext cx="226119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3626 Fair Oaks Blvd. Suite 100</a:t>
            </a:r>
          </a:p>
          <a:p>
            <a:r>
              <a:rPr lang="en-US" sz="100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Sacramento, CA, 95864, USA</a:t>
            </a:r>
          </a:p>
          <a:p>
            <a:r>
              <a:rPr lang="en-US" sz="100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+1 (916) 426-3790</a:t>
            </a:r>
            <a:endParaRPr lang="en-US" sz="1000" baseline="0" noProof="0">
              <a:solidFill>
                <a:schemeClr val="bg1"/>
              </a:solidFill>
              <a:latin typeface="Roboto" charset="0"/>
              <a:ea typeface="Roboto" charset="0"/>
              <a:cs typeface="Roboto" charset="0"/>
            </a:endParaRPr>
          </a:p>
          <a:p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  <a:hlinkClick r:id="rId8"/>
              </a:rPr>
              <a:t>Info-na@2Ring.com</a:t>
            </a:r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</a:rPr>
              <a:t> </a:t>
            </a:r>
          </a:p>
          <a:p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  <a:hlinkClick r:id="rId7"/>
              </a:rPr>
              <a:t>www.2Ring.com</a:t>
            </a:r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</a:rPr>
              <a:t> </a:t>
            </a:r>
          </a:p>
        </p:txBody>
      </p:sp>
      <p:sp>
        <p:nvSpPr>
          <p:cNvPr id="36" name="TextBox 35"/>
          <p:cNvSpPr txBox="1"/>
          <p:nvPr userDrawn="1"/>
        </p:nvSpPr>
        <p:spPr>
          <a:xfrm>
            <a:off x="6342647" y="2068825"/>
            <a:ext cx="250578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Michal Grebáč</a:t>
            </a:r>
          </a:p>
          <a:p>
            <a:r>
              <a:rPr lang="en-US" sz="1000" noProof="0">
                <a:solidFill>
                  <a:srgbClr val="DCEBF3"/>
                </a:solidFill>
                <a:latin typeface="Roboto" charset="0"/>
                <a:ea typeface="Roboto" charset="0"/>
                <a:cs typeface="Roboto" charset="0"/>
              </a:rPr>
              <a:t>Strategic</a:t>
            </a:r>
            <a:r>
              <a:rPr lang="en-US" sz="1000" baseline="0" noProof="0">
                <a:solidFill>
                  <a:srgbClr val="DCEBF3"/>
                </a:solidFill>
                <a:latin typeface="Roboto" charset="0"/>
                <a:ea typeface="Roboto" charset="0"/>
                <a:cs typeface="Roboto" charset="0"/>
              </a:rPr>
              <a:t> Sales &amp; Marketing Director</a:t>
            </a:r>
            <a:endParaRPr lang="en-US" sz="1000" noProof="0">
              <a:solidFill>
                <a:srgbClr val="DCEBF3"/>
              </a:solidFill>
              <a:latin typeface="Roboto" charset="0"/>
              <a:ea typeface="Roboto" charset="0"/>
              <a:cs typeface="Roboto" charset="0"/>
            </a:endParaRPr>
          </a:p>
          <a:p>
            <a:endParaRPr lang="en-US" sz="1000" baseline="0" noProof="0">
              <a:solidFill>
                <a:schemeClr val="bg1"/>
              </a:solidFill>
              <a:latin typeface="Roboto" charset="0"/>
              <a:ea typeface="Roboto" charset="0"/>
              <a:cs typeface="Roboto" charset="0"/>
            </a:endParaRPr>
          </a:p>
          <a:p>
            <a:r>
              <a:rPr lang="en-US" sz="1000" baseline="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+1 (916) 514-3355</a:t>
            </a:r>
          </a:p>
          <a:p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  <a:hlinkClick r:id="rId9"/>
              </a:rPr>
              <a:t>mgrebac@2Ring.com</a:t>
            </a:r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</a:rPr>
              <a:t> </a:t>
            </a:r>
          </a:p>
        </p:txBody>
      </p:sp>
      <p:sp>
        <p:nvSpPr>
          <p:cNvPr id="37" name="TextBox 36"/>
          <p:cNvSpPr txBox="1"/>
          <p:nvPr userDrawn="1"/>
        </p:nvSpPr>
        <p:spPr>
          <a:xfrm>
            <a:off x="9185209" y="4352127"/>
            <a:ext cx="2444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Tom McCain</a:t>
            </a:r>
          </a:p>
          <a:p>
            <a:r>
              <a:rPr lang="en-US" sz="1000" noProof="0">
                <a:solidFill>
                  <a:srgbClr val="DCEBF3"/>
                </a:solidFill>
                <a:latin typeface="Roboto" charset="0"/>
                <a:ea typeface="Roboto" charset="0"/>
                <a:cs typeface="Roboto" charset="0"/>
              </a:rPr>
              <a:t>Director of North American Sales</a:t>
            </a:r>
          </a:p>
          <a:p>
            <a:r>
              <a:rPr lang="en-US" sz="1000" baseline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+1 (480) 255-7500</a:t>
            </a:r>
          </a:p>
          <a:p>
            <a:r>
              <a:rPr lang="en-US" sz="1000" baseline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  <a:hlinkClick r:id="rId10"/>
              </a:rPr>
              <a:t>tmccain@2Ring.com</a:t>
            </a:r>
            <a:endParaRPr lang="en-US" sz="1000" baseline="0" noProof="0">
              <a:solidFill>
                <a:schemeClr val="bg2">
                  <a:lumMod val="10000"/>
                </a:schemeClr>
              </a:solidFill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38" name="TextBox 37"/>
          <p:cNvSpPr txBox="1"/>
          <p:nvPr userDrawn="1"/>
        </p:nvSpPr>
        <p:spPr>
          <a:xfrm>
            <a:off x="944321" y="5679032"/>
            <a:ext cx="1467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Roboto" charset="0"/>
                <a:ea typeface="Roboto" charset="0"/>
                <a:cs typeface="Roboto" charset="0"/>
              </a:rPr>
              <a:t>2Ring</a:t>
            </a:r>
            <a:r>
              <a:rPr lang="en-US" sz="2400" b="1" baseline="0">
                <a:solidFill>
                  <a:srgbClr val="FF0000"/>
                </a:solidFill>
                <a:latin typeface="Roboto" charset="0"/>
                <a:ea typeface="Roboto" charset="0"/>
                <a:cs typeface="Roboto" charset="0"/>
              </a:rPr>
              <a:t> .. </a:t>
            </a:r>
            <a:endParaRPr lang="en-US" sz="2400" b="1">
              <a:solidFill>
                <a:srgbClr val="FF0000"/>
              </a:solidFill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39" name="TextBox 38"/>
          <p:cNvSpPr txBox="1"/>
          <p:nvPr userDrawn="1"/>
        </p:nvSpPr>
        <p:spPr>
          <a:xfrm>
            <a:off x="2094489" y="5679032"/>
            <a:ext cx="3143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i="0">
                <a:solidFill>
                  <a:srgbClr val="DCEBF3"/>
                </a:solidFill>
                <a:latin typeface="Roboto Medium" charset="0"/>
                <a:ea typeface="Roboto Medium" charset="0"/>
                <a:cs typeface="Roboto Medium" charset="0"/>
              </a:rPr>
              <a:t>Links to Remember</a:t>
            </a:r>
          </a:p>
        </p:txBody>
      </p:sp>
      <p:sp>
        <p:nvSpPr>
          <p:cNvPr id="40" name="TextBox 39"/>
          <p:cNvSpPr txBox="1"/>
          <p:nvPr userDrawn="1"/>
        </p:nvSpPr>
        <p:spPr>
          <a:xfrm>
            <a:off x="6393105" y="5394593"/>
            <a:ext cx="26743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5397C4"/>
                </a:solidFill>
                <a:latin typeface="Roboto" charset="0"/>
                <a:ea typeface="Roboto" charset="0"/>
                <a:cs typeface="Roboto" charset="0"/>
              </a:rPr>
              <a:t>DW Product Site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dirty="0">
                <a:solidFill>
                  <a:srgbClr val="325F98"/>
                </a:solidFill>
                <a:latin typeface="Roboto" charset="0"/>
                <a:ea typeface="Roboto" charset="0"/>
                <a:cs typeface="Roboto" charset="0"/>
              </a:rPr>
              <a:t>Request Instant Access to DW (Cloud)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dirty="0">
                <a:solidFill>
                  <a:srgbClr val="6E8EB7"/>
                </a:solidFill>
                <a:latin typeface="Roboto" charset="0"/>
                <a:ea typeface="Roboto" charset="0"/>
                <a:cs typeface="Roboto" charset="0"/>
              </a:rPr>
              <a:t>Request a Live Demo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dirty="0">
                <a:solidFill>
                  <a:srgbClr val="63A1CA"/>
                </a:solidFill>
                <a:latin typeface="Roboto" charset="0"/>
                <a:ea typeface="Roboto" charset="0"/>
                <a:cs typeface="Roboto" charset="0"/>
              </a:rPr>
              <a:t>View a Sample </a:t>
            </a:r>
            <a:r>
              <a:rPr lang="en-US" sz="1000" b="1">
                <a:solidFill>
                  <a:srgbClr val="63A1CA"/>
                </a:solidFill>
                <a:latin typeface="Roboto" charset="0"/>
                <a:ea typeface="Roboto" charset="0"/>
                <a:cs typeface="Roboto" charset="0"/>
              </a:rPr>
              <a:t>Wallboard Layout</a:t>
            </a:r>
            <a:endParaRPr lang="en-US" sz="1000" b="1" dirty="0">
              <a:solidFill>
                <a:srgbClr val="63A1CA"/>
              </a:solidFill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41" name="TextBox 40"/>
          <p:cNvSpPr txBox="1"/>
          <p:nvPr userDrawn="1"/>
        </p:nvSpPr>
        <p:spPr>
          <a:xfrm>
            <a:off x="9183230" y="5399025"/>
            <a:ext cx="2350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  <a:hlinkClick r:id="rId11"/>
              </a:rPr>
              <a:t>2Ring.com/WXCC ..</a:t>
            </a:r>
            <a:endParaRPr lang="en-US" sz="1000" dirty="0">
              <a:solidFill>
                <a:schemeClr val="bg2">
                  <a:lumMod val="10000"/>
                </a:schemeClr>
              </a:solidFill>
              <a:latin typeface="Roboto" charset="0"/>
              <a:ea typeface="Roboto" charset="0"/>
              <a:cs typeface="Roboto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  <a:hlinkClick r:id="rId12"/>
              </a:rPr>
              <a:t>2Ring.com/</a:t>
            </a:r>
            <a:r>
              <a:rPr lang="en-US" sz="1000" dirty="0" err="1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  <a:hlinkClick r:id="rId12"/>
              </a:rPr>
              <a:t>DWWebexCCTrial</a:t>
            </a:r>
            <a:r>
              <a:rPr lang="en-US" sz="1000" dirty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  <a:hlinkClick r:id="rId12"/>
              </a:rPr>
              <a:t> ..</a:t>
            </a:r>
            <a:endParaRPr lang="en-US" sz="1000" dirty="0">
              <a:solidFill>
                <a:schemeClr val="bg2">
                  <a:lumMod val="10000"/>
                </a:schemeClr>
              </a:solidFill>
              <a:latin typeface="Roboto" charset="0"/>
              <a:ea typeface="Roboto" charset="0"/>
              <a:cs typeface="Roboto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  <a:hlinkClick r:id="rId13"/>
              </a:rPr>
              <a:t>2Ring.com/Webex ..</a:t>
            </a:r>
            <a:endParaRPr lang="en-US" sz="1000" dirty="0">
              <a:solidFill>
                <a:schemeClr val="bg2">
                  <a:lumMod val="10000"/>
                </a:schemeClr>
              </a:solidFill>
              <a:latin typeface="Roboto" charset="0"/>
              <a:ea typeface="Roboto" charset="0"/>
              <a:cs typeface="Roboto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  <a:hlinkClick r:id="rId14"/>
              </a:rPr>
              <a:t>2Ring.com/</a:t>
            </a:r>
            <a:r>
              <a:rPr lang="en-US" sz="1000" dirty="0" err="1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  <a:hlinkClick r:id="rId14"/>
              </a:rPr>
              <a:t>TryItWXCC</a:t>
            </a:r>
            <a:r>
              <a:rPr lang="en-US" sz="1000" dirty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  <a:hlinkClick r:id="rId14"/>
              </a:rPr>
              <a:t> ..</a:t>
            </a:r>
            <a:endParaRPr lang="en-US" sz="1000" dirty="0">
              <a:solidFill>
                <a:schemeClr val="bg2">
                  <a:lumMod val="10000"/>
                </a:schemeClr>
              </a:solidFill>
              <a:latin typeface="Roboto" charset="0"/>
              <a:ea typeface="Roboto" charset="0"/>
              <a:cs typeface="Roboto" charset="0"/>
            </a:endParaRPr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124A4DF4-5915-4993-9435-F5258F4710F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Freeform 44">
            <a:extLst>
              <a:ext uri="{FF2B5EF4-FFF2-40B4-BE49-F238E27FC236}">
                <a16:creationId xmlns:a16="http://schemas.microsoft.com/office/drawing/2014/main" id="{64557A0B-9ABC-0846-9A5F-388D5131D13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0 w 9144000"/>
              <a:gd name="connsiteY3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close/>
              </a:path>
            </a:pathLst>
          </a:custGeom>
          <a:solidFill>
            <a:srgbClr val="051C2C"/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/>
          </a:p>
        </p:txBody>
      </p:sp>
      <p:pic>
        <p:nvPicPr>
          <p:cNvPr id="46" name="Graphic 45">
            <a:extLst>
              <a:ext uri="{FF2B5EF4-FFF2-40B4-BE49-F238E27FC236}">
                <a16:creationId xmlns:a16="http://schemas.microsoft.com/office/drawing/2014/main" id="{B128304A-DCED-8146-9090-B5531F2BD4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5735" r="35518"/>
          <a:stretch/>
        </p:blipFill>
        <p:spPr>
          <a:xfrm rot="10800000" flipH="1" flipV="1">
            <a:off x="2820895" y="0"/>
            <a:ext cx="9371105" cy="5506131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BBAF4DFC-168F-B447-90E7-36F1786002FC}"/>
              </a:ext>
            </a:extLst>
          </p:cNvPr>
          <p:cNvGrpSpPr/>
          <p:nvPr userDrawn="1"/>
        </p:nvGrpSpPr>
        <p:grpSpPr>
          <a:xfrm>
            <a:off x="715224" y="6381263"/>
            <a:ext cx="1341120" cy="365592"/>
            <a:chOff x="536418" y="4785947"/>
            <a:chExt cx="1005840" cy="274194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10C36C89-2BAB-F249-BA2C-C95F9E3A6B32}"/>
                </a:ext>
              </a:extLst>
            </p:cNvPr>
            <p:cNvGrpSpPr/>
            <p:nvPr/>
          </p:nvGrpSpPr>
          <p:grpSpPr>
            <a:xfrm>
              <a:off x="536418" y="4930673"/>
              <a:ext cx="386220" cy="86649"/>
              <a:chOff x="2826390" y="-407669"/>
              <a:chExt cx="1216132" cy="272841"/>
            </a:xfrm>
            <a:solidFill>
              <a:schemeClr val="bg2"/>
            </a:solidFill>
          </p:grpSpPr>
          <p:sp>
            <p:nvSpPr>
              <p:cNvPr id="55" name="Freeform 54">
                <a:extLst>
                  <a:ext uri="{FF2B5EF4-FFF2-40B4-BE49-F238E27FC236}">
                    <a16:creationId xmlns:a16="http://schemas.microsoft.com/office/drawing/2014/main" id="{FA0D7B8C-09C5-E641-9E50-95C9B141D76B}"/>
                  </a:ext>
                </a:extLst>
              </p:cNvPr>
              <p:cNvSpPr/>
              <p:nvPr/>
            </p:nvSpPr>
            <p:spPr>
              <a:xfrm>
                <a:off x="3112516" y="-397325"/>
                <a:ext cx="68279" cy="250823"/>
              </a:xfrm>
              <a:custGeom>
                <a:avLst/>
                <a:gdLst>
                  <a:gd name="connsiteX0" fmla="*/ 0 w 68279"/>
                  <a:gd name="connsiteY0" fmla="*/ 0 h 250823"/>
                  <a:gd name="connsiteX1" fmla="*/ 68279 w 68279"/>
                  <a:gd name="connsiteY1" fmla="*/ 0 h 250823"/>
                  <a:gd name="connsiteX2" fmla="*/ 68279 w 68279"/>
                  <a:gd name="connsiteY2" fmla="*/ 250824 h 250823"/>
                  <a:gd name="connsiteX3" fmla="*/ 0 w 68279"/>
                  <a:gd name="connsiteY3" fmla="*/ 250824 h 250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279" h="250823">
                    <a:moveTo>
                      <a:pt x="0" y="0"/>
                    </a:moveTo>
                    <a:lnTo>
                      <a:pt x="68279" y="0"/>
                    </a:lnTo>
                    <a:lnTo>
                      <a:pt x="68279" y="250824"/>
                    </a:lnTo>
                    <a:lnTo>
                      <a:pt x="0" y="250824"/>
                    </a:lnTo>
                    <a:close/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56" name="Freeform 55">
                <a:extLst>
                  <a:ext uri="{FF2B5EF4-FFF2-40B4-BE49-F238E27FC236}">
                    <a16:creationId xmlns:a16="http://schemas.microsoft.com/office/drawing/2014/main" id="{9E67653A-79A9-E54F-86DE-A291F699080A}"/>
                  </a:ext>
                </a:extLst>
              </p:cNvPr>
              <p:cNvSpPr/>
              <p:nvPr/>
            </p:nvSpPr>
            <p:spPr>
              <a:xfrm>
                <a:off x="3505952" y="-406341"/>
                <a:ext cx="198569" cy="267051"/>
              </a:xfrm>
              <a:custGeom>
                <a:avLst/>
                <a:gdLst>
                  <a:gd name="connsiteX0" fmla="*/ 198570 w 198569"/>
                  <a:gd name="connsiteY0" fmla="*/ 77819 h 267051"/>
                  <a:gd name="connsiteX1" fmla="*/ 142541 w 198569"/>
                  <a:gd name="connsiteY1" fmla="*/ 64058 h 267051"/>
                  <a:gd name="connsiteX2" fmla="*/ 70653 w 198569"/>
                  <a:gd name="connsiteY2" fmla="*/ 132862 h 267051"/>
                  <a:gd name="connsiteX3" fmla="*/ 142826 w 198569"/>
                  <a:gd name="connsiteY3" fmla="*/ 201665 h 267051"/>
                  <a:gd name="connsiteX4" fmla="*/ 198570 w 198569"/>
                  <a:gd name="connsiteY4" fmla="*/ 188284 h 267051"/>
                  <a:gd name="connsiteX5" fmla="*/ 198570 w 198569"/>
                  <a:gd name="connsiteY5" fmla="*/ 257562 h 267051"/>
                  <a:gd name="connsiteX6" fmla="*/ 137983 w 198569"/>
                  <a:gd name="connsiteY6" fmla="*/ 267052 h 267051"/>
                  <a:gd name="connsiteX7" fmla="*/ 0 w 198569"/>
                  <a:gd name="connsiteY7" fmla="*/ 133526 h 267051"/>
                  <a:gd name="connsiteX8" fmla="*/ 138268 w 198569"/>
                  <a:gd name="connsiteY8" fmla="*/ 0 h 267051"/>
                  <a:gd name="connsiteX9" fmla="*/ 198570 w 198569"/>
                  <a:gd name="connsiteY9" fmla="*/ 9490 h 267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8569" h="267051">
                    <a:moveTo>
                      <a:pt x="198570" y="77819"/>
                    </a:moveTo>
                    <a:cubicBezTo>
                      <a:pt x="181462" y="68304"/>
                      <a:pt x="162113" y="63552"/>
                      <a:pt x="142541" y="64058"/>
                    </a:cubicBezTo>
                    <a:cubicBezTo>
                      <a:pt x="100472" y="64058"/>
                      <a:pt x="70653" y="93383"/>
                      <a:pt x="70653" y="132862"/>
                    </a:cubicBezTo>
                    <a:cubicBezTo>
                      <a:pt x="70653" y="172340"/>
                      <a:pt x="99142" y="201665"/>
                      <a:pt x="142826" y="201665"/>
                    </a:cubicBezTo>
                    <a:cubicBezTo>
                      <a:pt x="162269" y="202249"/>
                      <a:pt x="181514" y="197630"/>
                      <a:pt x="198570" y="188284"/>
                    </a:cubicBezTo>
                    <a:lnTo>
                      <a:pt x="198570" y="257562"/>
                    </a:lnTo>
                    <a:cubicBezTo>
                      <a:pt x="178846" y="263222"/>
                      <a:pt x="158494" y="266409"/>
                      <a:pt x="137983" y="267052"/>
                    </a:cubicBezTo>
                    <a:cubicBezTo>
                      <a:pt x="64860" y="267052"/>
                      <a:pt x="0" y="216564"/>
                      <a:pt x="0" y="133526"/>
                    </a:cubicBezTo>
                    <a:cubicBezTo>
                      <a:pt x="0" y="56466"/>
                      <a:pt x="59068" y="0"/>
                      <a:pt x="138268" y="0"/>
                    </a:cubicBezTo>
                    <a:cubicBezTo>
                      <a:pt x="158679" y="710"/>
                      <a:pt x="178928" y="3897"/>
                      <a:pt x="198570" y="9490"/>
                    </a:cubicBezTo>
                    <a:close/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57" name="Freeform 56">
                <a:extLst>
                  <a:ext uri="{FF2B5EF4-FFF2-40B4-BE49-F238E27FC236}">
                    <a16:creationId xmlns:a16="http://schemas.microsoft.com/office/drawing/2014/main" id="{D228CE53-C814-274F-B646-711F5867207C}"/>
                  </a:ext>
                </a:extLst>
              </p:cNvPr>
              <p:cNvSpPr/>
              <p:nvPr/>
            </p:nvSpPr>
            <p:spPr>
              <a:xfrm>
                <a:off x="2826390" y="-407005"/>
                <a:ext cx="195055" cy="267716"/>
              </a:xfrm>
              <a:custGeom>
                <a:avLst/>
                <a:gdLst>
                  <a:gd name="connsiteX0" fmla="*/ 195056 w 195055"/>
                  <a:gd name="connsiteY0" fmla="*/ 78483 h 267716"/>
                  <a:gd name="connsiteX1" fmla="*/ 141401 w 195055"/>
                  <a:gd name="connsiteY1" fmla="*/ 64723 h 267716"/>
                  <a:gd name="connsiteX2" fmla="*/ 72552 w 195055"/>
                  <a:gd name="connsiteY2" fmla="*/ 133526 h 267716"/>
                  <a:gd name="connsiteX3" fmla="*/ 141401 w 195055"/>
                  <a:gd name="connsiteY3" fmla="*/ 202329 h 267716"/>
                  <a:gd name="connsiteX4" fmla="*/ 195056 w 195055"/>
                  <a:gd name="connsiteY4" fmla="*/ 188948 h 267716"/>
                  <a:gd name="connsiteX5" fmla="*/ 195056 w 195055"/>
                  <a:gd name="connsiteY5" fmla="*/ 258226 h 267716"/>
                  <a:gd name="connsiteX6" fmla="*/ 136748 w 195055"/>
                  <a:gd name="connsiteY6" fmla="*/ 267716 h 267716"/>
                  <a:gd name="connsiteX7" fmla="*/ 0 w 195055"/>
                  <a:gd name="connsiteY7" fmla="*/ 133526 h 267716"/>
                  <a:gd name="connsiteX8" fmla="*/ 136463 w 195055"/>
                  <a:gd name="connsiteY8" fmla="*/ 0 h 267716"/>
                  <a:gd name="connsiteX9" fmla="*/ 195056 w 195055"/>
                  <a:gd name="connsiteY9" fmla="*/ 9490 h 267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5055" h="267716">
                    <a:moveTo>
                      <a:pt x="195056" y="78483"/>
                    </a:moveTo>
                    <a:cubicBezTo>
                      <a:pt x="178900" y="68759"/>
                      <a:pt x="160247" y="63976"/>
                      <a:pt x="141401" y="64723"/>
                    </a:cubicBezTo>
                    <a:cubicBezTo>
                      <a:pt x="103377" y="64723"/>
                      <a:pt x="72552" y="95526"/>
                      <a:pt x="72552" y="133526"/>
                    </a:cubicBezTo>
                    <a:cubicBezTo>
                      <a:pt x="72552" y="171525"/>
                      <a:pt x="103377" y="202329"/>
                      <a:pt x="141401" y="202329"/>
                    </a:cubicBezTo>
                    <a:cubicBezTo>
                      <a:pt x="160194" y="203039"/>
                      <a:pt x="178801" y="198399"/>
                      <a:pt x="195056" y="188948"/>
                    </a:cubicBezTo>
                    <a:lnTo>
                      <a:pt x="195056" y="258226"/>
                    </a:lnTo>
                    <a:cubicBezTo>
                      <a:pt x="176125" y="263948"/>
                      <a:pt x="156518" y="267140"/>
                      <a:pt x="136748" y="267716"/>
                    </a:cubicBezTo>
                    <a:cubicBezTo>
                      <a:pt x="63626" y="267052"/>
                      <a:pt x="0" y="216564"/>
                      <a:pt x="0" y="133526"/>
                    </a:cubicBezTo>
                    <a:cubicBezTo>
                      <a:pt x="0" y="56087"/>
                      <a:pt x="56978" y="0"/>
                      <a:pt x="136463" y="0"/>
                    </a:cubicBezTo>
                    <a:cubicBezTo>
                      <a:pt x="167042" y="0"/>
                      <a:pt x="195056" y="7402"/>
                      <a:pt x="195056" y="9490"/>
                    </a:cubicBezTo>
                    <a:close/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58" name="Freeform 57">
                <a:extLst>
                  <a:ext uri="{FF2B5EF4-FFF2-40B4-BE49-F238E27FC236}">
                    <a16:creationId xmlns:a16="http://schemas.microsoft.com/office/drawing/2014/main" id="{3DC8B629-8B5C-0849-B222-21D6371992E7}"/>
                  </a:ext>
                </a:extLst>
              </p:cNvPr>
              <p:cNvSpPr/>
              <p:nvPr/>
            </p:nvSpPr>
            <p:spPr>
              <a:xfrm>
                <a:off x="3770165" y="-407058"/>
                <a:ext cx="272357" cy="272230"/>
              </a:xfrm>
              <a:custGeom>
                <a:avLst/>
                <a:gdLst>
                  <a:gd name="connsiteX0" fmla="*/ 272333 w 272357"/>
                  <a:gd name="connsiteY0" fmla="*/ 133579 h 272230"/>
                  <a:gd name="connsiteX1" fmla="*/ 138747 w 272357"/>
                  <a:gd name="connsiteY1" fmla="*/ 272206 h 272230"/>
                  <a:gd name="connsiteX2" fmla="*/ 25 w 272357"/>
                  <a:gd name="connsiteY2" fmla="*/ 138703 h 272230"/>
                  <a:gd name="connsiteX3" fmla="*/ 133619 w 272357"/>
                  <a:gd name="connsiteY3" fmla="*/ 77 h 272230"/>
                  <a:gd name="connsiteX4" fmla="*/ 136155 w 272357"/>
                  <a:gd name="connsiteY4" fmla="*/ 53 h 272230"/>
                  <a:gd name="connsiteX5" fmla="*/ 272285 w 272357"/>
                  <a:gd name="connsiteY5" fmla="*/ 128682 h 272230"/>
                  <a:gd name="connsiteX6" fmla="*/ 272333 w 272357"/>
                  <a:gd name="connsiteY6" fmla="*/ 133579 h 272230"/>
                  <a:gd name="connsiteX7" fmla="*/ 136155 w 272357"/>
                  <a:gd name="connsiteY7" fmla="*/ 65630 h 272230"/>
                  <a:gd name="connsiteX8" fmla="*/ 67591 w 272357"/>
                  <a:gd name="connsiteY8" fmla="*/ 132817 h 272230"/>
                  <a:gd name="connsiteX9" fmla="*/ 134825 w 272357"/>
                  <a:gd name="connsiteY9" fmla="*/ 201332 h 272230"/>
                  <a:gd name="connsiteX10" fmla="*/ 203389 w 272357"/>
                  <a:gd name="connsiteY10" fmla="*/ 134145 h 272230"/>
                  <a:gd name="connsiteX11" fmla="*/ 203389 w 272357"/>
                  <a:gd name="connsiteY11" fmla="*/ 133484 h 272230"/>
                  <a:gd name="connsiteX12" fmla="*/ 138358 w 272357"/>
                  <a:gd name="connsiteY12" fmla="*/ 65640 h 272230"/>
                  <a:gd name="connsiteX13" fmla="*/ 136155 w 272357"/>
                  <a:gd name="connsiteY13" fmla="*/ 65630 h 272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72357" h="272230">
                    <a:moveTo>
                      <a:pt x="272333" y="133579"/>
                    </a:moveTo>
                    <a:cubicBezTo>
                      <a:pt x="273748" y="208725"/>
                      <a:pt x="213940" y="270790"/>
                      <a:pt x="138747" y="272206"/>
                    </a:cubicBezTo>
                    <a:cubicBezTo>
                      <a:pt x="63545" y="273621"/>
                      <a:pt x="1441" y="213850"/>
                      <a:pt x="25" y="138703"/>
                    </a:cubicBezTo>
                    <a:cubicBezTo>
                      <a:pt x="-1391" y="63557"/>
                      <a:pt x="58417" y="1493"/>
                      <a:pt x="133619" y="77"/>
                    </a:cubicBezTo>
                    <a:cubicBezTo>
                      <a:pt x="134464" y="61"/>
                      <a:pt x="135309" y="53"/>
                      <a:pt x="136155" y="53"/>
                    </a:cubicBezTo>
                    <a:cubicBezTo>
                      <a:pt x="209286" y="-1994"/>
                      <a:pt x="270234" y="55595"/>
                      <a:pt x="272285" y="128682"/>
                    </a:cubicBezTo>
                    <a:cubicBezTo>
                      <a:pt x="272333" y="130313"/>
                      <a:pt x="272352" y="131946"/>
                      <a:pt x="272333" y="133579"/>
                    </a:cubicBezTo>
                    <a:moveTo>
                      <a:pt x="136155" y="65630"/>
                    </a:moveTo>
                    <a:cubicBezTo>
                      <a:pt x="98653" y="65262"/>
                      <a:pt x="67961" y="95343"/>
                      <a:pt x="67591" y="132817"/>
                    </a:cubicBezTo>
                    <a:cubicBezTo>
                      <a:pt x="67230" y="170289"/>
                      <a:pt x="97324" y="200965"/>
                      <a:pt x="134825" y="201332"/>
                    </a:cubicBezTo>
                    <a:cubicBezTo>
                      <a:pt x="172326" y="201699"/>
                      <a:pt x="203019" y="171618"/>
                      <a:pt x="203389" y="134145"/>
                    </a:cubicBezTo>
                    <a:cubicBezTo>
                      <a:pt x="203389" y="133924"/>
                      <a:pt x="203389" y="133704"/>
                      <a:pt x="203389" y="133484"/>
                    </a:cubicBezTo>
                    <a:cubicBezTo>
                      <a:pt x="204177" y="96804"/>
                      <a:pt x="175061" y="66429"/>
                      <a:pt x="138358" y="65640"/>
                    </a:cubicBezTo>
                    <a:cubicBezTo>
                      <a:pt x="137626" y="65625"/>
                      <a:pt x="136886" y="65621"/>
                      <a:pt x="136155" y="65630"/>
                    </a:cubicBezTo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59" name="Freeform 58">
                <a:extLst>
                  <a:ext uri="{FF2B5EF4-FFF2-40B4-BE49-F238E27FC236}">
                    <a16:creationId xmlns:a16="http://schemas.microsoft.com/office/drawing/2014/main" id="{728BFA1F-93AC-134A-8F53-E0EA06CFFAE7}"/>
                  </a:ext>
                </a:extLst>
              </p:cNvPr>
              <p:cNvSpPr/>
              <p:nvPr/>
            </p:nvSpPr>
            <p:spPr>
              <a:xfrm>
                <a:off x="3260565" y="-407669"/>
                <a:ext cx="181666" cy="267810"/>
              </a:xfrm>
              <a:custGeom>
                <a:avLst/>
                <a:gdLst>
                  <a:gd name="connsiteX0" fmla="*/ 159350 w 181666"/>
                  <a:gd name="connsiteY0" fmla="*/ 63868 h 267810"/>
                  <a:gd name="connsiteX1" fmla="*/ 110633 w 181666"/>
                  <a:gd name="connsiteY1" fmla="*/ 55992 h 267810"/>
                  <a:gd name="connsiteX2" fmla="*/ 71508 w 181666"/>
                  <a:gd name="connsiteY2" fmla="*/ 77155 h 267810"/>
                  <a:gd name="connsiteX3" fmla="*/ 101896 w 181666"/>
                  <a:gd name="connsiteY3" fmla="*/ 101639 h 267810"/>
                  <a:gd name="connsiteX4" fmla="*/ 120034 w 181666"/>
                  <a:gd name="connsiteY4" fmla="*/ 107428 h 267810"/>
                  <a:gd name="connsiteX5" fmla="*/ 181666 w 181666"/>
                  <a:gd name="connsiteY5" fmla="*/ 181166 h 267810"/>
                  <a:gd name="connsiteX6" fmla="*/ 72552 w 181666"/>
                  <a:gd name="connsiteY6" fmla="*/ 267811 h 267810"/>
                  <a:gd name="connsiteX7" fmla="*/ 0 w 181666"/>
                  <a:gd name="connsiteY7" fmla="*/ 260693 h 267810"/>
                  <a:gd name="connsiteX8" fmla="*/ 0 w 181666"/>
                  <a:gd name="connsiteY8" fmla="*/ 201380 h 267810"/>
                  <a:gd name="connsiteX9" fmla="*/ 63816 w 181666"/>
                  <a:gd name="connsiteY9" fmla="*/ 210870 h 267810"/>
                  <a:gd name="connsiteX10" fmla="*/ 112342 w 181666"/>
                  <a:gd name="connsiteY10" fmla="*/ 186765 h 267810"/>
                  <a:gd name="connsiteX11" fmla="*/ 83853 w 181666"/>
                  <a:gd name="connsiteY11" fmla="*/ 161047 h 267810"/>
                  <a:gd name="connsiteX12" fmla="*/ 70273 w 181666"/>
                  <a:gd name="connsiteY12" fmla="*/ 156587 h 267810"/>
                  <a:gd name="connsiteX13" fmla="*/ 3799 w 181666"/>
                  <a:gd name="connsiteY13" fmla="*/ 80666 h 267810"/>
                  <a:gd name="connsiteX14" fmla="*/ 97718 w 181666"/>
                  <a:gd name="connsiteY14" fmla="*/ 0 h 267810"/>
                  <a:gd name="connsiteX15" fmla="*/ 159350 w 181666"/>
                  <a:gd name="connsiteY15" fmla="*/ 9300 h 267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1666" h="267810">
                    <a:moveTo>
                      <a:pt x="159350" y="63868"/>
                    </a:moveTo>
                    <a:cubicBezTo>
                      <a:pt x="143531" y="59099"/>
                      <a:pt x="127149" y="56450"/>
                      <a:pt x="110633" y="55992"/>
                    </a:cubicBezTo>
                    <a:cubicBezTo>
                      <a:pt x="84613" y="55992"/>
                      <a:pt x="71508" y="64723"/>
                      <a:pt x="71508" y="77155"/>
                    </a:cubicBezTo>
                    <a:cubicBezTo>
                      <a:pt x="71508" y="92813"/>
                      <a:pt x="91165" y="98318"/>
                      <a:pt x="101896" y="101639"/>
                    </a:cubicBezTo>
                    <a:lnTo>
                      <a:pt x="120034" y="107428"/>
                    </a:lnTo>
                    <a:cubicBezTo>
                      <a:pt x="162293" y="120809"/>
                      <a:pt x="181666" y="149754"/>
                      <a:pt x="181666" y="181166"/>
                    </a:cubicBezTo>
                    <a:cubicBezTo>
                      <a:pt x="181666" y="245984"/>
                      <a:pt x="122314" y="267811"/>
                      <a:pt x="72552" y="267811"/>
                    </a:cubicBezTo>
                    <a:cubicBezTo>
                      <a:pt x="48241" y="266988"/>
                      <a:pt x="24007" y="264611"/>
                      <a:pt x="0" y="260693"/>
                    </a:cubicBezTo>
                    <a:lnTo>
                      <a:pt x="0" y="201380"/>
                    </a:lnTo>
                    <a:cubicBezTo>
                      <a:pt x="20921" y="206563"/>
                      <a:pt x="42290" y="209741"/>
                      <a:pt x="63816" y="210870"/>
                    </a:cubicBezTo>
                    <a:cubicBezTo>
                      <a:pt x="96198" y="210870"/>
                      <a:pt x="112342" y="201380"/>
                      <a:pt x="112342" y="186765"/>
                    </a:cubicBezTo>
                    <a:cubicBezTo>
                      <a:pt x="112342" y="173669"/>
                      <a:pt x="100092" y="166172"/>
                      <a:pt x="83853" y="161047"/>
                    </a:cubicBezTo>
                    <a:lnTo>
                      <a:pt x="70273" y="156587"/>
                    </a:lnTo>
                    <a:cubicBezTo>
                      <a:pt x="34092" y="145104"/>
                      <a:pt x="3799" y="123846"/>
                      <a:pt x="3799" y="80666"/>
                    </a:cubicBezTo>
                    <a:cubicBezTo>
                      <a:pt x="3799" y="32361"/>
                      <a:pt x="37796" y="0"/>
                      <a:pt x="97718" y="0"/>
                    </a:cubicBezTo>
                    <a:cubicBezTo>
                      <a:pt x="118590" y="278"/>
                      <a:pt x="139326" y="3407"/>
                      <a:pt x="159350" y="9300"/>
                    </a:cubicBezTo>
                    <a:close/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9A3CD6CA-B5B5-3244-9519-A56398875F19}"/>
                </a:ext>
              </a:extLst>
            </p:cNvPr>
            <p:cNvGrpSpPr/>
            <p:nvPr/>
          </p:nvGrpSpPr>
          <p:grpSpPr>
            <a:xfrm>
              <a:off x="968312" y="4785947"/>
              <a:ext cx="573946" cy="274194"/>
              <a:chOff x="4186345" y="-863385"/>
              <a:chExt cx="1807247" cy="863385"/>
            </a:xfrm>
            <a:solidFill>
              <a:schemeClr val="accent1"/>
            </a:solidFill>
          </p:grpSpPr>
          <p:sp>
            <p:nvSpPr>
              <p:cNvPr id="50" name="Freeform 49">
                <a:extLst>
                  <a:ext uri="{FF2B5EF4-FFF2-40B4-BE49-F238E27FC236}">
                    <a16:creationId xmlns:a16="http://schemas.microsoft.com/office/drawing/2014/main" id="{20EE3B4A-4F5F-774E-8961-8DD38BCE802A}"/>
                  </a:ext>
                </a:extLst>
              </p:cNvPr>
              <p:cNvSpPr/>
              <p:nvPr/>
            </p:nvSpPr>
            <p:spPr>
              <a:xfrm>
                <a:off x="4186345" y="-863385"/>
                <a:ext cx="1196080" cy="863385"/>
              </a:xfrm>
              <a:custGeom>
                <a:avLst/>
                <a:gdLst>
                  <a:gd name="connsiteX0" fmla="*/ 748245 w 1196080"/>
                  <a:gd name="connsiteY0" fmla="*/ 709196 h 863385"/>
                  <a:gd name="connsiteX1" fmla="*/ 745016 w 1196080"/>
                  <a:gd name="connsiteY1" fmla="*/ 709196 h 863385"/>
                  <a:gd name="connsiteX2" fmla="*/ 735520 w 1196080"/>
                  <a:gd name="connsiteY2" fmla="*/ 716883 h 863385"/>
                  <a:gd name="connsiteX3" fmla="*/ 698389 w 1196080"/>
                  <a:gd name="connsiteY3" fmla="*/ 747156 h 863385"/>
                  <a:gd name="connsiteX4" fmla="*/ 669900 w 1196080"/>
                  <a:gd name="connsiteY4" fmla="*/ 765567 h 863385"/>
                  <a:gd name="connsiteX5" fmla="*/ 620708 w 1196080"/>
                  <a:gd name="connsiteY5" fmla="*/ 781321 h 863385"/>
                  <a:gd name="connsiteX6" fmla="*/ 538754 w 1196080"/>
                  <a:gd name="connsiteY6" fmla="*/ 735673 h 863385"/>
                  <a:gd name="connsiteX7" fmla="*/ 530872 w 1196080"/>
                  <a:gd name="connsiteY7" fmla="*/ 690975 h 863385"/>
                  <a:gd name="connsiteX8" fmla="*/ 544642 w 1196080"/>
                  <a:gd name="connsiteY8" fmla="*/ 639823 h 863385"/>
                  <a:gd name="connsiteX9" fmla="*/ 550910 w 1196080"/>
                  <a:gd name="connsiteY9" fmla="*/ 623880 h 863385"/>
                  <a:gd name="connsiteX10" fmla="*/ 549865 w 1196080"/>
                  <a:gd name="connsiteY10" fmla="*/ 620938 h 863385"/>
                  <a:gd name="connsiteX11" fmla="*/ 548251 w 1196080"/>
                  <a:gd name="connsiteY11" fmla="*/ 620938 h 863385"/>
                  <a:gd name="connsiteX12" fmla="*/ 534006 w 1196080"/>
                  <a:gd name="connsiteY12" fmla="*/ 630428 h 863385"/>
                  <a:gd name="connsiteX13" fmla="*/ 516628 w 1196080"/>
                  <a:gd name="connsiteY13" fmla="*/ 643904 h 863385"/>
                  <a:gd name="connsiteX14" fmla="*/ 498680 w 1196080"/>
                  <a:gd name="connsiteY14" fmla="*/ 656905 h 863385"/>
                  <a:gd name="connsiteX15" fmla="*/ 412167 w 1196080"/>
                  <a:gd name="connsiteY15" fmla="*/ 712423 h 863385"/>
                  <a:gd name="connsiteX16" fmla="*/ 407704 w 1196080"/>
                  <a:gd name="connsiteY16" fmla="*/ 715080 h 863385"/>
                  <a:gd name="connsiteX17" fmla="*/ 332967 w 1196080"/>
                  <a:gd name="connsiteY17" fmla="*/ 760158 h 863385"/>
                  <a:gd name="connsiteX18" fmla="*/ 281592 w 1196080"/>
                  <a:gd name="connsiteY18" fmla="*/ 794227 h 863385"/>
                  <a:gd name="connsiteX19" fmla="*/ 261080 w 1196080"/>
                  <a:gd name="connsiteY19" fmla="*/ 806659 h 863385"/>
                  <a:gd name="connsiteX20" fmla="*/ 211224 w 1196080"/>
                  <a:gd name="connsiteY20" fmla="*/ 833042 h 863385"/>
                  <a:gd name="connsiteX21" fmla="*/ 206855 w 1196080"/>
                  <a:gd name="connsiteY21" fmla="*/ 835794 h 863385"/>
                  <a:gd name="connsiteX22" fmla="*/ 145888 w 1196080"/>
                  <a:gd name="connsiteY22" fmla="*/ 858096 h 863385"/>
                  <a:gd name="connsiteX23" fmla="*/ 119109 w 1196080"/>
                  <a:gd name="connsiteY23" fmla="*/ 863315 h 863385"/>
                  <a:gd name="connsiteX24" fmla="*/ 98596 w 1196080"/>
                  <a:gd name="connsiteY24" fmla="*/ 862082 h 863385"/>
                  <a:gd name="connsiteX25" fmla="*/ 70962 w 1196080"/>
                  <a:gd name="connsiteY25" fmla="*/ 853541 h 863385"/>
                  <a:gd name="connsiteX26" fmla="*/ 12844 w 1196080"/>
                  <a:gd name="connsiteY26" fmla="*/ 799162 h 863385"/>
                  <a:gd name="connsiteX27" fmla="*/ 2778 w 1196080"/>
                  <a:gd name="connsiteY27" fmla="*/ 773824 h 863385"/>
                  <a:gd name="connsiteX28" fmla="*/ 2778 w 1196080"/>
                  <a:gd name="connsiteY28" fmla="*/ 724665 h 863385"/>
                  <a:gd name="connsiteX29" fmla="*/ 15313 w 1196080"/>
                  <a:gd name="connsiteY29" fmla="*/ 685566 h 863385"/>
                  <a:gd name="connsiteX30" fmla="*/ 51494 w 1196080"/>
                  <a:gd name="connsiteY30" fmla="*/ 606038 h 863385"/>
                  <a:gd name="connsiteX31" fmla="*/ 53773 w 1196080"/>
                  <a:gd name="connsiteY31" fmla="*/ 601388 h 863385"/>
                  <a:gd name="connsiteX32" fmla="*/ 83497 w 1196080"/>
                  <a:gd name="connsiteY32" fmla="*/ 543499 h 863385"/>
                  <a:gd name="connsiteX33" fmla="*/ 119014 w 1196080"/>
                  <a:gd name="connsiteY33" fmla="*/ 480959 h 863385"/>
                  <a:gd name="connsiteX34" fmla="*/ 174852 w 1196080"/>
                  <a:gd name="connsiteY34" fmla="*/ 386058 h 863385"/>
                  <a:gd name="connsiteX35" fmla="*/ 188147 w 1196080"/>
                  <a:gd name="connsiteY35" fmla="*/ 362048 h 863385"/>
                  <a:gd name="connsiteX36" fmla="*/ 194985 w 1196080"/>
                  <a:gd name="connsiteY36" fmla="*/ 350185 h 863385"/>
                  <a:gd name="connsiteX37" fmla="*/ 214737 w 1196080"/>
                  <a:gd name="connsiteY37" fmla="*/ 318109 h 863385"/>
                  <a:gd name="connsiteX38" fmla="*/ 243227 w 1196080"/>
                  <a:gd name="connsiteY38" fmla="*/ 270658 h 863385"/>
                  <a:gd name="connsiteX39" fmla="*/ 265448 w 1196080"/>
                  <a:gd name="connsiteY39" fmla="*/ 232033 h 863385"/>
                  <a:gd name="connsiteX40" fmla="*/ 278268 w 1196080"/>
                  <a:gd name="connsiteY40" fmla="*/ 211819 h 863385"/>
                  <a:gd name="connsiteX41" fmla="*/ 349396 w 1196080"/>
                  <a:gd name="connsiteY41" fmla="*/ 75921 h 863385"/>
                  <a:gd name="connsiteX42" fmla="*/ 367724 w 1196080"/>
                  <a:gd name="connsiteY42" fmla="*/ 13476 h 863385"/>
                  <a:gd name="connsiteX43" fmla="*/ 369054 w 1196080"/>
                  <a:gd name="connsiteY43" fmla="*/ 6738 h 863385"/>
                  <a:gd name="connsiteX44" fmla="*/ 377885 w 1196080"/>
                  <a:gd name="connsiteY44" fmla="*/ 0 h 863385"/>
                  <a:gd name="connsiteX45" fmla="*/ 420049 w 1196080"/>
                  <a:gd name="connsiteY45" fmla="*/ 19834 h 863385"/>
                  <a:gd name="connsiteX46" fmla="*/ 428311 w 1196080"/>
                  <a:gd name="connsiteY46" fmla="*/ 41946 h 863385"/>
                  <a:gd name="connsiteX47" fmla="*/ 428311 w 1196080"/>
                  <a:gd name="connsiteY47" fmla="*/ 52196 h 863385"/>
                  <a:gd name="connsiteX48" fmla="*/ 429546 w 1196080"/>
                  <a:gd name="connsiteY48" fmla="*/ 57036 h 863385"/>
                  <a:gd name="connsiteX49" fmla="*/ 432015 w 1196080"/>
                  <a:gd name="connsiteY49" fmla="*/ 74972 h 863385"/>
                  <a:gd name="connsiteX50" fmla="*/ 422993 w 1196080"/>
                  <a:gd name="connsiteY50" fmla="*/ 97084 h 863385"/>
                  <a:gd name="connsiteX51" fmla="*/ 419480 w 1196080"/>
                  <a:gd name="connsiteY51" fmla="*/ 106574 h 863385"/>
                  <a:gd name="connsiteX52" fmla="*/ 414921 w 1196080"/>
                  <a:gd name="connsiteY52" fmla="*/ 115115 h 863385"/>
                  <a:gd name="connsiteX53" fmla="*/ 409508 w 1196080"/>
                  <a:gd name="connsiteY53" fmla="*/ 123561 h 863385"/>
                  <a:gd name="connsiteX54" fmla="*/ 394504 w 1196080"/>
                  <a:gd name="connsiteY54" fmla="*/ 161522 h 863385"/>
                  <a:gd name="connsiteX55" fmla="*/ 355759 w 1196080"/>
                  <a:gd name="connsiteY55" fmla="*/ 234026 h 863385"/>
                  <a:gd name="connsiteX56" fmla="*/ 347782 w 1196080"/>
                  <a:gd name="connsiteY56" fmla="*/ 249210 h 863385"/>
                  <a:gd name="connsiteX57" fmla="*/ 338285 w 1196080"/>
                  <a:gd name="connsiteY57" fmla="*/ 263256 h 863385"/>
                  <a:gd name="connsiteX58" fmla="*/ 325845 w 1196080"/>
                  <a:gd name="connsiteY58" fmla="*/ 285747 h 863385"/>
                  <a:gd name="connsiteX59" fmla="*/ 273805 w 1196080"/>
                  <a:gd name="connsiteY59" fmla="*/ 372392 h 863385"/>
                  <a:gd name="connsiteX60" fmla="*/ 241327 w 1196080"/>
                  <a:gd name="connsiteY60" fmla="*/ 426865 h 863385"/>
                  <a:gd name="connsiteX61" fmla="*/ 212838 w 1196080"/>
                  <a:gd name="connsiteY61" fmla="*/ 475834 h 863385"/>
                  <a:gd name="connsiteX62" fmla="*/ 203816 w 1196080"/>
                  <a:gd name="connsiteY62" fmla="*/ 490354 h 863385"/>
                  <a:gd name="connsiteX63" fmla="*/ 171624 w 1196080"/>
                  <a:gd name="connsiteY63" fmla="*/ 546725 h 863385"/>
                  <a:gd name="connsiteX64" fmla="*/ 169914 w 1196080"/>
                  <a:gd name="connsiteY64" fmla="*/ 549762 h 863385"/>
                  <a:gd name="connsiteX65" fmla="*/ 145603 w 1196080"/>
                  <a:gd name="connsiteY65" fmla="*/ 593037 h 863385"/>
                  <a:gd name="connsiteX66" fmla="*/ 101730 w 1196080"/>
                  <a:gd name="connsiteY66" fmla="*/ 676455 h 863385"/>
                  <a:gd name="connsiteX67" fmla="*/ 96412 w 1196080"/>
                  <a:gd name="connsiteY67" fmla="*/ 687179 h 863385"/>
                  <a:gd name="connsiteX68" fmla="*/ 63650 w 1196080"/>
                  <a:gd name="connsiteY68" fmla="*/ 777145 h 863385"/>
                  <a:gd name="connsiteX69" fmla="*/ 63650 w 1196080"/>
                  <a:gd name="connsiteY69" fmla="*/ 783883 h 863385"/>
                  <a:gd name="connsiteX70" fmla="*/ 73621 w 1196080"/>
                  <a:gd name="connsiteY70" fmla="*/ 791855 h 863385"/>
                  <a:gd name="connsiteX71" fmla="*/ 99071 w 1196080"/>
                  <a:gd name="connsiteY71" fmla="*/ 789482 h 863385"/>
                  <a:gd name="connsiteX72" fmla="*/ 144749 w 1196080"/>
                  <a:gd name="connsiteY72" fmla="*/ 775057 h 863385"/>
                  <a:gd name="connsiteX73" fmla="*/ 206950 w 1196080"/>
                  <a:gd name="connsiteY73" fmla="*/ 746207 h 863385"/>
                  <a:gd name="connsiteX74" fmla="*/ 277983 w 1196080"/>
                  <a:gd name="connsiteY74" fmla="*/ 704830 h 863385"/>
                  <a:gd name="connsiteX75" fmla="*/ 311790 w 1196080"/>
                  <a:gd name="connsiteY75" fmla="*/ 684617 h 863385"/>
                  <a:gd name="connsiteX76" fmla="*/ 340944 w 1196080"/>
                  <a:gd name="connsiteY76" fmla="*/ 666680 h 863385"/>
                  <a:gd name="connsiteX77" fmla="*/ 366490 w 1196080"/>
                  <a:gd name="connsiteY77" fmla="*/ 652825 h 863385"/>
                  <a:gd name="connsiteX78" fmla="*/ 381589 w 1196080"/>
                  <a:gd name="connsiteY78" fmla="*/ 644853 h 863385"/>
                  <a:gd name="connsiteX79" fmla="*/ 403336 w 1196080"/>
                  <a:gd name="connsiteY79" fmla="*/ 631187 h 863385"/>
                  <a:gd name="connsiteX80" fmla="*/ 458700 w 1196080"/>
                  <a:gd name="connsiteY80" fmla="*/ 597877 h 863385"/>
                  <a:gd name="connsiteX81" fmla="*/ 470380 w 1196080"/>
                  <a:gd name="connsiteY81" fmla="*/ 590759 h 863385"/>
                  <a:gd name="connsiteX82" fmla="*/ 579494 w 1196080"/>
                  <a:gd name="connsiteY82" fmla="*/ 529928 h 863385"/>
                  <a:gd name="connsiteX83" fmla="*/ 637612 w 1196080"/>
                  <a:gd name="connsiteY83" fmla="*/ 475834 h 863385"/>
                  <a:gd name="connsiteX84" fmla="*/ 650717 w 1196080"/>
                  <a:gd name="connsiteY84" fmla="*/ 469381 h 863385"/>
                  <a:gd name="connsiteX85" fmla="*/ 679206 w 1196080"/>
                  <a:gd name="connsiteY85" fmla="*/ 479535 h 863385"/>
                  <a:gd name="connsiteX86" fmla="*/ 699528 w 1196080"/>
                  <a:gd name="connsiteY86" fmla="*/ 508765 h 863385"/>
                  <a:gd name="connsiteX87" fmla="*/ 699054 w 1196080"/>
                  <a:gd name="connsiteY87" fmla="*/ 518255 h 863385"/>
                  <a:gd name="connsiteX88" fmla="*/ 695540 w 1196080"/>
                  <a:gd name="connsiteY88" fmla="*/ 524139 h 863385"/>
                  <a:gd name="connsiteX89" fmla="*/ 671039 w 1196080"/>
                  <a:gd name="connsiteY89" fmla="*/ 564851 h 863385"/>
                  <a:gd name="connsiteX90" fmla="*/ 666196 w 1196080"/>
                  <a:gd name="connsiteY90" fmla="*/ 573867 h 863385"/>
                  <a:gd name="connsiteX91" fmla="*/ 658029 w 1196080"/>
                  <a:gd name="connsiteY91" fmla="*/ 586868 h 863385"/>
                  <a:gd name="connsiteX92" fmla="*/ 643500 w 1196080"/>
                  <a:gd name="connsiteY92" fmla="*/ 608031 h 863385"/>
                  <a:gd name="connsiteX93" fmla="*/ 602380 w 1196080"/>
                  <a:gd name="connsiteY93" fmla="*/ 692778 h 863385"/>
                  <a:gd name="connsiteX94" fmla="*/ 594593 w 1196080"/>
                  <a:gd name="connsiteY94" fmla="*/ 717168 h 863385"/>
                  <a:gd name="connsiteX95" fmla="*/ 594593 w 1196080"/>
                  <a:gd name="connsiteY95" fmla="*/ 727322 h 863385"/>
                  <a:gd name="connsiteX96" fmla="*/ 596967 w 1196080"/>
                  <a:gd name="connsiteY96" fmla="*/ 729220 h 863385"/>
                  <a:gd name="connsiteX97" fmla="*/ 704182 w 1196080"/>
                  <a:gd name="connsiteY97" fmla="*/ 653299 h 863385"/>
                  <a:gd name="connsiteX98" fmla="*/ 804938 w 1196080"/>
                  <a:gd name="connsiteY98" fmla="*/ 536476 h 863385"/>
                  <a:gd name="connsiteX99" fmla="*/ 833428 w 1196080"/>
                  <a:gd name="connsiteY99" fmla="*/ 456949 h 863385"/>
                  <a:gd name="connsiteX100" fmla="*/ 853655 w 1196080"/>
                  <a:gd name="connsiteY100" fmla="*/ 409498 h 863385"/>
                  <a:gd name="connsiteX101" fmla="*/ 874927 w 1196080"/>
                  <a:gd name="connsiteY101" fmla="*/ 359011 h 863385"/>
                  <a:gd name="connsiteX102" fmla="*/ 884993 w 1196080"/>
                  <a:gd name="connsiteY102" fmla="*/ 351514 h 863385"/>
                  <a:gd name="connsiteX103" fmla="*/ 930196 w 1196080"/>
                  <a:gd name="connsiteY103" fmla="*/ 373246 h 863385"/>
                  <a:gd name="connsiteX104" fmla="*/ 933140 w 1196080"/>
                  <a:gd name="connsiteY104" fmla="*/ 377517 h 863385"/>
                  <a:gd name="connsiteX105" fmla="*/ 933140 w 1196080"/>
                  <a:gd name="connsiteY105" fmla="*/ 390233 h 863385"/>
                  <a:gd name="connsiteX106" fmla="*/ 912343 w 1196080"/>
                  <a:gd name="connsiteY106" fmla="*/ 435311 h 863385"/>
                  <a:gd name="connsiteX107" fmla="*/ 900282 w 1196080"/>
                  <a:gd name="connsiteY107" fmla="*/ 465585 h 863385"/>
                  <a:gd name="connsiteX108" fmla="*/ 849002 w 1196080"/>
                  <a:gd name="connsiteY108" fmla="*/ 605374 h 863385"/>
                  <a:gd name="connsiteX109" fmla="*/ 844443 w 1196080"/>
                  <a:gd name="connsiteY109" fmla="*/ 621887 h 863385"/>
                  <a:gd name="connsiteX110" fmla="*/ 844443 w 1196080"/>
                  <a:gd name="connsiteY110" fmla="*/ 626822 h 863385"/>
                  <a:gd name="connsiteX111" fmla="*/ 848527 w 1196080"/>
                  <a:gd name="connsiteY111" fmla="*/ 628815 h 863385"/>
                  <a:gd name="connsiteX112" fmla="*/ 852515 w 1196080"/>
                  <a:gd name="connsiteY112" fmla="*/ 625778 h 863385"/>
                  <a:gd name="connsiteX113" fmla="*/ 871508 w 1196080"/>
                  <a:gd name="connsiteY113" fmla="*/ 599395 h 863385"/>
                  <a:gd name="connsiteX114" fmla="*/ 928486 w 1196080"/>
                  <a:gd name="connsiteY114" fmla="*/ 522525 h 863385"/>
                  <a:gd name="connsiteX115" fmla="*/ 1042918 w 1196080"/>
                  <a:gd name="connsiteY115" fmla="*/ 397256 h 863385"/>
                  <a:gd name="connsiteX116" fmla="*/ 1080904 w 1196080"/>
                  <a:gd name="connsiteY116" fmla="*/ 362332 h 863385"/>
                  <a:gd name="connsiteX117" fmla="*/ 1109393 w 1196080"/>
                  <a:gd name="connsiteY117" fmla="*/ 340410 h 863385"/>
                  <a:gd name="connsiteX118" fmla="*/ 1132944 w 1196080"/>
                  <a:gd name="connsiteY118" fmla="*/ 330920 h 863385"/>
                  <a:gd name="connsiteX119" fmla="*/ 1139497 w 1196080"/>
                  <a:gd name="connsiteY119" fmla="*/ 329307 h 863385"/>
                  <a:gd name="connsiteX120" fmla="*/ 1169885 w 1196080"/>
                  <a:gd name="connsiteY120" fmla="*/ 330351 h 863385"/>
                  <a:gd name="connsiteX121" fmla="*/ 1174443 w 1196080"/>
                  <a:gd name="connsiteY121" fmla="*/ 332628 h 863385"/>
                  <a:gd name="connsiteX122" fmla="*/ 1186124 w 1196080"/>
                  <a:gd name="connsiteY122" fmla="*/ 339461 h 863385"/>
                  <a:gd name="connsiteX123" fmla="*/ 1195620 w 1196080"/>
                  <a:gd name="connsiteY123" fmla="*/ 350849 h 863385"/>
                  <a:gd name="connsiteX124" fmla="*/ 1194480 w 1196080"/>
                  <a:gd name="connsiteY124" fmla="*/ 357208 h 863385"/>
                  <a:gd name="connsiteX125" fmla="*/ 1187833 w 1196080"/>
                  <a:gd name="connsiteY125" fmla="*/ 362522 h 863385"/>
                  <a:gd name="connsiteX126" fmla="*/ 1169885 w 1196080"/>
                  <a:gd name="connsiteY126" fmla="*/ 372582 h 863385"/>
                  <a:gd name="connsiteX127" fmla="*/ 1137122 w 1196080"/>
                  <a:gd name="connsiteY127" fmla="*/ 394314 h 863385"/>
                  <a:gd name="connsiteX128" fmla="*/ 1100181 w 1196080"/>
                  <a:gd name="connsiteY128" fmla="*/ 427529 h 863385"/>
                  <a:gd name="connsiteX129" fmla="*/ 1046906 w 1196080"/>
                  <a:gd name="connsiteY129" fmla="*/ 483331 h 863385"/>
                  <a:gd name="connsiteX130" fmla="*/ 992682 w 1196080"/>
                  <a:gd name="connsiteY130" fmla="*/ 545207 h 863385"/>
                  <a:gd name="connsiteX131" fmla="*/ 985560 w 1196080"/>
                  <a:gd name="connsiteY131" fmla="*/ 554697 h 863385"/>
                  <a:gd name="connsiteX132" fmla="*/ 957735 w 1196080"/>
                  <a:gd name="connsiteY132" fmla="*/ 591613 h 863385"/>
                  <a:gd name="connsiteX133" fmla="*/ 938743 w 1196080"/>
                  <a:gd name="connsiteY133" fmla="*/ 615718 h 863385"/>
                  <a:gd name="connsiteX134" fmla="*/ 936178 w 1196080"/>
                  <a:gd name="connsiteY134" fmla="*/ 620084 h 863385"/>
                  <a:gd name="connsiteX135" fmla="*/ 928866 w 1196080"/>
                  <a:gd name="connsiteY135" fmla="*/ 631567 h 863385"/>
                  <a:gd name="connsiteX136" fmla="*/ 879485 w 1196080"/>
                  <a:gd name="connsiteY136" fmla="*/ 699421 h 863385"/>
                  <a:gd name="connsiteX137" fmla="*/ 815194 w 1196080"/>
                  <a:gd name="connsiteY137" fmla="*/ 820325 h 863385"/>
                  <a:gd name="connsiteX138" fmla="*/ 800190 w 1196080"/>
                  <a:gd name="connsiteY138" fmla="*/ 847182 h 863385"/>
                  <a:gd name="connsiteX139" fmla="*/ 791169 w 1196080"/>
                  <a:gd name="connsiteY139" fmla="*/ 857526 h 863385"/>
                  <a:gd name="connsiteX140" fmla="*/ 773790 w 1196080"/>
                  <a:gd name="connsiteY140" fmla="*/ 862082 h 863385"/>
                  <a:gd name="connsiteX141" fmla="*/ 756222 w 1196080"/>
                  <a:gd name="connsiteY141" fmla="*/ 851927 h 863385"/>
                  <a:gd name="connsiteX142" fmla="*/ 734095 w 1196080"/>
                  <a:gd name="connsiteY142" fmla="*/ 830574 h 863385"/>
                  <a:gd name="connsiteX143" fmla="*/ 731056 w 1196080"/>
                  <a:gd name="connsiteY143" fmla="*/ 824691 h 863385"/>
                  <a:gd name="connsiteX144" fmla="*/ 731056 w 1196080"/>
                  <a:gd name="connsiteY144" fmla="*/ 800870 h 863385"/>
                  <a:gd name="connsiteX145" fmla="*/ 746061 w 1196080"/>
                  <a:gd name="connsiteY145" fmla="*/ 721723 h 863385"/>
                  <a:gd name="connsiteX146" fmla="*/ 747010 w 1196080"/>
                  <a:gd name="connsiteY146" fmla="*/ 708247 h 863385"/>
                  <a:gd name="connsiteX147" fmla="*/ 748245 w 1196080"/>
                  <a:gd name="connsiteY147" fmla="*/ 708247 h 863385"/>
                  <a:gd name="connsiteX148" fmla="*/ 748245 w 1196080"/>
                  <a:gd name="connsiteY148" fmla="*/ 707298 h 863385"/>
                  <a:gd name="connsiteX149" fmla="*/ 747390 w 1196080"/>
                  <a:gd name="connsiteY149" fmla="*/ 708816 h 863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</a:cxnLst>
                <a:rect l="l" t="t" r="r" b="b"/>
                <a:pathLst>
                  <a:path w="1196080" h="863385">
                    <a:moveTo>
                      <a:pt x="748245" y="709196"/>
                    </a:moveTo>
                    <a:cubicBezTo>
                      <a:pt x="747200" y="709196"/>
                      <a:pt x="745776" y="709196"/>
                      <a:pt x="745016" y="709196"/>
                    </a:cubicBezTo>
                    <a:cubicBezTo>
                      <a:pt x="741882" y="711569"/>
                      <a:pt x="738843" y="714226"/>
                      <a:pt x="735520" y="716883"/>
                    </a:cubicBezTo>
                    <a:cubicBezTo>
                      <a:pt x="723554" y="727512"/>
                      <a:pt x="711304" y="737761"/>
                      <a:pt x="698389" y="747156"/>
                    </a:cubicBezTo>
                    <a:cubicBezTo>
                      <a:pt x="689329" y="753937"/>
                      <a:pt x="679804" y="760089"/>
                      <a:pt x="669900" y="765567"/>
                    </a:cubicBezTo>
                    <a:cubicBezTo>
                      <a:pt x="655190" y="775074"/>
                      <a:pt x="638210" y="780510"/>
                      <a:pt x="620708" y="781321"/>
                    </a:cubicBezTo>
                    <a:cubicBezTo>
                      <a:pt x="586730" y="783789"/>
                      <a:pt x="554528" y="765853"/>
                      <a:pt x="538754" y="735673"/>
                    </a:cubicBezTo>
                    <a:cubicBezTo>
                      <a:pt x="531091" y="722112"/>
                      <a:pt x="528308" y="706337"/>
                      <a:pt x="530872" y="690975"/>
                    </a:cubicBezTo>
                    <a:cubicBezTo>
                      <a:pt x="533398" y="673435"/>
                      <a:pt x="538023" y="656262"/>
                      <a:pt x="544642" y="639823"/>
                    </a:cubicBezTo>
                    <a:cubicBezTo>
                      <a:pt x="546731" y="634509"/>
                      <a:pt x="548915" y="629194"/>
                      <a:pt x="550910" y="623880"/>
                    </a:cubicBezTo>
                    <a:cubicBezTo>
                      <a:pt x="550910" y="623121"/>
                      <a:pt x="550340" y="621887"/>
                      <a:pt x="549865" y="620938"/>
                    </a:cubicBezTo>
                    <a:cubicBezTo>
                      <a:pt x="549390" y="619989"/>
                      <a:pt x="548726" y="620938"/>
                      <a:pt x="548251" y="620938"/>
                    </a:cubicBezTo>
                    <a:cubicBezTo>
                      <a:pt x="543104" y="623454"/>
                      <a:pt x="538308" y="626645"/>
                      <a:pt x="534006" y="630428"/>
                    </a:cubicBezTo>
                    <a:cubicBezTo>
                      <a:pt x="528555" y="635348"/>
                      <a:pt x="522753" y="639853"/>
                      <a:pt x="516628" y="643904"/>
                    </a:cubicBezTo>
                    <a:cubicBezTo>
                      <a:pt x="510873" y="648543"/>
                      <a:pt x="504881" y="652883"/>
                      <a:pt x="498680" y="656905"/>
                    </a:cubicBezTo>
                    <a:cubicBezTo>
                      <a:pt x="470190" y="675886"/>
                      <a:pt x="441701" y="694866"/>
                      <a:pt x="412167" y="712423"/>
                    </a:cubicBezTo>
                    <a:cubicBezTo>
                      <a:pt x="410648" y="713277"/>
                      <a:pt x="409128" y="714131"/>
                      <a:pt x="407704" y="715080"/>
                    </a:cubicBezTo>
                    <a:cubicBezTo>
                      <a:pt x="383583" y="731403"/>
                      <a:pt x="358133" y="745543"/>
                      <a:pt x="332967" y="760158"/>
                    </a:cubicBezTo>
                    <a:cubicBezTo>
                      <a:pt x="315143" y="770418"/>
                      <a:pt x="297983" y="781796"/>
                      <a:pt x="281592" y="794227"/>
                    </a:cubicBezTo>
                    <a:cubicBezTo>
                      <a:pt x="275305" y="799214"/>
                      <a:pt x="268411" y="803391"/>
                      <a:pt x="261080" y="806659"/>
                    </a:cubicBezTo>
                    <a:cubicBezTo>
                      <a:pt x="243796" y="814251"/>
                      <a:pt x="227842" y="824216"/>
                      <a:pt x="211224" y="833042"/>
                    </a:cubicBezTo>
                    <a:cubicBezTo>
                      <a:pt x="209828" y="834048"/>
                      <a:pt x="208365" y="834967"/>
                      <a:pt x="206855" y="835794"/>
                    </a:cubicBezTo>
                    <a:cubicBezTo>
                      <a:pt x="187084" y="844643"/>
                      <a:pt x="166704" y="852095"/>
                      <a:pt x="145888" y="858096"/>
                    </a:cubicBezTo>
                    <a:cubicBezTo>
                      <a:pt x="137104" y="860491"/>
                      <a:pt x="128149" y="862235"/>
                      <a:pt x="119109" y="863315"/>
                    </a:cubicBezTo>
                    <a:cubicBezTo>
                      <a:pt x="112243" y="863564"/>
                      <a:pt x="105377" y="863151"/>
                      <a:pt x="98596" y="862082"/>
                    </a:cubicBezTo>
                    <a:cubicBezTo>
                      <a:pt x="88919" y="861029"/>
                      <a:pt x="79537" y="858130"/>
                      <a:pt x="70962" y="853541"/>
                    </a:cubicBezTo>
                    <a:cubicBezTo>
                      <a:pt x="47097" y="840899"/>
                      <a:pt x="27031" y="822128"/>
                      <a:pt x="12844" y="799162"/>
                    </a:cubicBezTo>
                    <a:cubicBezTo>
                      <a:pt x="7896" y="791437"/>
                      <a:pt x="4478" y="782835"/>
                      <a:pt x="2778" y="773824"/>
                    </a:cubicBezTo>
                    <a:cubicBezTo>
                      <a:pt x="-926" y="757647"/>
                      <a:pt x="-926" y="740842"/>
                      <a:pt x="2778" y="724665"/>
                    </a:cubicBezTo>
                    <a:cubicBezTo>
                      <a:pt x="5893" y="711314"/>
                      <a:pt x="10080" y="698239"/>
                      <a:pt x="15313" y="685566"/>
                    </a:cubicBezTo>
                    <a:cubicBezTo>
                      <a:pt x="27278" y="658993"/>
                      <a:pt x="39434" y="632516"/>
                      <a:pt x="51494" y="606038"/>
                    </a:cubicBezTo>
                    <a:cubicBezTo>
                      <a:pt x="52159" y="604443"/>
                      <a:pt x="52919" y="602891"/>
                      <a:pt x="53773" y="601388"/>
                    </a:cubicBezTo>
                    <a:cubicBezTo>
                      <a:pt x="64789" y="582408"/>
                      <a:pt x="73431" y="562764"/>
                      <a:pt x="83497" y="543499"/>
                    </a:cubicBezTo>
                    <a:cubicBezTo>
                      <a:pt x="94608" y="522241"/>
                      <a:pt x="106953" y="501647"/>
                      <a:pt x="119014" y="480959"/>
                    </a:cubicBezTo>
                    <a:cubicBezTo>
                      <a:pt x="137532" y="449452"/>
                      <a:pt x="156334" y="418039"/>
                      <a:pt x="174852" y="386058"/>
                    </a:cubicBezTo>
                    <a:cubicBezTo>
                      <a:pt x="179411" y="378181"/>
                      <a:pt x="183684" y="370114"/>
                      <a:pt x="188147" y="362048"/>
                    </a:cubicBezTo>
                    <a:cubicBezTo>
                      <a:pt x="190189" y="357959"/>
                      <a:pt x="192468" y="353997"/>
                      <a:pt x="194985" y="350185"/>
                    </a:cubicBezTo>
                    <a:cubicBezTo>
                      <a:pt x="202297" y="339936"/>
                      <a:pt x="208280" y="328927"/>
                      <a:pt x="214737" y="318109"/>
                    </a:cubicBezTo>
                    <a:cubicBezTo>
                      <a:pt x="224234" y="302355"/>
                      <a:pt x="233730" y="286886"/>
                      <a:pt x="243227" y="270658"/>
                    </a:cubicBezTo>
                    <a:cubicBezTo>
                      <a:pt x="250824" y="257941"/>
                      <a:pt x="257946" y="244845"/>
                      <a:pt x="265448" y="232033"/>
                    </a:cubicBezTo>
                    <a:cubicBezTo>
                      <a:pt x="269560" y="225200"/>
                      <a:pt x="273833" y="218462"/>
                      <a:pt x="278268" y="211819"/>
                    </a:cubicBezTo>
                    <a:cubicBezTo>
                      <a:pt x="307080" y="169373"/>
                      <a:pt x="330935" y="123778"/>
                      <a:pt x="349396" y="75921"/>
                    </a:cubicBezTo>
                    <a:cubicBezTo>
                      <a:pt x="357107" y="55611"/>
                      <a:pt x="363242" y="34733"/>
                      <a:pt x="367724" y="13476"/>
                    </a:cubicBezTo>
                    <a:cubicBezTo>
                      <a:pt x="367724" y="11293"/>
                      <a:pt x="368484" y="9016"/>
                      <a:pt x="369054" y="6738"/>
                    </a:cubicBezTo>
                    <a:cubicBezTo>
                      <a:pt x="370241" y="2826"/>
                      <a:pt x="373792" y="111"/>
                      <a:pt x="377885" y="0"/>
                    </a:cubicBezTo>
                    <a:cubicBezTo>
                      <a:pt x="394067" y="535"/>
                      <a:pt x="409318" y="7709"/>
                      <a:pt x="420049" y="19834"/>
                    </a:cubicBezTo>
                    <a:cubicBezTo>
                      <a:pt x="425244" y="26051"/>
                      <a:pt x="428159" y="33851"/>
                      <a:pt x="428311" y="41946"/>
                    </a:cubicBezTo>
                    <a:cubicBezTo>
                      <a:pt x="428311" y="45363"/>
                      <a:pt x="428311" y="48779"/>
                      <a:pt x="428311" y="52196"/>
                    </a:cubicBezTo>
                    <a:cubicBezTo>
                      <a:pt x="428283" y="53890"/>
                      <a:pt x="428710" y="55561"/>
                      <a:pt x="429546" y="57036"/>
                    </a:cubicBezTo>
                    <a:cubicBezTo>
                      <a:pt x="433126" y="62302"/>
                      <a:pt x="434038" y="68935"/>
                      <a:pt x="432015" y="74972"/>
                    </a:cubicBezTo>
                    <a:cubicBezTo>
                      <a:pt x="430210" y="82777"/>
                      <a:pt x="427162" y="90243"/>
                      <a:pt x="422993" y="97084"/>
                    </a:cubicBezTo>
                    <a:cubicBezTo>
                      <a:pt x="420942" y="99850"/>
                      <a:pt x="419727" y="103141"/>
                      <a:pt x="419480" y="106574"/>
                    </a:cubicBezTo>
                    <a:cubicBezTo>
                      <a:pt x="419641" y="110040"/>
                      <a:pt x="417884" y="113315"/>
                      <a:pt x="414921" y="115115"/>
                    </a:cubicBezTo>
                    <a:cubicBezTo>
                      <a:pt x="412091" y="117122"/>
                      <a:pt x="410145" y="120151"/>
                      <a:pt x="409508" y="123561"/>
                    </a:cubicBezTo>
                    <a:cubicBezTo>
                      <a:pt x="405852" y="136704"/>
                      <a:pt x="400819" y="149427"/>
                      <a:pt x="394504" y="161522"/>
                    </a:cubicBezTo>
                    <a:cubicBezTo>
                      <a:pt x="382634" y="186196"/>
                      <a:pt x="369908" y="210586"/>
                      <a:pt x="355759" y="234026"/>
                    </a:cubicBezTo>
                    <a:cubicBezTo>
                      <a:pt x="352815" y="238866"/>
                      <a:pt x="350726" y="244275"/>
                      <a:pt x="347782" y="249210"/>
                    </a:cubicBezTo>
                    <a:cubicBezTo>
                      <a:pt x="344838" y="254145"/>
                      <a:pt x="341134" y="258700"/>
                      <a:pt x="338285" y="263256"/>
                    </a:cubicBezTo>
                    <a:cubicBezTo>
                      <a:pt x="333917" y="270563"/>
                      <a:pt x="329929" y="278250"/>
                      <a:pt x="325845" y="285747"/>
                    </a:cubicBezTo>
                    <a:cubicBezTo>
                      <a:pt x="309416" y="315167"/>
                      <a:pt x="291943" y="344016"/>
                      <a:pt x="273805" y="372392"/>
                    </a:cubicBezTo>
                    <a:cubicBezTo>
                      <a:pt x="262409" y="390233"/>
                      <a:pt x="252153" y="408739"/>
                      <a:pt x="241327" y="426865"/>
                    </a:cubicBezTo>
                    <a:cubicBezTo>
                      <a:pt x="231005" y="442691"/>
                      <a:pt x="221489" y="459036"/>
                      <a:pt x="212838" y="475834"/>
                    </a:cubicBezTo>
                    <a:cubicBezTo>
                      <a:pt x="210217" y="480903"/>
                      <a:pt x="207197" y="485758"/>
                      <a:pt x="203816" y="490354"/>
                    </a:cubicBezTo>
                    <a:cubicBezTo>
                      <a:pt x="191613" y="508263"/>
                      <a:pt x="180845" y="527113"/>
                      <a:pt x="171624" y="546725"/>
                    </a:cubicBezTo>
                    <a:cubicBezTo>
                      <a:pt x="171111" y="547768"/>
                      <a:pt x="170541" y="548783"/>
                      <a:pt x="169914" y="549762"/>
                    </a:cubicBezTo>
                    <a:cubicBezTo>
                      <a:pt x="160997" y="563717"/>
                      <a:pt x="152887" y="578165"/>
                      <a:pt x="145603" y="593037"/>
                    </a:cubicBezTo>
                    <a:cubicBezTo>
                      <a:pt x="130219" y="620369"/>
                      <a:pt x="116165" y="648554"/>
                      <a:pt x="101730" y="676455"/>
                    </a:cubicBezTo>
                    <a:cubicBezTo>
                      <a:pt x="99831" y="679966"/>
                      <a:pt x="98311" y="683668"/>
                      <a:pt x="96412" y="687179"/>
                    </a:cubicBezTo>
                    <a:cubicBezTo>
                      <a:pt x="82054" y="715804"/>
                      <a:pt x="71057" y="745994"/>
                      <a:pt x="63650" y="777145"/>
                    </a:cubicBezTo>
                    <a:cubicBezTo>
                      <a:pt x="63175" y="779366"/>
                      <a:pt x="63175" y="781662"/>
                      <a:pt x="63650" y="783883"/>
                    </a:cubicBezTo>
                    <a:cubicBezTo>
                      <a:pt x="64799" y="788479"/>
                      <a:pt x="68882" y="791741"/>
                      <a:pt x="73621" y="791855"/>
                    </a:cubicBezTo>
                    <a:cubicBezTo>
                      <a:pt x="82168" y="792158"/>
                      <a:pt x="90724" y="791361"/>
                      <a:pt x="99071" y="789482"/>
                    </a:cubicBezTo>
                    <a:cubicBezTo>
                      <a:pt x="114664" y="785913"/>
                      <a:pt x="129934" y="781088"/>
                      <a:pt x="144749" y="775057"/>
                    </a:cubicBezTo>
                    <a:cubicBezTo>
                      <a:pt x="166021" y="766647"/>
                      <a:pt x="186789" y="757015"/>
                      <a:pt x="206950" y="746207"/>
                    </a:cubicBezTo>
                    <a:cubicBezTo>
                      <a:pt x="231166" y="733301"/>
                      <a:pt x="254432" y="719066"/>
                      <a:pt x="277983" y="704830"/>
                    </a:cubicBezTo>
                    <a:cubicBezTo>
                      <a:pt x="289189" y="697903"/>
                      <a:pt x="300585" y="691355"/>
                      <a:pt x="311790" y="684617"/>
                    </a:cubicBezTo>
                    <a:cubicBezTo>
                      <a:pt x="321287" y="678733"/>
                      <a:pt x="331353" y="672849"/>
                      <a:pt x="340944" y="666680"/>
                    </a:cubicBezTo>
                    <a:cubicBezTo>
                      <a:pt x="349007" y="661270"/>
                      <a:pt x="357554" y="656631"/>
                      <a:pt x="366490" y="652825"/>
                    </a:cubicBezTo>
                    <a:cubicBezTo>
                      <a:pt x="371713" y="650546"/>
                      <a:pt x="376765" y="647881"/>
                      <a:pt x="381589" y="644853"/>
                    </a:cubicBezTo>
                    <a:cubicBezTo>
                      <a:pt x="388996" y="640488"/>
                      <a:pt x="396024" y="635363"/>
                      <a:pt x="403336" y="631187"/>
                    </a:cubicBezTo>
                    <a:cubicBezTo>
                      <a:pt x="421122" y="619014"/>
                      <a:pt x="439612" y="607892"/>
                      <a:pt x="458700" y="597877"/>
                    </a:cubicBezTo>
                    <a:cubicBezTo>
                      <a:pt x="462755" y="595778"/>
                      <a:pt x="466658" y="593400"/>
                      <a:pt x="470380" y="590759"/>
                    </a:cubicBezTo>
                    <a:cubicBezTo>
                      <a:pt x="505327" y="567888"/>
                      <a:pt x="544452" y="552799"/>
                      <a:pt x="579494" y="529928"/>
                    </a:cubicBezTo>
                    <a:cubicBezTo>
                      <a:pt x="625361" y="500508"/>
                      <a:pt x="633433" y="482477"/>
                      <a:pt x="637612" y="475834"/>
                    </a:cubicBezTo>
                    <a:cubicBezTo>
                      <a:pt x="640432" y="471405"/>
                      <a:pt x="645484" y="468916"/>
                      <a:pt x="650717" y="469381"/>
                    </a:cubicBezTo>
                    <a:cubicBezTo>
                      <a:pt x="661134" y="469190"/>
                      <a:pt x="671258" y="472800"/>
                      <a:pt x="679206" y="479535"/>
                    </a:cubicBezTo>
                    <a:cubicBezTo>
                      <a:pt x="688180" y="487551"/>
                      <a:pt x="695141" y="497564"/>
                      <a:pt x="699528" y="508765"/>
                    </a:cubicBezTo>
                    <a:cubicBezTo>
                      <a:pt x="700753" y="511848"/>
                      <a:pt x="700573" y="515308"/>
                      <a:pt x="699054" y="518255"/>
                    </a:cubicBezTo>
                    <a:cubicBezTo>
                      <a:pt x="698066" y="520321"/>
                      <a:pt x="696888" y="522290"/>
                      <a:pt x="695540" y="524139"/>
                    </a:cubicBezTo>
                    <a:cubicBezTo>
                      <a:pt x="690982" y="530782"/>
                      <a:pt x="675597" y="558303"/>
                      <a:pt x="671039" y="564851"/>
                    </a:cubicBezTo>
                    <a:cubicBezTo>
                      <a:pt x="669140" y="567604"/>
                      <a:pt x="668000" y="570925"/>
                      <a:pt x="666196" y="573867"/>
                    </a:cubicBezTo>
                    <a:cubicBezTo>
                      <a:pt x="663632" y="578327"/>
                      <a:pt x="660878" y="582693"/>
                      <a:pt x="658029" y="586868"/>
                    </a:cubicBezTo>
                    <a:cubicBezTo>
                      <a:pt x="653281" y="593986"/>
                      <a:pt x="647868" y="600724"/>
                      <a:pt x="643500" y="608031"/>
                    </a:cubicBezTo>
                    <a:cubicBezTo>
                      <a:pt x="627356" y="635032"/>
                      <a:pt x="613595" y="663388"/>
                      <a:pt x="602380" y="692778"/>
                    </a:cubicBezTo>
                    <a:cubicBezTo>
                      <a:pt x="599341" y="700750"/>
                      <a:pt x="597062" y="709006"/>
                      <a:pt x="594593" y="717168"/>
                    </a:cubicBezTo>
                    <a:cubicBezTo>
                      <a:pt x="593406" y="720448"/>
                      <a:pt x="593406" y="724041"/>
                      <a:pt x="594593" y="727322"/>
                    </a:cubicBezTo>
                    <a:cubicBezTo>
                      <a:pt x="594593" y="728176"/>
                      <a:pt x="596018" y="729315"/>
                      <a:pt x="596967" y="729220"/>
                    </a:cubicBezTo>
                    <a:cubicBezTo>
                      <a:pt x="617764" y="727702"/>
                      <a:pt x="686708" y="668768"/>
                      <a:pt x="704182" y="653299"/>
                    </a:cubicBezTo>
                    <a:cubicBezTo>
                      <a:pt x="728113" y="632041"/>
                      <a:pt x="779203" y="603761"/>
                      <a:pt x="804938" y="536476"/>
                    </a:cubicBezTo>
                    <a:cubicBezTo>
                      <a:pt x="811681" y="518824"/>
                      <a:pt x="819278" y="496712"/>
                      <a:pt x="833428" y="456949"/>
                    </a:cubicBezTo>
                    <a:cubicBezTo>
                      <a:pt x="839258" y="440758"/>
                      <a:pt x="846010" y="424915"/>
                      <a:pt x="853655" y="409498"/>
                    </a:cubicBezTo>
                    <a:cubicBezTo>
                      <a:pt x="861936" y="393193"/>
                      <a:pt x="869039" y="376322"/>
                      <a:pt x="874927" y="359011"/>
                    </a:cubicBezTo>
                    <a:cubicBezTo>
                      <a:pt x="875914" y="354336"/>
                      <a:pt x="880226" y="351124"/>
                      <a:pt x="884993" y="351514"/>
                    </a:cubicBezTo>
                    <a:cubicBezTo>
                      <a:pt x="902210" y="353006"/>
                      <a:pt x="918287" y="360735"/>
                      <a:pt x="930196" y="373246"/>
                    </a:cubicBezTo>
                    <a:cubicBezTo>
                      <a:pt x="931307" y="374577"/>
                      <a:pt x="932294" y="376007"/>
                      <a:pt x="933140" y="377517"/>
                    </a:cubicBezTo>
                    <a:cubicBezTo>
                      <a:pt x="935808" y="381335"/>
                      <a:pt x="935808" y="386415"/>
                      <a:pt x="933140" y="390233"/>
                    </a:cubicBezTo>
                    <a:cubicBezTo>
                      <a:pt x="924849" y="404597"/>
                      <a:pt x="917888" y="419685"/>
                      <a:pt x="912343" y="435311"/>
                    </a:cubicBezTo>
                    <a:cubicBezTo>
                      <a:pt x="908354" y="445466"/>
                      <a:pt x="904651" y="455620"/>
                      <a:pt x="900282" y="465585"/>
                    </a:cubicBezTo>
                    <a:cubicBezTo>
                      <a:pt x="880216" y="511038"/>
                      <a:pt x="863085" y="557730"/>
                      <a:pt x="849002" y="605374"/>
                    </a:cubicBezTo>
                    <a:cubicBezTo>
                      <a:pt x="847387" y="610878"/>
                      <a:pt x="845773" y="616383"/>
                      <a:pt x="844443" y="621887"/>
                    </a:cubicBezTo>
                    <a:cubicBezTo>
                      <a:pt x="844120" y="623515"/>
                      <a:pt x="844120" y="625193"/>
                      <a:pt x="844443" y="626822"/>
                    </a:cubicBezTo>
                    <a:cubicBezTo>
                      <a:pt x="844443" y="628150"/>
                      <a:pt x="847577" y="629574"/>
                      <a:pt x="848527" y="628815"/>
                    </a:cubicBezTo>
                    <a:cubicBezTo>
                      <a:pt x="849989" y="627989"/>
                      <a:pt x="851328" y="626967"/>
                      <a:pt x="852515" y="625778"/>
                    </a:cubicBezTo>
                    <a:cubicBezTo>
                      <a:pt x="858973" y="617047"/>
                      <a:pt x="865715" y="608506"/>
                      <a:pt x="871508" y="599395"/>
                    </a:cubicBezTo>
                    <a:cubicBezTo>
                      <a:pt x="888830" y="572574"/>
                      <a:pt x="907860" y="546898"/>
                      <a:pt x="928486" y="522525"/>
                    </a:cubicBezTo>
                    <a:cubicBezTo>
                      <a:pt x="964763" y="479061"/>
                      <a:pt x="1002558" y="437114"/>
                      <a:pt x="1042918" y="397256"/>
                    </a:cubicBezTo>
                    <a:cubicBezTo>
                      <a:pt x="1055073" y="385204"/>
                      <a:pt x="1067704" y="373626"/>
                      <a:pt x="1080904" y="362332"/>
                    </a:cubicBezTo>
                    <a:cubicBezTo>
                      <a:pt x="1090400" y="354456"/>
                      <a:pt x="1099896" y="347433"/>
                      <a:pt x="1109393" y="340410"/>
                    </a:cubicBezTo>
                    <a:cubicBezTo>
                      <a:pt x="1116221" y="335143"/>
                      <a:pt x="1124369" y="331860"/>
                      <a:pt x="1132944" y="330920"/>
                    </a:cubicBezTo>
                    <a:cubicBezTo>
                      <a:pt x="1135185" y="330664"/>
                      <a:pt x="1137388" y="330121"/>
                      <a:pt x="1139497" y="329307"/>
                    </a:cubicBezTo>
                    <a:cubicBezTo>
                      <a:pt x="1149506" y="326613"/>
                      <a:pt x="1160085" y="326976"/>
                      <a:pt x="1169885" y="330351"/>
                    </a:cubicBezTo>
                    <a:cubicBezTo>
                      <a:pt x="1171575" y="330718"/>
                      <a:pt x="1173142" y="331501"/>
                      <a:pt x="1174443" y="332628"/>
                    </a:cubicBezTo>
                    <a:cubicBezTo>
                      <a:pt x="1177824" y="335689"/>
                      <a:pt x="1181803" y="338016"/>
                      <a:pt x="1186124" y="339461"/>
                    </a:cubicBezTo>
                    <a:cubicBezTo>
                      <a:pt x="1190881" y="341580"/>
                      <a:pt x="1194395" y="345787"/>
                      <a:pt x="1195620" y="350849"/>
                    </a:cubicBezTo>
                    <a:cubicBezTo>
                      <a:pt x="1196522" y="353009"/>
                      <a:pt x="1196076" y="355494"/>
                      <a:pt x="1194480" y="357208"/>
                    </a:cubicBezTo>
                    <a:cubicBezTo>
                      <a:pt x="1192486" y="359240"/>
                      <a:pt x="1190255" y="361024"/>
                      <a:pt x="1187833" y="362522"/>
                    </a:cubicBezTo>
                    <a:cubicBezTo>
                      <a:pt x="1181945" y="366034"/>
                      <a:pt x="1175963" y="369355"/>
                      <a:pt x="1169885" y="372582"/>
                    </a:cubicBezTo>
                    <a:cubicBezTo>
                      <a:pt x="1158290" y="378757"/>
                      <a:pt x="1147321" y="386034"/>
                      <a:pt x="1137122" y="394314"/>
                    </a:cubicBezTo>
                    <a:cubicBezTo>
                      <a:pt x="1124141" y="404626"/>
                      <a:pt x="1111805" y="415718"/>
                      <a:pt x="1100181" y="427529"/>
                    </a:cubicBezTo>
                    <a:cubicBezTo>
                      <a:pt x="1082233" y="445940"/>
                      <a:pt x="1064380" y="464446"/>
                      <a:pt x="1046906" y="483331"/>
                    </a:cubicBezTo>
                    <a:cubicBezTo>
                      <a:pt x="1029433" y="502217"/>
                      <a:pt x="1009871" y="523759"/>
                      <a:pt x="992682" y="545207"/>
                    </a:cubicBezTo>
                    <a:cubicBezTo>
                      <a:pt x="990109" y="548219"/>
                      <a:pt x="987734" y="551389"/>
                      <a:pt x="985560" y="554697"/>
                    </a:cubicBezTo>
                    <a:cubicBezTo>
                      <a:pt x="977269" y="567715"/>
                      <a:pt x="967963" y="580058"/>
                      <a:pt x="957735" y="591613"/>
                    </a:cubicBezTo>
                    <a:cubicBezTo>
                      <a:pt x="951088" y="599490"/>
                      <a:pt x="944820" y="607652"/>
                      <a:pt x="938743" y="615718"/>
                    </a:cubicBezTo>
                    <a:cubicBezTo>
                      <a:pt x="937641" y="617014"/>
                      <a:pt x="936777" y="618490"/>
                      <a:pt x="936178" y="620084"/>
                    </a:cubicBezTo>
                    <a:cubicBezTo>
                      <a:pt x="934640" y="624413"/>
                      <a:pt x="932143" y="628339"/>
                      <a:pt x="928866" y="631567"/>
                    </a:cubicBezTo>
                    <a:cubicBezTo>
                      <a:pt x="910785" y="652961"/>
                      <a:pt x="894280" y="675639"/>
                      <a:pt x="879485" y="699421"/>
                    </a:cubicBezTo>
                    <a:cubicBezTo>
                      <a:pt x="854842" y="737934"/>
                      <a:pt x="833342" y="778366"/>
                      <a:pt x="815194" y="820325"/>
                    </a:cubicBezTo>
                    <a:cubicBezTo>
                      <a:pt x="811272" y="829837"/>
                      <a:pt x="806230" y="838852"/>
                      <a:pt x="800190" y="847182"/>
                    </a:cubicBezTo>
                    <a:cubicBezTo>
                      <a:pt x="797417" y="850826"/>
                      <a:pt x="794397" y="854282"/>
                      <a:pt x="791169" y="857526"/>
                    </a:cubicBezTo>
                    <a:cubicBezTo>
                      <a:pt x="786629" y="862077"/>
                      <a:pt x="779982" y="863819"/>
                      <a:pt x="773790" y="862082"/>
                    </a:cubicBezTo>
                    <a:cubicBezTo>
                      <a:pt x="767029" y="860580"/>
                      <a:pt x="760894" y="857035"/>
                      <a:pt x="756222" y="851927"/>
                    </a:cubicBezTo>
                    <a:cubicBezTo>
                      <a:pt x="749365" y="844288"/>
                      <a:pt x="741977" y="837152"/>
                      <a:pt x="734095" y="830574"/>
                    </a:cubicBezTo>
                    <a:cubicBezTo>
                      <a:pt x="732500" y="828972"/>
                      <a:pt x="731436" y="826917"/>
                      <a:pt x="731056" y="824691"/>
                    </a:cubicBezTo>
                    <a:cubicBezTo>
                      <a:pt x="729537" y="816823"/>
                      <a:pt x="729537" y="808738"/>
                      <a:pt x="731056" y="800870"/>
                    </a:cubicBezTo>
                    <a:cubicBezTo>
                      <a:pt x="735330" y="774298"/>
                      <a:pt x="739793" y="747821"/>
                      <a:pt x="746061" y="721723"/>
                    </a:cubicBezTo>
                    <a:cubicBezTo>
                      <a:pt x="747751" y="717434"/>
                      <a:pt x="748083" y="712730"/>
                      <a:pt x="747010" y="708247"/>
                    </a:cubicBezTo>
                    <a:cubicBezTo>
                      <a:pt x="747419" y="708337"/>
                      <a:pt x="747837" y="708337"/>
                      <a:pt x="748245" y="708247"/>
                    </a:cubicBezTo>
                    <a:cubicBezTo>
                      <a:pt x="748245" y="708247"/>
                      <a:pt x="748245" y="707298"/>
                      <a:pt x="748245" y="707298"/>
                    </a:cubicBezTo>
                    <a:cubicBezTo>
                      <a:pt x="748245" y="707298"/>
                      <a:pt x="746820" y="707298"/>
                      <a:pt x="747390" y="708816"/>
                    </a:cubicBezTo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206E0E2D-0731-BE45-A0B6-92911AF74C30}"/>
                  </a:ext>
                </a:extLst>
              </p:cNvPr>
              <p:cNvSpPr/>
              <p:nvPr/>
            </p:nvSpPr>
            <p:spPr>
              <a:xfrm>
                <a:off x="4921141" y="-580737"/>
                <a:ext cx="66058" cy="65097"/>
              </a:xfrm>
              <a:custGeom>
                <a:avLst/>
                <a:gdLst>
                  <a:gd name="connsiteX0" fmla="*/ 3952 w 66058"/>
                  <a:gd name="connsiteY0" fmla="*/ 4713 h 65097"/>
                  <a:gd name="connsiteX1" fmla="*/ 55993 w 66058"/>
                  <a:gd name="connsiteY1" fmla="*/ 11831 h 65097"/>
                  <a:gd name="connsiteX2" fmla="*/ 66059 w 66058"/>
                  <a:gd name="connsiteY2" fmla="*/ 31665 h 65097"/>
                  <a:gd name="connsiteX3" fmla="*/ 64255 w 66058"/>
                  <a:gd name="connsiteY3" fmla="*/ 49127 h 65097"/>
                  <a:gd name="connsiteX4" fmla="*/ 63020 w 66058"/>
                  <a:gd name="connsiteY4" fmla="*/ 58048 h 65097"/>
                  <a:gd name="connsiteX5" fmla="*/ 14303 w 66058"/>
                  <a:gd name="connsiteY5" fmla="*/ 54252 h 65097"/>
                  <a:gd name="connsiteX6" fmla="*/ 2718 w 66058"/>
                  <a:gd name="connsiteY6" fmla="*/ 34227 h 65097"/>
                  <a:gd name="connsiteX7" fmla="*/ 3952 w 66058"/>
                  <a:gd name="connsiteY7" fmla="*/ 4713 h 65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6058" h="65097">
                    <a:moveTo>
                      <a:pt x="3952" y="4713"/>
                    </a:moveTo>
                    <a:cubicBezTo>
                      <a:pt x="24654" y="-127"/>
                      <a:pt x="39849" y="-5346"/>
                      <a:pt x="55993" y="11831"/>
                    </a:cubicBezTo>
                    <a:cubicBezTo>
                      <a:pt x="61833" y="16859"/>
                      <a:pt x="65451" y="23987"/>
                      <a:pt x="66059" y="31665"/>
                    </a:cubicBezTo>
                    <a:cubicBezTo>
                      <a:pt x="66059" y="37264"/>
                      <a:pt x="64349" y="43243"/>
                      <a:pt x="64255" y="49127"/>
                    </a:cubicBezTo>
                    <a:cubicBezTo>
                      <a:pt x="64255" y="52828"/>
                      <a:pt x="65204" y="54726"/>
                      <a:pt x="63020" y="58048"/>
                    </a:cubicBezTo>
                    <a:cubicBezTo>
                      <a:pt x="53524" y="72567"/>
                      <a:pt x="25034" y="61274"/>
                      <a:pt x="14303" y="54252"/>
                    </a:cubicBezTo>
                    <a:cubicBezTo>
                      <a:pt x="6611" y="49222"/>
                      <a:pt x="5662" y="42294"/>
                      <a:pt x="2718" y="34227"/>
                    </a:cubicBezTo>
                    <a:cubicBezTo>
                      <a:pt x="-1299" y="24698"/>
                      <a:pt x="-843" y="13874"/>
                      <a:pt x="3952" y="4713"/>
                    </a:cubicBezTo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11EF6B01-E6C6-6442-A3AC-192D7DAD3ECB}"/>
                  </a:ext>
                </a:extLst>
              </p:cNvPr>
              <p:cNvSpPr/>
              <p:nvPr/>
            </p:nvSpPr>
            <p:spPr>
              <a:xfrm>
                <a:off x="5175172" y="-425891"/>
                <a:ext cx="412425" cy="351340"/>
              </a:xfrm>
              <a:custGeom>
                <a:avLst/>
                <a:gdLst>
                  <a:gd name="connsiteX0" fmla="*/ 151 w 412425"/>
                  <a:gd name="connsiteY0" fmla="*/ 240100 h 351340"/>
                  <a:gd name="connsiteX1" fmla="*/ 4139 w 412425"/>
                  <a:gd name="connsiteY1" fmla="*/ 204987 h 351340"/>
                  <a:gd name="connsiteX2" fmla="*/ 14775 w 412425"/>
                  <a:gd name="connsiteY2" fmla="*/ 177940 h 351340"/>
                  <a:gd name="connsiteX3" fmla="*/ 99388 w 412425"/>
                  <a:gd name="connsiteY3" fmla="*/ 68614 h 351340"/>
                  <a:gd name="connsiteX4" fmla="*/ 141267 w 412425"/>
                  <a:gd name="connsiteY4" fmla="*/ 33406 h 351340"/>
                  <a:gd name="connsiteX5" fmla="*/ 184666 w 412425"/>
                  <a:gd name="connsiteY5" fmla="*/ 9491 h 351340"/>
                  <a:gd name="connsiteX6" fmla="*/ 229584 w 412425"/>
                  <a:gd name="connsiteY6" fmla="*/ 1 h 351340"/>
                  <a:gd name="connsiteX7" fmla="*/ 291405 w 412425"/>
                  <a:gd name="connsiteY7" fmla="*/ 28471 h 351340"/>
                  <a:gd name="connsiteX8" fmla="*/ 305080 w 412425"/>
                  <a:gd name="connsiteY8" fmla="*/ 64628 h 351340"/>
                  <a:gd name="connsiteX9" fmla="*/ 299003 w 412425"/>
                  <a:gd name="connsiteY9" fmla="*/ 87405 h 351340"/>
                  <a:gd name="connsiteX10" fmla="*/ 278775 w 412425"/>
                  <a:gd name="connsiteY10" fmla="*/ 116919 h 351340"/>
                  <a:gd name="connsiteX11" fmla="*/ 264341 w 412425"/>
                  <a:gd name="connsiteY11" fmla="*/ 135899 h 351340"/>
                  <a:gd name="connsiteX12" fmla="*/ 174220 w 412425"/>
                  <a:gd name="connsiteY12" fmla="*/ 208593 h 351340"/>
                  <a:gd name="connsiteX13" fmla="*/ 134430 w 412425"/>
                  <a:gd name="connsiteY13" fmla="*/ 223683 h 351340"/>
                  <a:gd name="connsiteX14" fmla="*/ 95590 w 412425"/>
                  <a:gd name="connsiteY14" fmla="*/ 221500 h 351340"/>
                  <a:gd name="connsiteX15" fmla="*/ 79161 w 412425"/>
                  <a:gd name="connsiteY15" fmla="*/ 216755 h 351340"/>
                  <a:gd name="connsiteX16" fmla="*/ 71754 w 412425"/>
                  <a:gd name="connsiteY16" fmla="*/ 219697 h 351340"/>
                  <a:gd name="connsiteX17" fmla="*/ 70709 w 412425"/>
                  <a:gd name="connsiteY17" fmla="*/ 221120 h 351340"/>
                  <a:gd name="connsiteX18" fmla="*/ 57889 w 412425"/>
                  <a:gd name="connsiteY18" fmla="*/ 266768 h 351340"/>
                  <a:gd name="connsiteX19" fmla="*/ 58649 w 412425"/>
                  <a:gd name="connsiteY19" fmla="*/ 277017 h 351340"/>
                  <a:gd name="connsiteX20" fmla="*/ 68810 w 412425"/>
                  <a:gd name="connsiteY20" fmla="*/ 294099 h 351340"/>
                  <a:gd name="connsiteX21" fmla="*/ 72893 w 412425"/>
                  <a:gd name="connsiteY21" fmla="*/ 297231 h 351340"/>
                  <a:gd name="connsiteX22" fmla="*/ 91886 w 412425"/>
                  <a:gd name="connsiteY22" fmla="*/ 301881 h 351340"/>
                  <a:gd name="connsiteX23" fmla="*/ 111734 w 412425"/>
                  <a:gd name="connsiteY23" fmla="*/ 296756 h 351340"/>
                  <a:gd name="connsiteX24" fmla="*/ 164629 w 412425"/>
                  <a:gd name="connsiteY24" fmla="*/ 269235 h 351340"/>
                  <a:gd name="connsiteX25" fmla="*/ 177354 w 412425"/>
                  <a:gd name="connsiteY25" fmla="*/ 260504 h 351340"/>
                  <a:gd name="connsiteX26" fmla="*/ 256839 w 412425"/>
                  <a:gd name="connsiteY26" fmla="*/ 198154 h 351340"/>
                  <a:gd name="connsiteX27" fmla="*/ 312582 w 412425"/>
                  <a:gd name="connsiteY27" fmla="*/ 152697 h 351340"/>
                  <a:gd name="connsiteX28" fmla="*/ 350568 w 412425"/>
                  <a:gd name="connsiteY28" fmla="*/ 125934 h 351340"/>
                  <a:gd name="connsiteX29" fmla="*/ 376018 w 412425"/>
                  <a:gd name="connsiteY29" fmla="*/ 111794 h 351340"/>
                  <a:gd name="connsiteX30" fmla="*/ 398810 w 412425"/>
                  <a:gd name="connsiteY30" fmla="*/ 104961 h 351340"/>
                  <a:gd name="connsiteX31" fmla="*/ 407166 w 412425"/>
                  <a:gd name="connsiteY31" fmla="*/ 106195 h 351340"/>
                  <a:gd name="connsiteX32" fmla="*/ 411535 w 412425"/>
                  <a:gd name="connsiteY32" fmla="*/ 111035 h 351340"/>
                  <a:gd name="connsiteX33" fmla="*/ 411535 w 412425"/>
                  <a:gd name="connsiteY33" fmla="*/ 122898 h 351340"/>
                  <a:gd name="connsiteX34" fmla="*/ 407831 w 412425"/>
                  <a:gd name="connsiteY34" fmla="*/ 132388 h 351340"/>
                  <a:gd name="connsiteX35" fmla="*/ 398335 w 412425"/>
                  <a:gd name="connsiteY35" fmla="*/ 150704 h 351340"/>
                  <a:gd name="connsiteX36" fmla="*/ 375828 w 412425"/>
                  <a:gd name="connsiteY36" fmla="*/ 178320 h 351340"/>
                  <a:gd name="connsiteX37" fmla="*/ 350663 w 412425"/>
                  <a:gd name="connsiteY37" fmla="*/ 198913 h 351340"/>
                  <a:gd name="connsiteX38" fmla="*/ 293020 w 412425"/>
                  <a:gd name="connsiteY38" fmla="*/ 254905 h 351340"/>
                  <a:gd name="connsiteX39" fmla="*/ 281719 w 412425"/>
                  <a:gd name="connsiteY39" fmla="*/ 264775 h 351340"/>
                  <a:gd name="connsiteX40" fmla="*/ 246772 w 412425"/>
                  <a:gd name="connsiteY40" fmla="*/ 289449 h 351340"/>
                  <a:gd name="connsiteX41" fmla="*/ 229394 w 412425"/>
                  <a:gd name="connsiteY41" fmla="*/ 303210 h 351340"/>
                  <a:gd name="connsiteX42" fmla="*/ 210401 w 412425"/>
                  <a:gd name="connsiteY42" fmla="*/ 314788 h 351340"/>
                  <a:gd name="connsiteX43" fmla="*/ 180013 w 412425"/>
                  <a:gd name="connsiteY43" fmla="*/ 330446 h 351340"/>
                  <a:gd name="connsiteX44" fmla="*/ 161590 w 412425"/>
                  <a:gd name="connsiteY44" fmla="*/ 339367 h 351340"/>
                  <a:gd name="connsiteX45" fmla="*/ 128732 w 412425"/>
                  <a:gd name="connsiteY45" fmla="*/ 348857 h 351340"/>
                  <a:gd name="connsiteX46" fmla="*/ 40321 w 412425"/>
                  <a:gd name="connsiteY46" fmla="*/ 327504 h 351340"/>
                  <a:gd name="connsiteX47" fmla="*/ 7843 w 412425"/>
                  <a:gd name="connsiteY47" fmla="*/ 282047 h 351340"/>
                  <a:gd name="connsiteX48" fmla="*/ 246 w 412425"/>
                  <a:gd name="connsiteY48" fmla="*/ 239816 h 351340"/>
                  <a:gd name="connsiteX49" fmla="*/ 102807 w 412425"/>
                  <a:gd name="connsiteY49" fmla="*/ 176042 h 351340"/>
                  <a:gd name="connsiteX50" fmla="*/ 112303 w 412425"/>
                  <a:gd name="connsiteY50" fmla="*/ 173859 h 351340"/>
                  <a:gd name="connsiteX51" fmla="*/ 143641 w 412425"/>
                  <a:gd name="connsiteY51" fmla="*/ 156398 h 351340"/>
                  <a:gd name="connsiteX52" fmla="*/ 221132 w 412425"/>
                  <a:gd name="connsiteY52" fmla="*/ 86740 h 351340"/>
                  <a:gd name="connsiteX53" fmla="*/ 237656 w 412425"/>
                  <a:gd name="connsiteY53" fmla="*/ 64818 h 351340"/>
                  <a:gd name="connsiteX54" fmla="*/ 240790 w 412425"/>
                  <a:gd name="connsiteY54" fmla="*/ 58744 h 351340"/>
                  <a:gd name="connsiteX55" fmla="*/ 240790 w 412425"/>
                  <a:gd name="connsiteY55" fmla="*/ 55708 h 351340"/>
                  <a:gd name="connsiteX56" fmla="*/ 237846 w 412425"/>
                  <a:gd name="connsiteY56" fmla="*/ 54569 h 351340"/>
                  <a:gd name="connsiteX57" fmla="*/ 225121 w 412425"/>
                  <a:gd name="connsiteY57" fmla="*/ 59409 h 351340"/>
                  <a:gd name="connsiteX58" fmla="*/ 192453 w 412425"/>
                  <a:gd name="connsiteY58" fmla="*/ 81331 h 351340"/>
                  <a:gd name="connsiteX59" fmla="*/ 126453 w 412425"/>
                  <a:gd name="connsiteY59" fmla="*/ 141119 h 351340"/>
                  <a:gd name="connsiteX60" fmla="*/ 104042 w 412425"/>
                  <a:gd name="connsiteY60" fmla="*/ 167027 h 351340"/>
                  <a:gd name="connsiteX61" fmla="*/ 101098 w 412425"/>
                  <a:gd name="connsiteY61" fmla="*/ 173005 h 351340"/>
                  <a:gd name="connsiteX62" fmla="*/ 103092 w 412425"/>
                  <a:gd name="connsiteY62" fmla="*/ 176042 h 351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412425" h="351340">
                    <a:moveTo>
                      <a:pt x="151" y="240100"/>
                    </a:moveTo>
                    <a:cubicBezTo>
                      <a:pt x="28" y="228277"/>
                      <a:pt x="1366" y="216482"/>
                      <a:pt x="4139" y="204987"/>
                    </a:cubicBezTo>
                    <a:cubicBezTo>
                      <a:pt x="6523" y="195557"/>
                      <a:pt x="10094" y="186468"/>
                      <a:pt x="14775" y="177940"/>
                    </a:cubicBezTo>
                    <a:cubicBezTo>
                      <a:pt x="37757" y="137744"/>
                      <a:pt x="66236" y="100948"/>
                      <a:pt x="99388" y="68614"/>
                    </a:cubicBezTo>
                    <a:cubicBezTo>
                      <a:pt x="112275" y="55665"/>
                      <a:pt x="126292" y="43882"/>
                      <a:pt x="141267" y="33406"/>
                    </a:cubicBezTo>
                    <a:cubicBezTo>
                      <a:pt x="154714" y="23715"/>
                      <a:pt x="169291" y="15686"/>
                      <a:pt x="184666" y="9491"/>
                    </a:cubicBezTo>
                    <a:cubicBezTo>
                      <a:pt x="198910" y="3549"/>
                      <a:pt x="214152" y="330"/>
                      <a:pt x="229584" y="1"/>
                    </a:cubicBezTo>
                    <a:cubicBezTo>
                      <a:pt x="253382" y="-94"/>
                      <a:pt x="276012" y="10327"/>
                      <a:pt x="291405" y="28471"/>
                    </a:cubicBezTo>
                    <a:cubicBezTo>
                      <a:pt x="300171" y="38484"/>
                      <a:pt x="305033" y="51323"/>
                      <a:pt x="305080" y="64628"/>
                    </a:cubicBezTo>
                    <a:cubicBezTo>
                      <a:pt x="305593" y="72680"/>
                      <a:pt x="303456" y="80677"/>
                      <a:pt x="299003" y="87405"/>
                    </a:cubicBezTo>
                    <a:cubicBezTo>
                      <a:pt x="292868" y="97643"/>
                      <a:pt x="286106" y="107499"/>
                      <a:pt x="278775" y="116919"/>
                    </a:cubicBezTo>
                    <a:cubicBezTo>
                      <a:pt x="273362" y="122803"/>
                      <a:pt x="269279" y="130015"/>
                      <a:pt x="264341" y="135899"/>
                    </a:cubicBezTo>
                    <a:cubicBezTo>
                      <a:pt x="239147" y="165583"/>
                      <a:pt x="208568" y="190247"/>
                      <a:pt x="174220" y="208593"/>
                    </a:cubicBezTo>
                    <a:cubicBezTo>
                      <a:pt x="161713" y="215428"/>
                      <a:pt x="148323" y="220505"/>
                      <a:pt x="134430" y="223683"/>
                    </a:cubicBezTo>
                    <a:cubicBezTo>
                      <a:pt x="121496" y="226100"/>
                      <a:pt x="108172" y="225351"/>
                      <a:pt x="95590" y="221500"/>
                    </a:cubicBezTo>
                    <a:cubicBezTo>
                      <a:pt x="90082" y="219981"/>
                      <a:pt x="84764" y="218083"/>
                      <a:pt x="79161" y="216755"/>
                    </a:cubicBezTo>
                    <a:cubicBezTo>
                      <a:pt x="76322" y="216077"/>
                      <a:pt x="73359" y="217254"/>
                      <a:pt x="71754" y="219697"/>
                    </a:cubicBezTo>
                    <a:cubicBezTo>
                      <a:pt x="71355" y="220130"/>
                      <a:pt x="71004" y="220608"/>
                      <a:pt x="70709" y="221120"/>
                    </a:cubicBezTo>
                    <a:cubicBezTo>
                      <a:pt x="63065" y="235181"/>
                      <a:pt x="58677" y="250782"/>
                      <a:pt x="57889" y="266768"/>
                    </a:cubicBezTo>
                    <a:cubicBezTo>
                      <a:pt x="57861" y="270199"/>
                      <a:pt x="58117" y="273627"/>
                      <a:pt x="58649" y="277017"/>
                    </a:cubicBezTo>
                    <a:cubicBezTo>
                      <a:pt x="59238" y="283966"/>
                      <a:pt x="62989" y="290259"/>
                      <a:pt x="68810" y="294099"/>
                    </a:cubicBezTo>
                    <a:cubicBezTo>
                      <a:pt x="70234" y="295060"/>
                      <a:pt x="71592" y="296105"/>
                      <a:pt x="72893" y="297231"/>
                    </a:cubicBezTo>
                    <a:cubicBezTo>
                      <a:pt x="78259" y="301436"/>
                      <a:pt x="85182" y="303130"/>
                      <a:pt x="91886" y="301881"/>
                    </a:cubicBezTo>
                    <a:cubicBezTo>
                      <a:pt x="98667" y="300893"/>
                      <a:pt x="105323" y="299175"/>
                      <a:pt x="111734" y="296756"/>
                    </a:cubicBezTo>
                    <a:cubicBezTo>
                      <a:pt x="130366" y="289645"/>
                      <a:pt x="148114" y="280411"/>
                      <a:pt x="164629" y="269235"/>
                    </a:cubicBezTo>
                    <a:cubicBezTo>
                      <a:pt x="168807" y="266198"/>
                      <a:pt x="173175" y="263446"/>
                      <a:pt x="177354" y="260504"/>
                    </a:cubicBezTo>
                    <a:cubicBezTo>
                      <a:pt x="204988" y="241524"/>
                      <a:pt x="230913" y="219697"/>
                      <a:pt x="256839" y="198154"/>
                    </a:cubicBezTo>
                    <a:cubicBezTo>
                      <a:pt x="275262" y="182780"/>
                      <a:pt x="293685" y="167501"/>
                      <a:pt x="312582" y="152697"/>
                    </a:cubicBezTo>
                    <a:cubicBezTo>
                      <a:pt x="324643" y="143206"/>
                      <a:pt x="337368" y="134381"/>
                      <a:pt x="350568" y="125934"/>
                    </a:cubicBezTo>
                    <a:cubicBezTo>
                      <a:pt x="358801" y="120777"/>
                      <a:pt x="367291" y="116057"/>
                      <a:pt x="376018" y="111794"/>
                    </a:cubicBezTo>
                    <a:cubicBezTo>
                      <a:pt x="383160" y="108197"/>
                      <a:pt x="390871" y="105885"/>
                      <a:pt x="398810" y="104961"/>
                    </a:cubicBezTo>
                    <a:cubicBezTo>
                      <a:pt x="401649" y="104865"/>
                      <a:pt x="404479" y="105284"/>
                      <a:pt x="407166" y="106195"/>
                    </a:cubicBezTo>
                    <a:cubicBezTo>
                      <a:pt x="409389" y="106901"/>
                      <a:pt x="411060" y="108752"/>
                      <a:pt x="411535" y="111035"/>
                    </a:cubicBezTo>
                    <a:cubicBezTo>
                      <a:pt x="412722" y="114900"/>
                      <a:pt x="412722" y="119032"/>
                      <a:pt x="411535" y="122898"/>
                    </a:cubicBezTo>
                    <a:cubicBezTo>
                      <a:pt x="410481" y="126128"/>
                      <a:pt x="409246" y="129296"/>
                      <a:pt x="407831" y="132388"/>
                    </a:cubicBezTo>
                    <a:cubicBezTo>
                      <a:pt x="404887" y="138556"/>
                      <a:pt x="401564" y="144535"/>
                      <a:pt x="398335" y="150704"/>
                    </a:cubicBezTo>
                    <a:cubicBezTo>
                      <a:pt x="393112" y="161551"/>
                      <a:pt x="385401" y="171012"/>
                      <a:pt x="375828" y="178320"/>
                    </a:cubicBezTo>
                    <a:cubicBezTo>
                      <a:pt x="367282" y="184963"/>
                      <a:pt x="359115" y="192080"/>
                      <a:pt x="350663" y="198913"/>
                    </a:cubicBezTo>
                    <a:cubicBezTo>
                      <a:pt x="329429" y="215378"/>
                      <a:pt x="310094" y="234158"/>
                      <a:pt x="293020" y="254905"/>
                    </a:cubicBezTo>
                    <a:cubicBezTo>
                      <a:pt x="289734" y="258706"/>
                      <a:pt x="285926" y="262028"/>
                      <a:pt x="281719" y="264775"/>
                    </a:cubicBezTo>
                    <a:lnTo>
                      <a:pt x="246772" y="289449"/>
                    </a:lnTo>
                    <a:cubicBezTo>
                      <a:pt x="240514" y="293413"/>
                      <a:pt x="234683" y="298025"/>
                      <a:pt x="229394" y="303210"/>
                    </a:cubicBezTo>
                    <a:cubicBezTo>
                      <a:pt x="223952" y="308370"/>
                      <a:pt x="217485" y="312317"/>
                      <a:pt x="210401" y="314788"/>
                    </a:cubicBezTo>
                    <a:cubicBezTo>
                      <a:pt x="199889" y="319226"/>
                      <a:pt x="189727" y="324461"/>
                      <a:pt x="180013" y="330446"/>
                    </a:cubicBezTo>
                    <a:cubicBezTo>
                      <a:pt x="174096" y="333855"/>
                      <a:pt x="167933" y="336836"/>
                      <a:pt x="161590" y="339367"/>
                    </a:cubicBezTo>
                    <a:cubicBezTo>
                      <a:pt x="151030" y="343762"/>
                      <a:pt x="140004" y="346946"/>
                      <a:pt x="128732" y="348857"/>
                    </a:cubicBezTo>
                    <a:cubicBezTo>
                      <a:pt x="97546" y="355828"/>
                      <a:pt x="64878" y="347939"/>
                      <a:pt x="40321" y="327504"/>
                    </a:cubicBezTo>
                    <a:cubicBezTo>
                      <a:pt x="25753" y="315405"/>
                      <a:pt x="14566" y="299746"/>
                      <a:pt x="7843" y="282047"/>
                    </a:cubicBezTo>
                    <a:cubicBezTo>
                      <a:pt x="1756" y="268845"/>
                      <a:pt x="-856" y="254309"/>
                      <a:pt x="246" y="239816"/>
                    </a:cubicBezTo>
                    <a:moveTo>
                      <a:pt x="102807" y="176042"/>
                    </a:moveTo>
                    <a:cubicBezTo>
                      <a:pt x="106026" y="175572"/>
                      <a:pt x="109198" y="174842"/>
                      <a:pt x="112303" y="173859"/>
                    </a:cubicBezTo>
                    <a:cubicBezTo>
                      <a:pt x="123395" y="169282"/>
                      <a:pt x="133917" y="163422"/>
                      <a:pt x="143641" y="156398"/>
                    </a:cubicBezTo>
                    <a:cubicBezTo>
                      <a:pt x="172377" y="136622"/>
                      <a:pt x="198426" y="113208"/>
                      <a:pt x="221132" y="86740"/>
                    </a:cubicBezTo>
                    <a:cubicBezTo>
                      <a:pt x="227115" y="79718"/>
                      <a:pt x="232243" y="72220"/>
                      <a:pt x="237656" y="64818"/>
                    </a:cubicBezTo>
                    <a:cubicBezTo>
                      <a:pt x="238938" y="62927"/>
                      <a:pt x="239992" y="60887"/>
                      <a:pt x="240790" y="58744"/>
                    </a:cubicBezTo>
                    <a:cubicBezTo>
                      <a:pt x="241170" y="57768"/>
                      <a:pt x="241170" y="56684"/>
                      <a:pt x="240790" y="55708"/>
                    </a:cubicBezTo>
                    <a:cubicBezTo>
                      <a:pt x="239963" y="55003"/>
                      <a:pt x="238928" y="54602"/>
                      <a:pt x="237846" y="54569"/>
                    </a:cubicBezTo>
                    <a:cubicBezTo>
                      <a:pt x="233278" y="55131"/>
                      <a:pt x="228910" y="56791"/>
                      <a:pt x="225121" y="59409"/>
                    </a:cubicBezTo>
                    <a:cubicBezTo>
                      <a:pt x="213621" y="65761"/>
                      <a:pt x="202690" y="73096"/>
                      <a:pt x="192453" y="81331"/>
                    </a:cubicBezTo>
                    <a:cubicBezTo>
                      <a:pt x="168968" y="99564"/>
                      <a:pt x="146908" y="119550"/>
                      <a:pt x="126453" y="141119"/>
                    </a:cubicBezTo>
                    <a:cubicBezTo>
                      <a:pt x="118666" y="149375"/>
                      <a:pt x="111354" y="158296"/>
                      <a:pt x="104042" y="167027"/>
                    </a:cubicBezTo>
                    <a:cubicBezTo>
                      <a:pt x="102712" y="168831"/>
                      <a:pt x="101715" y="170855"/>
                      <a:pt x="101098" y="173005"/>
                    </a:cubicBezTo>
                    <a:cubicBezTo>
                      <a:pt x="101098" y="173575"/>
                      <a:pt x="102142" y="174619"/>
                      <a:pt x="103092" y="176042"/>
                    </a:cubicBezTo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5CA21DE5-A20C-CA49-B7B0-12215AD22E42}"/>
                  </a:ext>
                </a:extLst>
              </p:cNvPr>
              <p:cNvSpPr/>
              <p:nvPr/>
            </p:nvSpPr>
            <p:spPr>
              <a:xfrm>
                <a:off x="5660524" y="-724743"/>
                <a:ext cx="333068" cy="540294"/>
              </a:xfrm>
              <a:custGeom>
                <a:avLst/>
                <a:gdLst>
                  <a:gd name="connsiteX0" fmla="*/ 322278 w 333068"/>
                  <a:gd name="connsiteY0" fmla="*/ 12157 h 540294"/>
                  <a:gd name="connsiteX1" fmla="*/ 330825 w 333068"/>
                  <a:gd name="connsiteY1" fmla="*/ 27436 h 540294"/>
                  <a:gd name="connsiteX2" fmla="*/ 330825 w 333068"/>
                  <a:gd name="connsiteY2" fmla="*/ 43854 h 540294"/>
                  <a:gd name="connsiteX3" fmla="*/ 324462 w 333068"/>
                  <a:gd name="connsiteY3" fmla="*/ 53913 h 540294"/>
                  <a:gd name="connsiteX4" fmla="*/ 308318 w 333068"/>
                  <a:gd name="connsiteY4" fmla="*/ 76120 h 540294"/>
                  <a:gd name="connsiteX5" fmla="*/ 267199 w 333068"/>
                  <a:gd name="connsiteY5" fmla="*/ 139134 h 540294"/>
                  <a:gd name="connsiteX6" fmla="*/ 241464 w 333068"/>
                  <a:gd name="connsiteY6" fmla="*/ 179562 h 540294"/>
                  <a:gd name="connsiteX7" fmla="*/ 228643 w 333068"/>
                  <a:gd name="connsiteY7" fmla="*/ 199776 h 540294"/>
                  <a:gd name="connsiteX8" fmla="*/ 211835 w 333068"/>
                  <a:gd name="connsiteY8" fmla="*/ 227677 h 540294"/>
                  <a:gd name="connsiteX9" fmla="*/ 193792 w 333068"/>
                  <a:gd name="connsiteY9" fmla="*/ 258710 h 540294"/>
                  <a:gd name="connsiteX10" fmla="*/ 186669 w 333068"/>
                  <a:gd name="connsiteY10" fmla="*/ 270382 h 540294"/>
                  <a:gd name="connsiteX11" fmla="*/ 124373 w 333068"/>
                  <a:gd name="connsiteY11" fmla="*/ 384264 h 540294"/>
                  <a:gd name="connsiteX12" fmla="*/ 94460 w 333068"/>
                  <a:gd name="connsiteY12" fmla="*/ 449556 h 540294"/>
                  <a:gd name="connsiteX13" fmla="*/ 65400 w 333068"/>
                  <a:gd name="connsiteY13" fmla="*/ 513424 h 540294"/>
                  <a:gd name="connsiteX14" fmla="*/ 46407 w 333068"/>
                  <a:gd name="connsiteY14" fmla="*/ 534018 h 540294"/>
                  <a:gd name="connsiteX15" fmla="*/ 33872 w 333068"/>
                  <a:gd name="connsiteY15" fmla="*/ 539332 h 540294"/>
                  <a:gd name="connsiteX16" fmla="*/ 14880 w 333068"/>
                  <a:gd name="connsiteY16" fmla="*/ 532025 h 540294"/>
                  <a:gd name="connsiteX17" fmla="*/ 8992 w 333068"/>
                  <a:gd name="connsiteY17" fmla="*/ 519688 h 540294"/>
                  <a:gd name="connsiteX18" fmla="*/ 6333 w 333068"/>
                  <a:gd name="connsiteY18" fmla="*/ 515417 h 540294"/>
                  <a:gd name="connsiteX19" fmla="*/ 1205 w 333068"/>
                  <a:gd name="connsiteY19" fmla="*/ 497765 h 540294"/>
                  <a:gd name="connsiteX20" fmla="*/ 13645 w 333068"/>
                  <a:gd name="connsiteY20" fmla="*/ 453352 h 540294"/>
                  <a:gd name="connsiteX21" fmla="*/ 39190 w 333068"/>
                  <a:gd name="connsiteY21" fmla="*/ 387965 h 540294"/>
                  <a:gd name="connsiteX22" fmla="*/ 94649 w 333068"/>
                  <a:gd name="connsiteY22" fmla="*/ 274084 h 540294"/>
                  <a:gd name="connsiteX23" fmla="*/ 113642 w 333068"/>
                  <a:gd name="connsiteY23" fmla="*/ 243336 h 540294"/>
                  <a:gd name="connsiteX24" fmla="*/ 118105 w 333068"/>
                  <a:gd name="connsiteY24" fmla="*/ 236028 h 540294"/>
                  <a:gd name="connsiteX25" fmla="*/ 137858 w 333068"/>
                  <a:gd name="connsiteY25" fmla="*/ 202243 h 540294"/>
                  <a:gd name="connsiteX26" fmla="*/ 158370 w 333068"/>
                  <a:gd name="connsiteY26" fmla="*/ 166656 h 540294"/>
                  <a:gd name="connsiteX27" fmla="*/ 178882 w 333068"/>
                  <a:gd name="connsiteY27" fmla="*/ 132966 h 540294"/>
                  <a:gd name="connsiteX28" fmla="*/ 261691 w 333068"/>
                  <a:gd name="connsiteY28" fmla="*/ 15478 h 540294"/>
                  <a:gd name="connsiteX29" fmla="*/ 270713 w 333068"/>
                  <a:gd name="connsiteY29" fmla="*/ 5134 h 540294"/>
                  <a:gd name="connsiteX30" fmla="*/ 284767 w 333068"/>
                  <a:gd name="connsiteY30" fmla="*/ 104 h 540294"/>
                  <a:gd name="connsiteX31" fmla="*/ 291510 w 333068"/>
                  <a:gd name="connsiteY31" fmla="*/ 1148 h 540294"/>
                  <a:gd name="connsiteX32" fmla="*/ 323513 w 333068"/>
                  <a:gd name="connsiteY32" fmla="*/ 11967 h 540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33068" h="540294">
                    <a:moveTo>
                      <a:pt x="322278" y="12157"/>
                    </a:moveTo>
                    <a:lnTo>
                      <a:pt x="330825" y="27436"/>
                    </a:lnTo>
                    <a:cubicBezTo>
                      <a:pt x="333816" y="32500"/>
                      <a:pt x="333816" y="38790"/>
                      <a:pt x="330825" y="43854"/>
                    </a:cubicBezTo>
                    <a:cubicBezTo>
                      <a:pt x="328887" y="47317"/>
                      <a:pt x="326760" y="50675"/>
                      <a:pt x="324462" y="53913"/>
                    </a:cubicBezTo>
                    <a:cubicBezTo>
                      <a:pt x="319144" y="61410"/>
                      <a:pt x="313826" y="68813"/>
                      <a:pt x="308318" y="76120"/>
                    </a:cubicBezTo>
                    <a:cubicBezTo>
                      <a:pt x="293285" y="96227"/>
                      <a:pt x="279544" y="117275"/>
                      <a:pt x="267199" y="139134"/>
                    </a:cubicBezTo>
                    <a:cubicBezTo>
                      <a:pt x="259317" y="153085"/>
                      <a:pt x="250010" y="166086"/>
                      <a:pt x="241464" y="179562"/>
                    </a:cubicBezTo>
                    <a:cubicBezTo>
                      <a:pt x="237095" y="186300"/>
                      <a:pt x="232727" y="193038"/>
                      <a:pt x="228643" y="199776"/>
                    </a:cubicBezTo>
                    <a:cubicBezTo>
                      <a:pt x="222946" y="209266"/>
                      <a:pt x="217723" y="218756"/>
                      <a:pt x="211835" y="227677"/>
                    </a:cubicBezTo>
                    <a:cubicBezTo>
                      <a:pt x="205187" y="237639"/>
                      <a:pt x="199157" y="248003"/>
                      <a:pt x="193792" y="258710"/>
                    </a:cubicBezTo>
                    <a:cubicBezTo>
                      <a:pt x="191750" y="262793"/>
                      <a:pt x="189366" y="266697"/>
                      <a:pt x="186669" y="270382"/>
                    </a:cubicBezTo>
                    <a:cubicBezTo>
                      <a:pt x="161779" y="305941"/>
                      <a:pt x="140887" y="344132"/>
                      <a:pt x="124373" y="384264"/>
                    </a:cubicBezTo>
                    <a:cubicBezTo>
                      <a:pt x="114877" y="406376"/>
                      <a:pt x="104905" y="428013"/>
                      <a:pt x="94460" y="449556"/>
                    </a:cubicBezTo>
                    <a:cubicBezTo>
                      <a:pt x="84013" y="471098"/>
                      <a:pt x="73472" y="491407"/>
                      <a:pt x="65400" y="513424"/>
                    </a:cubicBezTo>
                    <a:cubicBezTo>
                      <a:pt x="62409" y="522744"/>
                      <a:pt x="55458" y="530276"/>
                      <a:pt x="46407" y="534018"/>
                    </a:cubicBezTo>
                    <a:cubicBezTo>
                      <a:pt x="42229" y="535726"/>
                      <a:pt x="38146" y="537814"/>
                      <a:pt x="33872" y="539332"/>
                    </a:cubicBezTo>
                    <a:cubicBezTo>
                      <a:pt x="26608" y="542027"/>
                      <a:pt x="18460" y="538896"/>
                      <a:pt x="14880" y="532025"/>
                    </a:cubicBezTo>
                    <a:cubicBezTo>
                      <a:pt x="12885" y="527944"/>
                      <a:pt x="10986" y="523768"/>
                      <a:pt x="8992" y="519688"/>
                    </a:cubicBezTo>
                    <a:cubicBezTo>
                      <a:pt x="8232" y="518169"/>
                      <a:pt x="7567" y="516081"/>
                      <a:pt x="6333" y="515417"/>
                    </a:cubicBezTo>
                    <a:cubicBezTo>
                      <a:pt x="-2119" y="511336"/>
                      <a:pt x="-125" y="504693"/>
                      <a:pt x="1205" y="497765"/>
                    </a:cubicBezTo>
                    <a:cubicBezTo>
                      <a:pt x="4405" y="482712"/>
                      <a:pt x="8564" y="467877"/>
                      <a:pt x="13645" y="453352"/>
                    </a:cubicBezTo>
                    <a:cubicBezTo>
                      <a:pt x="21147" y="431145"/>
                      <a:pt x="29884" y="409413"/>
                      <a:pt x="39190" y="387965"/>
                    </a:cubicBezTo>
                    <a:cubicBezTo>
                      <a:pt x="55904" y="349182"/>
                      <a:pt x="74394" y="311221"/>
                      <a:pt x="94649" y="274084"/>
                    </a:cubicBezTo>
                    <a:cubicBezTo>
                      <a:pt x="100262" y="263406"/>
                      <a:pt x="106605" y="253131"/>
                      <a:pt x="113642" y="243336"/>
                    </a:cubicBezTo>
                    <a:cubicBezTo>
                      <a:pt x="115465" y="241119"/>
                      <a:pt x="116966" y="238660"/>
                      <a:pt x="118105" y="236028"/>
                    </a:cubicBezTo>
                    <a:cubicBezTo>
                      <a:pt x="123689" y="224209"/>
                      <a:pt x="130299" y="212905"/>
                      <a:pt x="137858" y="202243"/>
                    </a:cubicBezTo>
                    <a:cubicBezTo>
                      <a:pt x="144410" y="190191"/>
                      <a:pt x="151438" y="178423"/>
                      <a:pt x="158370" y="166656"/>
                    </a:cubicBezTo>
                    <a:cubicBezTo>
                      <a:pt x="165303" y="154888"/>
                      <a:pt x="171855" y="144164"/>
                      <a:pt x="178882" y="132966"/>
                    </a:cubicBezTo>
                    <a:cubicBezTo>
                      <a:pt x="204057" y="92150"/>
                      <a:pt x="231711" y="52914"/>
                      <a:pt x="261691" y="15478"/>
                    </a:cubicBezTo>
                    <a:cubicBezTo>
                      <a:pt x="264521" y="11877"/>
                      <a:pt x="267531" y="8424"/>
                      <a:pt x="270713" y="5134"/>
                    </a:cubicBezTo>
                    <a:cubicBezTo>
                      <a:pt x="274369" y="1382"/>
                      <a:pt x="279554" y="-475"/>
                      <a:pt x="284767" y="104"/>
                    </a:cubicBezTo>
                    <a:cubicBezTo>
                      <a:pt x="287046" y="166"/>
                      <a:pt x="289316" y="516"/>
                      <a:pt x="291510" y="1148"/>
                    </a:cubicBezTo>
                    <a:cubicBezTo>
                      <a:pt x="302240" y="4659"/>
                      <a:pt x="312971" y="8361"/>
                      <a:pt x="323513" y="11967"/>
                    </a:cubicBezTo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54" name="Freeform 53">
                <a:extLst>
                  <a:ext uri="{FF2B5EF4-FFF2-40B4-BE49-F238E27FC236}">
                    <a16:creationId xmlns:a16="http://schemas.microsoft.com/office/drawing/2014/main" id="{9B01FE26-C35D-D14F-A071-DFD34F7B04A1}"/>
                  </a:ext>
                </a:extLst>
              </p:cNvPr>
              <p:cNvSpPr/>
              <p:nvPr/>
            </p:nvSpPr>
            <p:spPr>
              <a:xfrm>
                <a:off x="5588240" y="-82064"/>
                <a:ext cx="97217" cy="64492"/>
              </a:xfrm>
              <a:custGeom>
                <a:avLst/>
                <a:gdLst>
                  <a:gd name="connsiteX0" fmla="*/ 25057 w 97217"/>
                  <a:gd name="connsiteY0" fmla="*/ 0 h 64492"/>
                  <a:gd name="connsiteX1" fmla="*/ 35788 w 97217"/>
                  <a:gd name="connsiteY1" fmla="*/ 1613 h 64492"/>
                  <a:gd name="connsiteX2" fmla="*/ 57724 w 97217"/>
                  <a:gd name="connsiteY2" fmla="*/ 3227 h 64492"/>
                  <a:gd name="connsiteX3" fmla="*/ 76717 w 97217"/>
                  <a:gd name="connsiteY3" fmla="*/ 8731 h 64492"/>
                  <a:gd name="connsiteX4" fmla="*/ 94760 w 97217"/>
                  <a:gd name="connsiteY4" fmla="*/ 28850 h 64492"/>
                  <a:gd name="connsiteX5" fmla="*/ 94760 w 97217"/>
                  <a:gd name="connsiteY5" fmla="*/ 44888 h 64492"/>
                  <a:gd name="connsiteX6" fmla="*/ 80041 w 97217"/>
                  <a:gd name="connsiteY6" fmla="*/ 61401 h 64492"/>
                  <a:gd name="connsiteX7" fmla="*/ 70544 w 97217"/>
                  <a:gd name="connsiteY7" fmla="*/ 64438 h 64492"/>
                  <a:gd name="connsiteX8" fmla="*/ 46993 w 97217"/>
                  <a:gd name="connsiteY8" fmla="*/ 60642 h 64492"/>
                  <a:gd name="connsiteX9" fmla="*/ 13186 w 97217"/>
                  <a:gd name="connsiteY9" fmla="*/ 38909 h 64492"/>
                  <a:gd name="connsiteX10" fmla="*/ 1126 w 97217"/>
                  <a:gd name="connsiteY10" fmla="*/ 18316 h 64492"/>
                  <a:gd name="connsiteX11" fmla="*/ 6472 w 97217"/>
                  <a:gd name="connsiteY11" fmla="*/ 3123 h 64492"/>
                  <a:gd name="connsiteX12" fmla="*/ 8913 w 97217"/>
                  <a:gd name="connsiteY12" fmla="*/ 2278 h 64492"/>
                  <a:gd name="connsiteX13" fmla="*/ 17270 w 97217"/>
                  <a:gd name="connsiteY13" fmla="*/ 569 h 64492"/>
                  <a:gd name="connsiteX14" fmla="*/ 25152 w 97217"/>
                  <a:gd name="connsiteY14" fmla="*/ 0 h 64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7217" h="64492">
                    <a:moveTo>
                      <a:pt x="25057" y="0"/>
                    </a:moveTo>
                    <a:cubicBezTo>
                      <a:pt x="28665" y="335"/>
                      <a:pt x="32245" y="873"/>
                      <a:pt x="35788" y="1613"/>
                    </a:cubicBezTo>
                    <a:cubicBezTo>
                      <a:pt x="42910" y="3665"/>
                      <a:pt x="50383" y="4214"/>
                      <a:pt x="57724" y="3227"/>
                    </a:cubicBezTo>
                    <a:cubicBezTo>
                      <a:pt x="64524" y="2611"/>
                      <a:pt x="71304" y="4576"/>
                      <a:pt x="76717" y="8731"/>
                    </a:cubicBezTo>
                    <a:cubicBezTo>
                      <a:pt x="84314" y="13832"/>
                      <a:pt x="90515" y="20747"/>
                      <a:pt x="94760" y="28850"/>
                    </a:cubicBezTo>
                    <a:cubicBezTo>
                      <a:pt x="98036" y="33696"/>
                      <a:pt x="98036" y="40043"/>
                      <a:pt x="94760" y="44888"/>
                    </a:cubicBezTo>
                    <a:cubicBezTo>
                      <a:pt x="90810" y="51175"/>
                      <a:pt x="85834" y="56757"/>
                      <a:pt x="80041" y="61401"/>
                    </a:cubicBezTo>
                    <a:cubicBezTo>
                      <a:pt x="77420" y="63662"/>
                      <a:pt x="73991" y="64759"/>
                      <a:pt x="70544" y="64438"/>
                    </a:cubicBezTo>
                    <a:cubicBezTo>
                      <a:pt x="62662" y="63299"/>
                      <a:pt x="54685" y="62445"/>
                      <a:pt x="46993" y="60642"/>
                    </a:cubicBezTo>
                    <a:cubicBezTo>
                      <a:pt x="33556" y="57503"/>
                      <a:pt x="21619" y="49828"/>
                      <a:pt x="13186" y="38909"/>
                    </a:cubicBezTo>
                    <a:cubicBezTo>
                      <a:pt x="8334" y="32564"/>
                      <a:pt x="4288" y="25648"/>
                      <a:pt x="1126" y="18316"/>
                    </a:cubicBezTo>
                    <a:cubicBezTo>
                      <a:pt x="-1600" y="12645"/>
                      <a:pt x="793" y="5843"/>
                      <a:pt x="6472" y="3123"/>
                    </a:cubicBezTo>
                    <a:cubicBezTo>
                      <a:pt x="7251" y="2749"/>
                      <a:pt x="8068" y="2466"/>
                      <a:pt x="8913" y="2278"/>
                    </a:cubicBezTo>
                    <a:cubicBezTo>
                      <a:pt x="11657" y="1508"/>
                      <a:pt x="14449" y="937"/>
                      <a:pt x="17270" y="569"/>
                    </a:cubicBezTo>
                    <a:cubicBezTo>
                      <a:pt x="19454" y="569"/>
                      <a:pt x="21733" y="569"/>
                      <a:pt x="25152" y="0"/>
                    </a:cubicBezTo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</p:grpSp>
      </p:grpSp>
      <p:pic>
        <p:nvPicPr>
          <p:cNvPr id="10" name="Graphic 9">
            <a:extLst>
              <a:ext uri="{FF2B5EF4-FFF2-40B4-BE49-F238E27FC236}">
                <a16:creationId xmlns:a16="http://schemas.microsoft.com/office/drawing/2014/main" id="{54B8AABE-ECCD-CE4E-9D51-DE65BBE2A48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5881" y="358547"/>
            <a:ext cx="2165015" cy="33000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92221F4C-4D30-B24D-A195-02E62C15F698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08066" y="2547151"/>
            <a:ext cx="3762457" cy="1763699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21899" tIns="60949" rIns="121899" bIns="60949" numCol="1" anchor="ctr" anchorCtr="0" compatLnSpc="1">
            <a:prstTxWarp prst="textNoShape">
              <a:avLst/>
            </a:prstTxWarp>
          </a:bodyPr>
          <a:lstStyle>
            <a:lvl1pPr marL="6251" indent="-6251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3200" b="0" i="0" u="none" kern="1200" dirty="0">
                <a:solidFill>
                  <a:schemeClr val="bg2"/>
                </a:solidFill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defRPr>
            </a:lvl1pPr>
            <a:lvl2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4572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4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6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8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pPr marL="8334" marR="0" lvl="0" indent="-8334" defTabSz="121917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ＭＳ Ｐゴシック" charset="0"/>
                <a:cs typeface="CiscoSansTT Light" panose="020B0503020201020303" pitchFamily="34" charset="0"/>
              </a:rPr>
              <a:t>Thank you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C58AD29-235E-404E-93AF-A822BBF6C2D4}"/>
              </a:ext>
            </a:extLst>
          </p:cNvPr>
          <p:cNvSpPr txBox="1"/>
          <p:nvPr userDrawn="1"/>
        </p:nvSpPr>
        <p:spPr>
          <a:xfrm>
            <a:off x="5715128" y="6577313"/>
            <a:ext cx="761747" cy="25654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lvl="0" algn="ctr">
              <a:defRPr/>
            </a:pPr>
            <a:r>
              <a:rPr lang="en-US" sz="1067">
                <a:solidFill>
                  <a:schemeClr val="bg2"/>
                </a:solidFill>
                <a:latin typeface="+mn-lt"/>
                <a:cs typeface="CiscoSansTT Light" panose="020B0503020201020303" pitchFamily="34" charset="0"/>
              </a:rPr>
              <a:t>#</a:t>
            </a:r>
            <a:r>
              <a:rPr lang="en-US" sz="1067" err="1">
                <a:solidFill>
                  <a:schemeClr val="bg2"/>
                </a:solidFill>
                <a:latin typeface="+mn-lt"/>
                <a:cs typeface="CiscoSansTT Light" panose="020B0503020201020303" pitchFamily="34" charset="0"/>
              </a:rPr>
              <a:t>CiscoLive</a:t>
            </a:r>
            <a:endParaRPr lang="en-US" sz="1067">
              <a:solidFill>
                <a:schemeClr val="bg2"/>
              </a:solidFill>
              <a:latin typeface="+mn-lt"/>
              <a:cs typeface="CiscoSansTT Light" panose="020B0503020201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5707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2" cy="6860033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762000" cy="76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762000" y="0"/>
            <a:ext cx="762000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1524000" y="0"/>
            <a:ext cx="762000" cy="76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2286000" y="0"/>
            <a:ext cx="762000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3048000" y="1"/>
            <a:ext cx="762000" cy="76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3810000" y="1"/>
            <a:ext cx="762000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4572000" y="1"/>
            <a:ext cx="762000" cy="76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5334000" y="1"/>
            <a:ext cx="762000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 userDrawn="1"/>
        </p:nvSpPr>
        <p:spPr>
          <a:xfrm>
            <a:off x="6096000" y="1"/>
            <a:ext cx="762000" cy="76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 userDrawn="1"/>
        </p:nvSpPr>
        <p:spPr>
          <a:xfrm>
            <a:off x="6858000" y="1"/>
            <a:ext cx="762000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 userDrawn="1"/>
        </p:nvSpPr>
        <p:spPr>
          <a:xfrm>
            <a:off x="7620000" y="1"/>
            <a:ext cx="762000" cy="76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 userDrawn="1"/>
        </p:nvSpPr>
        <p:spPr>
          <a:xfrm>
            <a:off x="8382000" y="1"/>
            <a:ext cx="762000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 userDrawn="1"/>
        </p:nvSpPr>
        <p:spPr>
          <a:xfrm>
            <a:off x="9144000" y="0"/>
            <a:ext cx="762000" cy="76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 userDrawn="1"/>
        </p:nvSpPr>
        <p:spPr>
          <a:xfrm>
            <a:off x="9906000" y="0"/>
            <a:ext cx="762000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 userDrawn="1"/>
        </p:nvSpPr>
        <p:spPr>
          <a:xfrm>
            <a:off x="10668000" y="0"/>
            <a:ext cx="762000" cy="76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 userDrawn="1"/>
        </p:nvSpPr>
        <p:spPr>
          <a:xfrm>
            <a:off x="11430000" y="0"/>
            <a:ext cx="762000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 userDrawn="1"/>
        </p:nvSpPr>
        <p:spPr>
          <a:xfrm rot="5400000">
            <a:off x="0" y="762000"/>
            <a:ext cx="762000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 userDrawn="1"/>
        </p:nvSpPr>
        <p:spPr>
          <a:xfrm rot="5400000">
            <a:off x="0" y="1524000"/>
            <a:ext cx="762000" cy="76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 userDrawn="1"/>
        </p:nvSpPr>
        <p:spPr>
          <a:xfrm rot="5400000">
            <a:off x="0" y="2286000"/>
            <a:ext cx="762000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 userDrawn="1"/>
        </p:nvSpPr>
        <p:spPr>
          <a:xfrm rot="5400000">
            <a:off x="-1" y="3048000"/>
            <a:ext cx="762000" cy="76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 userDrawn="1"/>
        </p:nvSpPr>
        <p:spPr>
          <a:xfrm rot="5400000">
            <a:off x="-1" y="3810000"/>
            <a:ext cx="762000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 userDrawn="1"/>
        </p:nvSpPr>
        <p:spPr>
          <a:xfrm rot="5400000">
            <a:off x="-1" y="4572000"/>
            <a:ext cx="762000" cy="76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 userDrawn="1"/>
        </p:nvSpPr>
        <p:spPr>
          <a:xfrm rot="5400000">
            <a:off x="-1" y="5334000"/>
            <a:ext cx="762000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 userDrawn="1"/>
        </p:nvSpPr>
        <p:spPr>
          <a:xfrm rot="5400000">
            <a:off x="-1" y="6096000"/>
            <a:ext cx="762000" cy="76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 userDrawn="1"/>
        </p:nvSpPr>
        <p:spPr>
          <a:xfrm>
            <a:off x="-1" y="0"/>
            <a:ext cx="381000" cy="381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 userDrawn="1"/>
        </p:nvSpPr>
        <p:spPr>
          <a:xfrm>
            <a:off x="380999" y="381000"/>
            <a:ext cx="381000" cy="381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 userDrawn="1"/>
        </p:nvSpPr>
        <p:spPr>
          <a:xfrm>
            <a:off x="1911977" y="-1"/>
            <a:ext cx="381000" cy="381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 userDrawn="1"/>
        </p:nvSpPr>
        <p:spPr>
          <a:xfrm>
            <a:off x="-1" y="1904999"/>
            <a:ext cx="381000" cy="381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 userDrawn="1"/>
        </p:nvSpPr>
        <p:spPr>
          <a:xfrm>
            <a:off x="11811000" y="6477000"/>
            <a:ext cx="381000" cy="381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 userDrawn="1"/>
        </p:nvSpPr>
        <p:spPr>
          <a:xfrm>
            <a:off x="379010" y="2100714"/>
            <a:ext cx="185285" cy="18528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 userDrawn="1"/>
        </p:nvSpPr>
        <p:spPr>
          <a:xfrm>
            <a:off x="379010" y="1913964"/>
            <a:ext cx="185285" cy="18528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62000" y="4619295"/>
            <a:ext cx="7949514" cy="57544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3200" b="0" i="0" baseline="0">
                <a:solidFill>
                  <a:srgbClr val="C3E1E4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SubHeader</a:t>
            </a: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60033"/>
          </a:xfrm>
          <a:prstGeom prst="rect">
            <a:avLst/>
          </a:prstGeom>
        </p:spPr>
      </p:pic>
      <p:sp>
        <p:nvSpPr>
          <p:cNvPr id="46" name="Rectangle 45"/>
          <p:cNvSpPr/>
          <p:nvPr userDrawn="1"/>
        </p:nvSpPr>
        <p:spPr>
          <a:xfrm>
            <a:off x="4384988" y="973905"/>
            <a:ext cx="3054978" cy="1528483"/>
          </a:xfrm>
          <a:prstGeom prst="rect">
            <a:avLst/>
          </a:prstGeom>
          <a:solidFill>
            <a:srgbClr val="519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 userDrawn="1"/>
        </p:nvSpPr>
        <p:spPr>
          <a:xfrm>
            <a:off x="1911975" y="385481"/>
            <a:ext cx="3054978" cy="1528483"/>
          </a:xfrm>
          <a:prstGeom prst="rect">
            <a:avLst/>
          </a:prstGeom>
          <a:solidFill>
            <a:srgbClr val="73AC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 userDrawn="1"/>
        </p:nvSpPr>
        <p:spPr>
          <a:xfrm>
            <a:off x="762000" y="6093967"/>
            <a:ext cx="770268" cy="764033"/>
          </a:xfrm>
          <a:prstGeom prst="rect">
            <a:avLst/>
          </a:prstGeom>
          <a:solidFill>
            <a:srgbClr val="519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Subtitle 2"/>
          <p:cNvSpPr txBox="1">
            <a:spLocks/>
          </p:cNvSpPr>
          <p:nvPr userDrawn="1"/>
        </p:nvSpPr>
        <p:spPr>
          <a:xfrm>
            <a:off x="762000" y="4619295"/>
            <a:ext cx="6870441" cy="109570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0" i="0" kern="1200" baseline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err="1">
                <a:solidFill>
                  <a:srgbClr val="CCE2ED"/>
                </a:solidFill>
              </a:rPr>
              <a:t>SubHeader</a:t>
            </a:r>
            <a:endParaRPr lang="en-US">
              <a:solidFill>
                <a:srgbClr val="CCE2ED"/>
              </a:solidFill>
            </a:endParaRPr>
          </a:p>
        </p:txBody>
      </p:sp>
      <p:pic>
        <p:nvPicPr>
          <p:cNvPr id="49" name="Graphic 48">
            <a:extLst>
              <a:ext uri="{FF2B5EF4-FFF2-40B4-BE49-F238E27FC236}">
                <a16:creationId xmlns:a16="http://schemas.microsoft.com/office/drawing/2014/main" id="{DC04A61E-6C70-4946-9036-3A4E811513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9270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 flipH="1">
            <a:off x="379010" y="1913961"/>
            <a:ext cx="1532959" cy="4561091"/>
          </a:xfrm>
          <a:prstGeom prst="rect">
            <a:avLst/>
          </a:prstGeom>
          <a:solidFill>
            <a:srgbClr val="73AC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911977" y="1913963"/>
            <a:ext cx="9899022" cy="4561089"/>
          </a:xfrm>
          <a:prstGeom prst="rect">
            <a:avLst/>
          </a:prstGeom>
          <a:solidFill>
            <a:srgbClr val="519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1911980" y="381001"/>
            <a:ext cx="9899020" cy="1532966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ctr">
              <a:lnSpc>
                <a:spcPct val="150000"/>
              </a:lnSpc>
              <a:defRPr sz="3200" b="0" i="0" baseline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 rot="16200000">
            <a:off x="10146506" y="4004010"/>
            <a:ext cx="3709986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0" i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Every @</a:t>
            </a:r>
            <a:r>
              <a:rPr lang="en-US" sz="1200" b="0" i="0" err="1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CiscoCC</a:t>
            </a:r>
            <a:r>
              <a:rPr lang="en-US" sz="1200" b="0" i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 Needs</a:t>
            </a:r>
            <a:r>
              <a:rPr lang="en-US" sz="1200" b="0" i="0" baseline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 2Ring ..</a:t>
            </a:r>
            <a:endParaRPr lang="en-US" sz="1200" b="0" i="0">
              <a:solidFill>
                <a:srgbClr val="5196C4"/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911975" y="1913963"/>
            <a:ext cx="185285" cy="185285"/>
          </a:xfrm>
          <a:prstGeom prst="rect">
            <a:avLst/>
          </a:prstGeom>
          <a:solidFill>
            <a:srgbClr val="519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11625714" y="6289767"/>
            <a:ext cx="185285" cy="185285"/>
          </a:xfrm>
          <a:prstGeom prst="rect">
            <a:avLst/>
          </a:prstGeom>
          <a:solidFill>
            <a:srgbClr val="519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379012" y="6092106"/>
            <a:ext cx="1532963" cy="38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BFE8C72-A5A6-468F-A77B-69A7997F2DB5}" type="slidenum">
              <a:rPr lang="en-US" sz="1200" smtClean="0">
                <a:solidFill>
                  <a:srgbClr val="DCEBF2"/>
                </a:solidFill>
              </a:rPr>
              <a:t>‹#›</a:t>
            </a:fld>
            <a:endParaRPr lang="en-US" sz="1200">
              <a:solidFill>
                <a:srgbClr val="DCEBF2"/>
              </a:solidFill>
            </a:endParaRP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2097260" y="2099248"/>
            <a:ext cx="9528451" cy="4190519"/>
          </a:xfrm>
          <a:prstGeom prst="rect">
            <a:avLst/>
          </a:prstGeom>
        </p:spPr>
        <p:txBody>
          <a:bodyPr numCol="1" anchor="ctr"/>
          <a:lstStyle>
            <a:lvl1pPr marL="0" indent="0">
              <a:buFontTx/>
              <a:buNone/>
              <a:defRPr sz="2400" b="0" i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525463" indent="-342900">
              <a:buFont typeface="Arial" charset="0"/>
              <a:buChar char="•"/>
              <a:tabLst/>
              <a:defRPr sz="2000" b="0" i="0">
                <a:solidFill>
                  <a:srgbClr val="DCEBF2"/>
                </a:solidFill>
                <a:latin typeface="Roboto Light" charset="0"/>
                <a:ea typeface="Roboto Light" charset="0"/>
                <a:cs typeface="Roboto Light" charset="0"/>
              </a:defRPr>
            </a:lvl2pPr>
            <a:lvl3pPr marL="709613" indent="-342900">
              <a:buFont typeface="Arial" charset="0"/>
              <a:buChar char="•"/>
              <a:tabLst/>
              <a:defRPr sz="2000" b="0" i="0">
                <a:solidFill>
                  <a:srgbClr val="DCEBF2"/>
                </a:solidFill>
                <a:latin typeface="Roboto Light" charset="0"/>
                <a:ea typeface="Roboto Light" charset="0"/>
                <a:cs typeface="Roboto Light" charset="0"/>
              </a:defRPr>
            </a:lvl3pPr>
            <a:lvl4pPr marL="877888" indent="-342900">
              <a:buFont typeface="Arial" charset="0"/>
              <a:buChar char="•"/>
              <a:tabLst/>
              <a:defRPr sz="2000" b="0" i="0">
                <a:solidFill>
                  <a:srgbClr val="DCEBF2"/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>
              <a:defRPr sz="2000" b="0" i="0">
                <a:solidFill>
                  <a:srgbClr val="C3E1E4"/>
                </a:solidFill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en-US"/>
              <a:t>Business Value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CF97DFD-A096-49B7-925B-58881F27F7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8761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911977" y="1913963"/>
            <a:ext cx="9899022" cy="4561089"/>
          </a:xfrm>
          <a:prstGeom prst="rect">
            <a:avLst/>
          </a:prstGeom>
          <a:solidFill>
            <a:srgbClr val="519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1911980" y="381001"/>
            <a:ext cx="9899020" cy="1532966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ctr">
              <a:lnSpc>
                <a:spcPct val="150000"/>
              </a:lnSpc>
              <a:defRPr sz="3200" b="0" i="0" baseline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1911975" y="1913963"/>
            <a:ext cx="185285" cy="185285"/>
          </a:xfrm>
          <a:prstGeom prst="rect">
            <a:avLst/>
          </a:prstGeom>
          <a:solidFill>
            <a:srgbClr val="519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11625714" y="6289767"/>
            <a:ext cx="185285" cy="185285"/>
          </a:xfrm>
          <a:prstGeom prst="rect">
            <a:avLst/>
          </a:prstGeom>
          <a:solidFill>
            <a:srgbClr val="519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379012" y="6092106"/>
            <a:ext cx="1532963" cy="38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BFE8C72-A5A6-468F-A77B-69A7997F2DB5}" type="slidenum">
              <a:rPr lang="en-US" sz="1200" smtClean="0">
                <a:solidFill>
                  <a:srgbClr val="DCEBF2"/>
                </a:solidFill>
              </a:rPr>
              <a:t>‹#›</a:t>
            </a:fld>
            <a:endParaRPr lang="en-US" sz="1200">
              <a:solidFill>
                <a:srgbClr val="DCEBF2"/>
              </a:solidFill>
            </a:endParaRP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2097260" y="2099248"/>
            <a:ext cx="9528451" cy="4190519"/>
          </a:xfrm>
          <a:prstGeom prst="rect">
            <a:avLst/>
          </a:prstGeom>
        </p:spPr>
        <p:txBody>
          <a:bodyPr numCol="1" anchor="ctr"/>
          <a:lstStyle>
            <a:lvl1pPr marL="0" indent="0">
              <a:buFontTx/>
              <a:buNone/>
              <a:defRPr sz="2400" b="0" i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525463" indent="-342900">
              <a:buFont typeface="Arial" charset="0"/>
              <a:buChar char="•"/>
              <a:tabLst/>
              <a:defRPr sz="2000" b="0" i="0">
                <a:solidFill>
                  <a:srgbClr val="DCEBF2"/>
                </a:solidFill>
                <a:latin typeface="Roboto Light" charset="0"/>
                <a:ea typeface="Roboto Light" charset="0"/>
                <a:cs typeface="Roboto Light" charset="0"/>
              </a:defRPr>
            </a:lvl2pPr>
            <a:lvl3pPr marL="709613" indent="-342900">
              <a:buFont typeface="Arial" charset="0"/>
              <a:buChar char="•"/>
              <a:tabLst/>
              <a:defRPr sz="2000" b="0" i="0">
                <a:solidFill>
                  <a:srgbClr val="DCEBF2"/>
                </a:solidFill>
                <a:latin typeface="Roboto Light" charset="0"/>
                <a:ea typeface="Roboto Light" charset="0"/>
                <a:cs typeface="Roboto Light" charset="0"/>
              </a:defRPr>
            </a:lvl3pPr>
            <a:lvl4pPr marL="877888" indent="-342900">
              <a:buFont typeface="Arial" charset="0"/>
              <a:buChar char="•"/>
              <a:tabLst/>
              <a:defRPr sz="2000" b="0" i="0">
                <a:solidFill>
                  <a:srgbClr val="DCEBF2"/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>
              <a:defRPr sz="2000" b="0" i="0">
                <a:solidFill>
                  <a:srgbClr val="C3E1E4"/>
                </a:solidFill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en-US"/>
              <a:t>Business Value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BBEBF05-962E-4D3C-83C7-58DFFD2890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9216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79012" y="381001"/>
            <a:ext cx="11431987" cy="6094051"/>
          </a:xfrm>
          <a:prstGeom prst="rect">
            <a:avLst/>
          </a:prstGeom>
          <a:solidFill>
            <a:srgbClr val="ED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0EA6B96-280E-4399-AC4F-1994ED5833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888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762001" y="1913963"/>
            <a:ext cx="6457666" cy="2705329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algn="l">
              <a:defRPr sz="4000" b="0" i="0" baseline="0">
                <a:solidFill>
                  <a:schemeClr val="bg1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r>
              <a:rPr lang="en-US" kern="0"/>
              <a:t>What’s new with </a:t>
            </a:r>
            <a:br>
              <a:rPr lang="en-US" kern="0"/>
            </a:br>
            <a:r>
              <a:rPr lang="en-US" kern="0"/>
              <a:t>2Ring </a:t>
            </a:r>
            <a:r>
              <a:rPr lang="en-US" kern="0" err="1"/>
              <a:t>Dashoards</a:t>
            </a:r>
            <a:r>
              <a:rPr lang="en-US" kern="0"/>
              <a:t> </a:t>
            </a:r>
            <a:br>
              <a:rPr lang="en-US" kern="0"/>
            </a:br>
            <a:r>
              <a:rPr lang="en-US" kern="0"/>
              <a:t>&amp; Wallboards ..</a:t>
            </a:r>
            <a:endParaRPr lang="en-US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62000" y="4619295"/>
            <a:ext cx="6457667" cy="109570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0" i="0" baseline="0">
                <a:solidFill>
                  <a:srgbClr val="CCE2ED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SubHeader</a:t>
            </a:r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01122DA-7DEA-4B82-A496-8ED372FF6F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9429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79012" y="381001"/>
            <a:ext cx="11431987" cy="6094051"/>
          </a:xfrm>
          <a:prstGeom prst="rect">
            <a:avLst/>
          </a:prstGeom>
          <a:solidFill>
            <a:srgbClr val="DCE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ACF123D-4F1E-416B-A449-B5E72A47C8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9915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79012" y="381001"/>
            <a:ext cx="11431987" cy="6094051"/>
          </a:xfrm>
          <a:prstGeom prst="rect">
            <a:avLst/>
          </a:prstGeom>
          <a:solidFill>
            <a:srgbClr val="CCE2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CB8B3D9-D320-4D29-9F35-A1D6CD0AB9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7465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79012" y="381001"/>
            <a:ext cx="11431987" cy="6094051"/>
          </a:xfrm>
          <a:prstGeom prst="rect">
            <a:avLst/>
          </a:prstGeom>
          <a:solidFill>
            <a:srgbClr val="BAD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0D85E69-ED1E-4922-9D7E-345AC52841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8548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79012" y="381001"/>
            <a:ext cx="11431987" cy="6094051"/>
          </a:xfrm>
          <a:prstGeom prst="rect">
            <a:avLst/>
          </a:prstGeom>
          <a:solidFill>
            <a:srgbClr val="A8C9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9439FEF-58DD-4283-9B0D-A1A6B21E19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8982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79012" y="381001"/>
            <a:ext cx="11431987" cy="6094051"/>
          </a:xfrm>
          <a:prstGeom prst="rect">
            <a:avLst/>
          </a:prstGeom>
          <a:solidFill>
            <a:srgbClr val="96BF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EB4937F-01EC-417D-81F5-1C1C6FAC1D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5445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79012" y="381001"/>
            <a:ext cx="11431987" cy="6094051"/>
          </a:xfrm>
          <a:prstGeom prst="rect">
            <a:avLst/>
          </a:prstGeom>
          <a:solidFill>
            <a:srgbClr val="85B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D741DA5-BC5C-4CCC-9E51-7A5A0AC6F8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0885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79012" y="381001"/>
            <a:ext cx="11431987" cy="6094051"/>
          </a:xfrm>
          <a:prstGeom prst="rect">
            <a:avLst/>
          </a:prstGeom>
          <a:solidFill>
            <a:srgbClr val="73AB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45F92B1-0923-42C3-8014-395154DED9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2930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79012" y="381001"/>
            <a:ext cx="11431987" cy="6094051"/>
          </a:xfrm>
          <a:prstGeom prst="rect">
            <a:avLst/>
          </a:prstGeom>
          <a:solidFill>
            <a:srgbClr val="61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2F36265-B52E-4888-AEF5-4B408D7C7B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1204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79012" y="381001"/>
            <a:ext cx="11431987" cy="6094051"/>
          </a:xfrm>
          <a:prstGeom prst="rect">
            <a:avLst/>
          </a:prstGeom>
          <a:solidFill>
            <a:srgbClr val="519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863F65A-BF71-42E2-BBF8-5416C03232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1370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 flipH="1">
            <a:off x="379012" y="1913963"/>
            <a:ext cx="1532959" cy="4561091"/>
          </a:xfrm>
          <a:prstGeom prst="rect">
            <a:avLst/>
          </a:prstGeom>
          <a:solidFill>
            <a:srgbClr val="73AC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911977" y="1913963"/>
            <a:ext cx="9899022" cy="4561089"/>
          </a:xfrm>
          <a:prstGeom prst="rect">
            <a:avLst/>
          </a:prstGeom>
          <a:solidFill>
            <a:srgbClr val="315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1911980" y="381001"/>
            <a:ext cx="9899020" cy="1532966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ctr">
              <a:lnSpc>
                <a:spcPct val="150000"/>
              </a:lnSpc>
              <a:defRPr sz="3200" b="0" i="0" baseline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1911975" y="1913963"/>
            <a:ext cx="185285" cy="185285"/>
          </a:xfrm>
          <a:prstGeom prst="rect">
            <a:avLst/>
          </a:prstGeom>
          <a:solidFill>
            <a:srgbClr val="315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11625714" y="6289767"/>
            <a:ext cx="185285" cy="185285"/>
          </a:xfrm>
          <a:prstGeom prst="rect">
            <a:avLst/>
          </a:prstGeom>
          <a:solidFill>
            <a:srgbClr val="315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379012" y="6092106"/>
            <a:ext cx="1532963" cy="38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BFE8C72-A5A6-468F-A77B-69A7997F2DB5}" type="slidenum">
              <a:rPr lang="en-US" sz="1200" smtClean="0">
                <a:solidFill>
                  <a:srgbClr val="CCE2ED"/>
                </a:solidFill>
              </a:rPr>
              <a:t>‹#›</a:t>
            </a:fld>
            <a:endParaRPr lang="en-US" sz="1200">
              <a:solidFill>
                <a:srgbClr val="CCE2ED"/>
              </a:solidFill>
            </a:endParaRP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2097260" y="2099248"/>
            <a:ext cx="9528451" cy="4190519"/>
          </a:xfrm>
          <a:prstGeom prst="rect">
            <a:avLst/>
          </a:prstGeom>
        </p:spPr>
        <p:txBody>
          <a:bodyPr numCol="1" anchor="ctr"/>
          <a:lstStyle>
            <a:lvl1pPr marL="0" indent="0">
              <a:buFontTx/>
              <a:buNone/>
              <a:defRPr sz="2400" b="0" i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525463" indent="-342900">
              <a:buFont typeface="Arial" charset="0"/>
              <a:buChar char="•"/>
              <a:tabLst/>
              <a:defRPr sz="2000" b="0" i="0">
                <a:solidFill>
                  <a:srgbClr val="DCEBF2"/>
                </a:solidFill>
                <a:latin typeface="Roboto Light" charset="0"/>
                <a:ea typeface="Roboto Light" charset="0"/>
                <a:cs typeface="Roboto Light" charset="0"/>
              </a:defRPr>
            </a:lvl2pPr>
            <a:lvl3pPr marL="709613" indent="-342900">
              <a:buFont typeface="Arial" charset="0"/>
              <a:buChar char="•"/>
              <a:tabLst/>
              <a:defRPr sz="2000" b="0" i="0">
                <a:solidFill>
                  <a:srgbClr val="DCEBF2"/>
                </a:solidFill>
                <a:latin typeface="Roboto Light" charset="0"/>
                <a:ea typeface="Roboto Light" charset="0"/>
                <a:cs typeface="Roboto Light" charset="0"/>
              </a:defRPr>
            </a:lvl3pPr>
            <a:lvl4pPr marL="877888" indent="-342900">
              <a:buFont typeface="Arial" charset="0"/>
              <a:buChar char="•"/>
              <a:tabLst/>
              <a:defRPr sz="2000" b="0" i="0">
                <a:solidFill>
                  <a:srgbClr val="DCEBF2"/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>
              <a:defRPr sz="2000" b="0" i="0">
                <a:solidFill>
                  <a:srgbClr val="C3E1E4"/>
                </a:solidFill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en-US"/>
              <a:t>Business Value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A664873D-48CC-47A1-BE1B-1CB1EB56C1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58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19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762000" y="1913963"/>
            <a:ext cx="6870441" cy="2705329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algn="l">
              <a:defRPr sz="4000" b="0" i="0" baseline="0">
                <a:solidFill>
                  <a:schemeClr val="bg1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r>
              <a:rPr lang="en-US" kern="0"/>
              <a:t>What’s new with </a:t>
            </a:r>
            <a:br>
              <a:rPr lang="en-US" kern="0"/>
            </a:br>
            <a:r>
              <a:rPr lang="en-US" kern="0"/>
              <a:t>2Ring </a:t>
            </a:r>
            <a:r>
              <a:rPr lang="en-US" kern="0" err="1"/>
              <a:t>Dashoards</a:t>
            </a:r>
            <a:r>
              <a:rPr lang="en-US" kern="0"/>
              <a:t> </a:t>
            </a:r>
            <a:br>
              <a:rPr lang="en-US" kern="0"/>
            </a:br>
            <a:r>
              <a:rPr lang="en-US" kern="0"/>
              <a:t>&amp; Wallboards ..</a:t>
            </a:r>
            <a:endParaRPr lang="en-US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62000" y="4619295"/>
            <a:ext cx="6870441" cy="109570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0" i="0" baseline="0">
                <a:solidFill>
                  <a:srgbClr val="CCE2ED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SubHeader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A4E9D0D-7909-40BC-A543-132F2A25C7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907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911977" y="1913963"/>
            <a:ext cx="9899022" cy="4561089"/>
          </a:xfrm>
          <a:prstGeom prst="rect">
            <a:avLst/>
          </a:prstGeom>
          <a:solidFill>
            <a:srgbClr val="315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1911980" y="381001"/>
            <a:ext cx="9899020" cy="1532966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ctr">
              <a:lnSpc>
                <a:spcPct val="150000"/>
              </a:lnSpc>
              <a:defRPr sz="3200" b="0" i="0" baseline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1911975" y="1913963"/>
            <a:ext cx="185285" cy="185285"/>
          </a:xfrm>
          <a:prstGeom prst="rect">
            <a:avLst/>
          </a:prstGeom>
          <a:solidFill>
            <a:srgbClr val="315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11625714" y="6289767"/>
            <a:ext cx="185285" cy="185285"/>
          </a:xfrm>
          <a:prstGeom prst="rect">
            <a:avLst/>
          </a:prstGeom>
          <a:solidFill>
            <a:srgbClr val="315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379012" y="6092106"/>
            <a:ext cx="1532963" cy="38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BFE8C72-A5A6-468F-A77B-69A7997F2DB5}" type="slidenum">
              <a:rPr lang="en-US" sz="1200" smtClean="0">
                <a:solidFill>
                  <a:srgbClr val="CCE2ED"/>
                </a:solidFill>
              </a:rPr>
              <a:t>‹#›</a:t>
            </a:fld>
            <a:endParaRPr lang="en-US" sz="1200">
              <a:solidFill>
                <a:srgbClr val="CCE2ED"/>
              </a:solidFill>
            </a:endParaRP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2097260" y="2099248"/>
            <a:ext cx="9528451" cy="4190519"/>
          </a:xfrm>
          <a:prstGeom prst="rect">
            <a:avLst/>
          </a:prstGeom>
        </p:spPr>
        <p:txBody>
          <a:bodyPr numCol="1" anchor="ctr"/>
          <a:lstStyle>
            <a:lvl1pPr marL="0" indent="0">
              <a:buFontTx/>
              <a:buNone/>
              <a:defRPr sz="2400" b="0" i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525463" indent="-342900">
              <a:buFont typeface="Arial" charset="0"/>
              <a:buChar char="•"/>
              <a:tabLst/>
              <a:defRPr sz="2000" b="0" i="0">
                <a:solidFill>
                  <a:srgbClr val="DCEBF2"/>
                </a:solidFill>
                <a:latin typeface="Roboto Light" charset="0"/>
                <a:ea typeface="Roboto Light" charset="0"/>
                <a:cs typeface="Roboto Light" charset="0"/>
              </a:defRPr>
            </a:lvl2pPr>
            <a:lvl3pPr marL="709613" indent="-342900">
              <a:buFont typeface="Arial" charset="0"/>
              <a:buChar char="•"/>
              <a:tabLst/>
              <a:defRPr sz="2000" b="0" i="0">
                <a:solidFill>
                  <a:srgbClr val="DCEBF2"/>
                </a:solidFill>
                <a:latin typeface="Roboto Light" charset="0"/>
                <a:ea typeface="Roboto Light" charset="0"/>
                <a:cs typeface="Roboto Light" charset="0"/>
              </a:defRPr>
            </a:lvl3pPr>
            <a:lvl4pPr marL="877888" indent="-342900">
              <a:buFont typeface="Arial" charset="0"/>
              <a:buChar char="•"/>
              <a:tabLst/>
              <a:defRPr sz="2000" b="0" i="0">
                <a:solidFill>
                  <a:srgbClr val="DCEBF2"/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>
              <a:defRPr sz="2000" b="0" i="0">
                <a:solidFill>
                  <a:srgbClr val="C3E1E4"/>
                </a:solidFill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en-US"/>
              <a:t>Business Value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1815C8A-7FD0-4938-9C50-DABDFD24AE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2227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46784"/>
            <a:ext cx="12192000" cy="6855416"/>
          </a:xfrm>
          <a:prstGeom prst="rect">
            <a:avLst/>
          </a:prstGeom>
          <a:solidFill>
            <a:srgbClr val="519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102" y="707668"/>
            <a:ext cx="5416681" cy="674676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1911978" y="1922141"/>
            <a:ext cx="9899032" cy="1143224"/>
          </a:xfrm>
          <a:prstGeom prst="rect">
            <a:avLst/>
          </a:prstGeom>
          <a:solidFill>
            <a:srgbClr val="85B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 userDrawn="1"/>
        </p:nvSpPr>
        <p:spPr>
          <a:xfrm>
            <a:off x="1911978" y="3065365"/>
            <a:ext cx="9897805" cy="1143224"/>
          </a:xfrm>
          <a:prstGeom prst="rect">
            <a:avLst/>
          </a:prstGeom>
          <a:solidFill>
            <a:srgbClr val="96BF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 userDrawn="1"/>
        </p:nvSpPr>
        <p:spPr>
          <a:xfrm>
            <a:off x="1911978" y="4195266"/>
            <a:ext cx="9899022" cy="1143224"/>
          </a:xfrm>
          <a:prstGeom prst="rect">
            <a:avLst/>
          </a:prstGeom>
          <a:solidFill>
            <a:srgbClr val="A8C9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 userDrawn="1"/>
        </p:nvSpPr>
        <p:spPr>
          <a:xfrm>
            <a:off x="1911978" y="5331828"/>
            <a:ext cx="9899022" cy="1143224"/>
          </a:xfrm>
          <a:prstGeom prst="rect">
            <a:avLst/>
          </a:prstGeom>
          <a:solidFill>
            <a:srgbClr val="BAD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193727" y="259355"/>
            <a:ext cx="185285" cy="185285"/>
          </a:xfrm>
          <a:prstGeom prst="rect">
            <a:avLst/>
          </a:prstGeom>
          <a:solidFill>
            <a:srgbClr val="519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11444126" y="6670132"/>
            <a:ext cx="185285" cy="185285"/>
          </a:xfrm>
          <a:prstGeom prst="rect">
            <a:avLst/>
          </a:prstGeom>
          <a:solidFill>
            <a:srgbClr val="519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5228284" y="2068825"/>
            <a:ext cx="111641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00">
              <a:solidFill>
                <a:schemeClr val="bg1"/>
              </a:solidFill>
              <a:latin typeface="Roboto" charset="0"/>
              <a:ea typeface="Roboto" charset="0"/>
              <a:cs typeface="Roboto" charset="0"/>
            </a:endParaRPr>
          </a:p>
          <a:p>
            <a:endParaRPr lang="en-US" sz="1000">
              <a:solidFill>
                <a:schemeClr val="bg1"/>
              </a:solidFill>
              <a:latin typeface="Roboto" charset="0"/>
              <a:ea typeface="Roboto" charset="0"/>
              <a:cs typeface="Roboto" charset="0"/>
            </a:endParaRPr>
          </a:p>
          <a:p>
            <a:r>
              <a:rPr lang="en-US" sz="100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OFFICE</a:t>
            </a:r>
          </a:p>
          <a:p>
            <a:r>
              <a:rPr lang="en-US" sz="100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MOBILE</a:t>
            </a:r>
          </a:p>
          <a:p>
            <a:r>
              <a:rPr lang="en-US" sz="100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EMAIL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9185210" y="3202758"/>
            <a:ext cx="226119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000" b="1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Peter </a:t>
            </a:r>
            <a:r>
              <a:rPr lang="en-US" sz="1000" b="1" noProof="0" err="1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Kolenič</a:t>
            </a:r>
            <a:endParaRPr lang="en-US" sz="1000" b="1" noProof="0">
              <a:solidFill>
                <a:schemeClr val="bg1"/>
              </a:solidFill>
              <a:latin typeface="Roboto" charset="0"/>
              <a:ea typeface="Roboto" charset="0"/>
              <a:cs typeface="Roboto" charset="0"/>
            </a:endParaRPr>
          </a:p>
          <a:p>
            <a:pPr>
              <a:lnSpc>
                <a:spcPct val="100000"/>
              </a:lnSpc>
            </a:pPr>
            <a:r>
              <a:rPr lang="en-US" sz="100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Channel Director, EMEAR</a:t>
            </a:r>
          </a:p>
          <a:p>
            <a:pPr>
              <a:lnSpc>
                <a:spcPct val="100000"/>
              </a:lnSpc>
            </a:pPr>
            <a:r>
              <a:rPr lang="en-US" sz="1000" baseline="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+421 (2) 5822 4379</a:t>
            </a:r>
          </a:p>
          <a:p>
            <a:pPr>
              <a:lnSpc>
                <a:spcPct val="100000"/>
              </a:lnSpc>
            </a:pPr>
            <a:r>
              <a:rPr lang="en-US" sz="1000" baseline="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+421 (903) 500 494</a:t>
            </a:r>
          </a:p>
          <a:p>
            <a:pPr>
              <a:lnSpc>
                <a:spcPct val="100000"/>
              </a:lnSpc>
            </a:pPr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  <a:hlinkClick r:id="rId3"/>
              </a:rPr>
              <a:t>pkolenic@2Ring.com</a:t>
            </a:r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</a:rPr>
              <a:t> </a:t>
            </a:r>
          </a:p>
        </p:txBody>
      </p:sp>
      <p:sp>
        <p:nvSpPr>
          <p:cNvPr id="23" name="TextBox 22"/>
          <p:cNvSpPr txBox="1"/>
          <p:nvPr userDrawn="1"/>
        </p:nvSpPr>
        <p:spPr>
          <a:xfrm>
            <a:off x="9182934" y="2068825"/>
            <a:ext cx="226119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Thijs Koolaard</a:t>
            </a:r>
          </a:p>
          <a:p>
            <a:r>
              <a:rPr lang="en-US" sz="100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Channel Development Manager</a:t>
            </a:r>
          </a:p>
          <a:p>
            <a:r>
              <a:rPr lang="en-US" sz="1000" baseline="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+421 (2) 5822 4471</a:t>
            </a:r>
          </a:p>
          <a:p>
            <a:r>
              <a:rPr lang="en-US" sz="1000" baseline="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+421 (918) 858056 </a:t>
            </a:r>
          </a:p>
          <a:p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  <a:hlinkClick r:id="rId4"/>
              </a:rPr>
              <a:t>Thijs.Koolaard@2Ring.com</a:t>
            </a:r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</a:rPr>
              <a:t>  </a:t>
            </a:r>
          </a:p>
        </p:txBody>
      </p:sp>
      <p:sp>
        <p:nvSpPr>
          <p:cNvPr id="24" name="TextBox 23"/>
          <p:cNvSpPr txBox="1"/>
          <p:nvPr userDrawn="1"/>
        </p:nvSpPr>
        <p:spPr>
          <a:xfrm>
            <a:off x="5228284" y="3202759"/>
            <a:ext cx="111641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ADDRESS</a:t>
            </a:r>
          </a:p>
          <a:p>
            <a:endParaRPr lang="en-US" sz="1000">
              <a:solidFill>
                <a:schemeClr val="bg1"/>
              </a:solidFill>
              <a:latin typeface="Roboto" charset="0"/>
              <a:ea typeface="Roboto" charset="0"/>
              <a:cs typeface="Roboto" charset="0"/>
            </a:endParaRPr>
          </a:p>
          <a:p>
            <a:r>
              <a:rPr lang="en-US" sz="100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PHONE</a:t>
            </a:r>
          </a:p>
          <a:p>
            <a:r>
              <a:rPr lang="en-US" sz="100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EMAIL</a:t>
            </a:r>
          </a:p>
          <a:p>
            <a:r>
              <a:rPr lang="en-US" sz="100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WWW</a:t>
            </a:r>
          </a:p>
        </p:txBody>
      </p:sp>
      <p:sp>
        <p:nvSpPr>
          <p:cNvPr id="25" name="TextBox 24"/>
          <p:cNvSpPr txBox="1"/>
          <p:nvPr userDrawn="1"/>
        </p:nvSpPr>
        <p:spPr>
          <a:xfrm>
            <a:off x="6344703" y="3202758"/>
            <a:ext cx="226119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000" noProof="0" err="1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Galvaniho</a:t>
            </a:r>
            <a:r>
              <a:rPr lang="en-US" sz="100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 15/C</a:t>
            </a:r>
          </a:p>
          <a:p>
            <a:pPr>
              <a:lnSpc>
                <a:spcPct val="100000"/>
              </a:lnSpc>
            </a:pPr>
            <a:r>
              <a:rPr lang="en-US" sz="100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821</a:t>
            </a:r>
            <a:r>
              <a:rPr lang="en-US" sz="1000" baseline="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 04, Bratislava, Slovak Republic</a:t>
            </a:r>
            <a:endParaRPr lang="en-US" sz="1000" noProof="0">
              <a:solidFill>
                <a:schemeClr val="bg1"/>
              </a:solidFill>
              <a:latin typeface="Roboto" charset="0"/>
              <a:ea typeface="Roboto" charset="0"/>
              <a:cs typeface="Roboto" charset="0"/>
            </a:endParaRPr>
          </a:p>
          <a:p>
            <a:pPr>
              <a:lnSpc>
                <a:spcPct val="100000"/>
              </a:lnSpc>
            </a:pPr>
            <a:r>
              <a:rPr lang="en-US" sz="100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+421 (2) 5822-4550</a:t>
            </a:r>
            <a:endParaRPr lang="en-US" sz="1000" baseline="0" noProof="0">
              <a:solidFill>
                <a:schemeClr val="bg1"/>
              </a:solidFill>
              <a:latin typeface="Roboto" charset="0"/>
              <a:ea typeface="Roboto" charset="0"/>
              <a:cs typeface="Roboto" charset="0"/>
            </a:endParaRPr>
          </a:p>
          <a:p>
            <a:pPr>
              <a:lnSpc>
                <a:spcPct val="100000"/>
              </a:lnSpc>
            </a:pPr>
            <a:r>
              <a:rPr lang="en-US" sz="1000" baseline="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  <a:hlinkClick r:id="rId5"/>
              </a:rPr>
              <a:t>info@2Ring.com</a:t>
            </a:r>
            <a:r>
              <a:rPr lang="en-US" sz="1000" baseline="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en-US" sz="1000" baseline="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  <a:hlinkClick r:id="rId6"/>
              </a:rPr>
              <a:t>www.2Ring.com</a:t>
            </a:r>
            <a:r>
              <a:rPr lang="en-US" sz="1000" baseline="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 </a:t>
            </a:r>
          </a:p>
        </p:txBody>
      </p:sp>
      <p:sp>
        <p:nvSpPr>
          <p:cNvPr id="26" name="TextBox 25"/>
          <p:cNvSpPr txBox="1"/>
          <p:nvPr userDrawn="1"/>
        </p:nvSpPr>
        <p:spPr>
          <a:xfrm>
            <a:off x="5228284" y="4356544"/>
            <a:ext cx="111641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ADDRESS</a:t>
            </a:r>
          </a:p>
          <a:p>
            <a:endParaRPr lang="en-US" sz="1000">
              <a:solidFill>
                <a:schemeClr val="bg1"/>
              </a:solidFill>
              <a:latin typeface="Roboto" charset="0"/>
              <a:ea typeface="Roboto" charset="0"/>
              <a:cs typeface="Roboto" charset="0"/>
            </a:endParaRPr>
          </a:p>
          <a:p>
            <a:r>
              <a:rPr lang="en-US" sz="100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PHONE</a:t>
            </a:r>
          </a:p>
          <a:p>
            <a:r>
              <a:rPr lang="en-US" sz="100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EMAIL</a:t>
            </a:r>
          </a:p>
          <a:p>
            <a:r>
              <a:rPr lang="en-US" sz="100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WWW</a:t>
            </a:r>
          </a:p>
        </p:txBody>
      </p:sp>
      <p:sp>
        <p:nvSpPr>
          <p:cNvPr id="27" name="TextBox 26"/>
          <p:cNvSpPr txBox="1"/>
          <p:nvPr userDrawn="1"/>
        </p:nvSpPr>
        <p:spPr>
          <a:xfrm>
            <a:off x="6344703" y="4356543"/>
            <a:ext cx="226119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8880 Cal Center Drive, Suite 400</a:t>
            </a:r>
          </a:p>
          <a:p>
            <a:r>
              <a:rPr lang="en-US" sz="100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Sacramento, CA, 95826, USA</a:t>
            </a:r>
          </a:p>
          <a:p>
            <a:r>
              <a:rPr lang="en-US" sz="100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+1 (916) 426-3790</a:t>
            </a:r>
            <a:endParaRPr lang="en-US" sz="1000" baseline="0" noProof="0">
              <a:solidFill>
                <a:schemeClr val="bg1"/>
              </a:solidFill>
              <a:latin typeface="Roboto" charset="0"/>
              <a:ea typeface="Roboto" charset="0"/>
              <a:cs typeface="Roboto" charset="0"/>
            </a:endParaRPr>
          </a:p>
          <a:p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  <a:hlinkClick r:id="rId7"/>
              </a:rPr>
              <a:t>Info-na@2Ring.com</a:t>
            </a:r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</a:rPr>
              <a:t> </a:t>
            </a:r>
          </a:p>
          <a:p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  <a:hlinkClick r:id="rId6"/>
              </a:rPr>
              <a:t>www.2Ring.com</a:t>
            </a:r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</a:rPr>
              <a:t> </a:t>
            </a:r>
          </a:p>
        </p:txBody>
      </p:sp>
      <p:sp>
        <p:nvSpPr>
          <p:cNvPr id="36" name="TextBox 35"/>
          <p:cNvSpPr txBox="1"/>
          <p:nvPr userDrawn="1"/>
        </p:nvSpPr>
        <p:spPr>
          <a:xfrm>
            <a:off x="6342647" y="2068825"/>
            <a:ext cx="250578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Michal Grebáč</a:t>
            </a:r>
          </a:p>
          <a:p>
            <a:r>
              <a:rPr lang="en-US" sz="100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Strategic</a:t>
            </a:r>
            <a:r>
              <a:rPr lang="en-US" sz="1000" baseline="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 Sales &amp; Marketing Director</a:t>
            </a:r>
            <a:endParaRPr lang="en-US" sz="1000" noProof="0">
              <a:solidFill>
                <a:schemeClr val="bg1"/>
              </a:solidFill>
              <a:latin typeface="Roboto" charset="0"/>
              <a:ea typeface="Roboto" charset="0"/>
              <a:cs typeface="Roboto" charset="0"/>
            </a:endParaRPr>
          </a:p>
          <a:p>
            <a:r>
              <a:rPr lang="en-US" sz="100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+1 (916)</a:t>
            </a:r>
            <a:r>
              <a:rPr lang="en-US" sz="1000" baseline="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 282-9514</a:t>
            </a:r>
          </a:p>
          <a:p>
            <a:r>
              <a:rPr lang="en-US" sz="1000" baseline="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+1 (916) 514-3355</a:t>
            </a:r>
          </a:p>
          <a:p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  <a:hlinkClick r:id="rId8"/>
              </a:rPr>
              <a:t>mgrebac@2Ring.com</a:t>
            </a:r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</a:rPr>
              <a:t> </a:t>
            </a:r>
          </a:p>
        </p:txBody>
      </p:sp>
      <p:sp>
        <p:nvSpPr>
          <p:cNvPr id="37" name="TextBox 36"/>
          <p:cNvSpPr txBox="1"/>
          <p:nvPr userDrawn="1"/>
        </p:nvSpPr>
        <p:spPr>
          <a:xfrm>
            <a:off x="9185210" y="4335651"/>
            <a:ext cx="21208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Tom McCain</a:t>
            </a:r>
          </a:p>
          <a:p>
            <a:r>
              <a:rPr lang="en-US" sz="100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Director of North American Sales</a:t>
            </a:r>
          </a:p>
          <a:p>
            <a:r>
              <a:rPr lang="en-US" sz="1000" baseline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+1 (480) 255-7500</a:t>
            </a:r>
          </a:p>
          <a:p>
            <a:r>
              <a:rPr lang="en-US" sz="1000" baseline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  <a:hlinkClick r:id="rId9"/>
              </a:rPr>
              <a:t>tmccain@2Ring.com</a:t>
            </a:r>
            <a:r>
              <a:rPr lang="en-US" sz="1000" baseline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</a:rPr>
              <a:t> </a:t>
            </a:r>
          </a:p>
        </p:txBody>
      </p:sp>
      <p:sp>
        <p:nvSpPr>
          <p:cNvPr id="30" name="TextBox 29"/>
          <p:cNvSpPr txBox="1"/>
          <p:nvPr userDrawn="1"/>
        </p:nvSpPr>
        <p:spPr>
          <a:xfrm>
            <a:off x="2084593" y="2256496"/>
            <a:ext cx="3143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i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rPr>
              <a:t>Questions</a:t>
            </a:r>
          </a:p>
        </p:txBody>
      </p:sp>
      <p:sp>
        <p:nvSpPr>
          <p:cNvPr id="31" name="TextBox 30"/>
          <p:cNvSpPr txBox="1"/>
          <p:nvPr userDrawn="1"/>
        </p:nvSpPr>
        <p:spPr>
          <a:xfrm>
            <a:off x="2096471" y="3400087"/>
            <a:ext cx="3143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i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rPr>
              <a:t>EMEAR</a:t>
            </a:r>
          </a:p>
        </p:txBody>
      </p:sp>
      <p:sp>
        <p:nvSpPr>
          <p:cNvPr id="32" name="TextBox 31"/>
          <p:cNvSpPr txBox="1"/>
          <p:nvPr userDrawn="1"/>
        </p:nvSpPr>
        <p:spPr>
          <a:xfrm>
            <a:off x="2096467" y="4490218"/>
            <a:ext cx="3143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i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rPr>
              <a:t>Americas &amp; APAC</a:t>
            </a:r>
          </a:p>
        </p:txBody>
      </p:sp>
      <p:sp>
        <p:nvSpPr>
          <p:cNvPr id="33" name="TextBox 32"/>
          <p:cNvSpPr txBox="1"/>
          <p:nvPr userDrawn="1"/>
        </p:nvSpPr>
        <p:spPr>
          <a:xfrm>
            <a:off x="2094489" y="5679032"/>
            <a:ext cx="3143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i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rPr>
              <a:t>Links to Remember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6393105" y="5698934"/>
            <a:ext cx="26743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DW Product Site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>
                <a:solidFill>
                  <a:srgbClr val="EDF5FA"/>
                </a:solidFill>
                <a:latin typeface="Roboto" charset="0"/>
                <a:ea typeface="Roboto" charset="0"/>
                <a:cs typeface="Roboto" charset="0"/>
              </a:rPr>
              <a:t>System Requirements Simplified</a:t>
            </a:r>
          </a:p>
        </p:txBody>
      </p:sp>
      <p:sp>
        <p:nvSpPr>
          <p:cNvPr id="35" name="TextBox 34"/>
          <p:cNvSpPr txBox="1"/>
          <p:nvPr userDrawn="1"/>
        </p:nvSpPr>
        <p:spPr>
          <a:xfrm>
            <a:off x="9183230" y="5698934"/>
            <a:ext cx="235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  <a:hlinkClick r:id="rId10"/>
              </a:rPr>
              <a:t>2Ring.com/DW ..</a:t>
            </a:r>
            <a:endParaRPr lang="en-US" sz="1000">
              <a:solidFill>
                <a:schemeClr val="bg2">
                  <a:lumMod val="10000"/>
                </a:schemeClr>
              </a:solidFill>
              <a:latin typeface="Roboto" charset="0"/>
              <a:ea typeface="Roboto" charset="0"/>
              <a:cs typeface="Roboto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  <a:hlinkClick r:id="rId11"/>
              </a:rPr>
              <a:t>2Ring.com/SystemRequirements ..</a:t>
            </a:r>
            <a:endParaRPr lang="en-US" sz="1000">
              <a:solidFill>
                <a:schemeClr val="bg2">
                  <a:lumMod val="10000"/>
                </a:schemeClr>
              </a:solidFill>
              <a:latin typeface="Roboto" charset="0"/>
              <a:ea typeface="Roboto" charset="0"/>
              <a:cs typeface="Roboto" charset="0"/>
            </a:endParaRP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531F52FA-9340-4295-ABE6-112C41E7F49E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48311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911977" y="1913963"/>
            <a:ext cx="9899022" cy="4561089"/>
          </a:xfrm>
          <a:prstGeom prst="rect">
            <a:avLst/>
          </a:prstGeom>
          <a:solidFill>
            <a:srgbClr val="519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1911980" y="381001"/>
            <a:ext cx="9899020" cy="1532966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ctr">
              <a:lnSpc>
                <a:spcPct val="150000"/>
              </a:lnSpc>
              <a:defRPr sz="3200" b="0" i="0" baseline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endParaRPr lang="en-US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2097260" y="2099248"/>
            <a:ext cx="9528451" cy="4190519"/>
          </a:xfrm>
          <a:prstGeom prst="rect">
            <a:avLst/>
          </a:prstGeom>
        </p:spPr>
        <p:txBody>
          <a:bodyPr numCol="1" anchor="ctr"/>
          <a:lstStyle>
            <a:lvl1pPr marL="0" indent="0">
              <a:buFontTx/>
              <a:buNone/>
              <a:defRPr sz="2400" b="0" i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366713" indent="-184150">
              <a:buFont typeface="Helvetica" charset="0"/>
              <a:buChar char="‣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2pPr>
            <a:lvl3pPr marL="534988" indent="-168275">
              <a:buFont typeface="Helvetica" charset="0"/>
              <a:buChar char="‣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3pPr>
            <a:lvl4pPr marL="719138" indent="-184150">
              <a:buFont typeface="Arial" charset="0"/>
              <a:buChar char="•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4pPr>
            <a:lvl5pPr>
              <a:defRPr sz="2000" b="0" i="0">
                <a:solidFill>
                  <a:srgbClr val="C3E1E4"/>
                </a:solidFill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en-US"/>
              <a:t>Business Value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911975" y="1913963"/>
            <a:ext cx="185285" cy="185285"/>
          </a:xfrm>
          <a:prstGeom prst="rect">
            <a:avLst/>
          </a:prstGeom>
          <a:solidFill>
            <a:srgbClr val="519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11625714" y="6289767"/>
            <a:ext cx="185285" cy="185285"/>
          </a:xfrm>
          <a:prstGeom prst="rect">
            <a:avLst/>
          </a:prstGeom>
          <a:solidFill>
            <a:srgbClr val="519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379012" y="6092106"/>
            <a:ext cx="1532963" cy="38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BFE8C72-A5A6-468F-A77B-69A7997F2DB5}" type="slidenum">
              <a:rPr lang="en-US" sz="1200" smtClean="0">
                <a:solidFill>
                  <a:srgbClr val="CCE2ED"/>
                </a:solidFill>
              </a:rPr>
              <a:t>‹#›</a:t>
            </a:fld>
            <a:endParaRPr lang="en-US" sz="1200">
              <a:solidFill>
                <a:srgbClr val="CCE2ED"/>
              </a:solidFill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7A6AD37-8E2C-4B04-A7D9-263CFD1CA7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03196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827A8E53-6929-D047-B596-8BC0F43EE2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0 w 9144000"/>
              <a:gd name="connsiteY3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close/>
              </a:path>
            </a:pathLst>
          </a:custGeom>
          <a:solidFill>
            <a:srgbClr val="051C2C"/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/>
          </a:p>
        </p:txBody>
      </p:sp>
      <p:pic>
        <p:nvPicPr>
          <p:cNvPr id="83" name="Graphic 82">
            <a:extLst>
              <a:ext uri="{FF2B5EF4-FFF2-40B4-BE49-F238E27FC236}">
                <a16:creationId xmlns:a16="http://schemas.microsoft.com/office/drawing/2014/main" id="{C7A2503D-2DFB-584D-9DA5-A0F6A3D57F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6587" r="42702"/>
          <a:stretch/>
        </p:blipFill>
        <p:spPr>
          <a:xfrm>
            <a:off x="5506578" y="0"/>
            <a:ext cx="6685423" cy="367412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18A2DD9A-A615-7C47-9E5C-5844D47E317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5881" y="358547"/>
            <a:ext cx="2165015" cy="330003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95146" y="4748010"/>
            <a:ext cx="8726879" cy="739167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2133" b="0" i="0">
                <a:solidFill>
                  <a:schemeClr val="bg2"/>
                </a:solidFill>
                <a:latin typeface="+mn-lt"/>
                <a:cs typeface="CiscoSansTT Light" panose="020B0503020201020303" pitchFamily="34" charset="0"/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Presenter Name and Title</a:t>
            </a:r>
            <a:br>
              <a:rPr lang="en-US"/>
            </a:br>
            <a:r>
              <a:rPr lang="en-US"/>
              <a:t>Twitter Handle</a:t>
            </a:r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595146" y="5400350"/>
            <a:ext cx="8726877" cy="384175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 defTabSz="912261" rtl="0" eaLnBrk="1" fontAlgn="base" hangingPunct="1">
              <a:lnSpc>
                <a:spcPct val="95000"/>
              </a:lnSpc>
              <a:spcBef>
                <a:spcPts val="1433"/>
              </a:spcBef>
              <a:spcAft>
                <a:spcPct val="0"/>
              </a:spcAft>
              <a:buClr>
                <a:schemeClr val="tx2"/>
              </a:buClr>
              <a:buSzPct val="90000"/>
              <a:buFontTx/>
              <a:buNone/>
              <a:defRPr lang="en-US" sz="1600" b="0" i="0" kern="1200" dirty="0">
                <a:solidFill>
                  <a:schemeClr val="bg2"/>
                </a:solidFill>
                <a:latin typeface="+mn-lt"/>
                <a:ea typeface="+mn-ea"/>
                <a:cs typeface="CiscoSansTT Light" panose="020B0503020201020303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r>
              <a:rPr lang="en-US" sz="1867"/>
              <a:t>Session ID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595145" y="3730982"/>
            <a:ext cx="8726880" cy="50719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lang="en-GB" sz="2667" b="0" i="0" kern="1200" baseline="0" dirty="0">
                <a:solidFill>
                  <a:schemeClr val="bg2"/>
                </a:solidFill>
                <a:latin typeface="+mj-lt"/>
                <a:ea typeface="ＭＳ Ｐゴシック" charset="0"/>
                <a:cs typeface="CiscoSansTT Light" panose="020B0503020201020303" pitchFamily="34" charset="0"/>
              </a:defRPr>
            </a:lvl1pPr>
            <a:lvl2pPr marL="406365" indent="0">
              <a:buNone/>
              <a:defRPr/>
            </a:lvl2pPr>
            <a:lvl3pPr marL="569854" indent="0">
              <a:buNone/>
              <a:defRPr/>
            </a:lvl3pPr>
            <a:lvl4pPr marL="688908" indent="0">
              <a:buNone/>
              <a:defRPr/>
            </a:lvl4pPr>
            <a:lvl5pPr marL="801608" indent="0">
              <a:buNone/>
              <a:defRPr/>
            </a:lvl5pPr>
          </a:lstStyle>
          <a:p>
            <a:pPr lvl="0"/>
            <a:r>
              <a:rPr lang="en-GB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567683" y="2960403"/>
            <a:ext cx="8754340" cy="85964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lang="en-US" sz="5067" b="0" i="0" u="none" kern="1200" spc="0" baseline="0" dirty="0">
                <a:solidFill>
                  <a:schemeClr val="bg2"/>
                </a:solidFill>
                <a:latin typeface="+mj-lt"/>
                <a:ea typeface="CiscoSansTT Light" panose="020B0503020201020303" pitchFamily="34" charset="0"/>
                <a:cs typeface="CiscoSansTT Light" panose="020B0503020201020303" pitchFamily="34" charset="0"/>
              </a:defRPr>
            </a:lvl1pPr>
          </a:lstStyle>
          <a:p>
            <a:r>
              <a:rPr lang="en-GB"/>
              <a:t>Presentation Title</a:t>
            </a:r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637CDA1-1C5A-4744-91EA-AEF5853EB1A7}"/>
              </a:ext>
            </a:extLst>
          </p:cNvPr>
          <p:cNvSpPr txBox="1"/>
          <p:nvPr userDrawn="1"/>
        </p:nvSpPr>
        <p:spPr>
          <a:xfrm>
            <a:off x="5715128" y="6577313"/>
            <a:ext cx="761747" cy="25654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lvl="0" algn="ctr">
              <a:defRPr/>
            </a:pPr>
            <a:r>
              <a:rPr lang="en-US" sz="1067">
                <a:solidFill>
                  <a:schemeClr val="bg2"/>
                </a:solidFill>
                <a:latin typeface="+mn-lt"/>
                <a:cs typeface="CiscoSansTT Light" panose="020B0503020201020303" pitchFamily="34" charset="0"/>
              </a:rPr>
              <a:t>#</a:t>
            </a:r>
            <a:r>
              <a:rPr lang="en-US" sz="1067" err="1">
                <a:solidFill>
                  <a:schemeClr val="bg2"/>
                </a:solidFill>
                <a:latin typeface="+mn-lt"/>
                <a:cs typeface="CiscoSansTT Light" panose="020B0503020201020303" pitchFamily="34" charset="0"/>
              </a:rPr>
              <a:t>CiscoLive</a:t>
            </a:r>
            <a:endParaRPr lang="en-US" sz="1067">
              <a:solidFill>
                <a:schemeClr val="bg2"/>
              </a:solidFill>
              <a:latin typeface="+mn-lt"/>
              <a:cs typeface="CiscoSansTT Light" panose="020B0503020201020303" pitchFamily="34" charset="0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A4585B8-57BA-A344-A031-6990FC22C418}"/>
              </a:ext>
            </a:extLst>
          </p:cNvPr>
          <p:cNvGrpSpPr/>
          <p:nvPr userDrawn="1"/>
        </p:nvGrpSpPr>
        <p:grpSpPr>
          <a:xfrm>
            <a:off x="715224" y="6381263"/>
            <a:ext cx="1341120" cy="365592"/>
            <a:chOff x="536418" y="4785947"/>
            <a:chExt cx="1005840" cy="274194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9701828D-3268-974B-AC00-6487A966540A}"/>
                </a:ext>
              </a:extLst>
            </p:cNvPr>
            <p:cNvGrpSpPr/>
            <p:nvPr/>
          </p:nvGrpSpPr>
          <p:grpSpPr>
            <a:xfrm>
              <a:off x="536418" y="4930673"/>
              <a:ext cx="386220" cy="86649"/>
              <a:chOff x="2826390" y="-407669"/>
              <a:chExt cx="1216132" cy="272841"/>
            </a:xfrm>
            <a:solidFill>
              <a:schemeClr val="bg2"/>
            </a:solidFill>
          </p:grpSpPr>
          <p:sp>
            <p:nvSpPr>
              <p:cNvPr id="66" name="Freeform 65">
                <a:extLst>
                  <a:ext uri="{FF2B5EF4-FFF2-40B4-BE49-F238E27FC236}">
                    <a16:creationId xmlns:a16="http://schemas.microsoft.com/office/drawing/2014/main" id="{0827FA49-FF3F-E748-90A2-E296F2483121}"/>
                  </a:ext>
                </a:extLst>
              </p:cNvPr>
              <p:cNvSpPr/>
              <p:nvPr/>
            </p:nvSpPr>
            <p:spPr>
              <a:xfrm>
                <a:off x="3112516" y="-397325"/>
                <a:ext cx="68279" cy="250823"/>
              </a:xfrm>
              <a:custGeom>
                <a:avLst/>
                <a:gdLst>
                  <a:gd name="connsiteX0" fmla="*/ 0 w 68279"/>
                  <a:gd name="connsiteY0" fmla="*/ 0 h 250823"/>
                  <a:gd name="connsiteX1" fmla="*/ 68279 w 68279"/>
                  <a:gd name="connsiteY1" fmla="*/ 0 h 250823"/>
                  <a:gd name="connsiteX2" fmla="*/ 68279 w 68279"/>
                  <a:gd name="connsiteY2" fmla="*/ 250824 h 250823"/>
                  <a:gd name="connsiteX3" fmla="*/ 0 w 68279"/>
                  <a:gd name="connsiteY3" fmla="*/ 250824 h 250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279" h="250823">
                    <a:moveTo>
                      <a:pt x="0" y="0"/>
                    </a:moveTo>
                    <a:lnTo>
                      <a:pt x="68279" y="0"/>
                    </a:lnTo>
                    <a:lnTo>
                      <a:pt x="68279" y="250824"/>
                    </a:lnTo>
                    <a:lnTo>
                      <a:pt x="0" y="250824"/>
                    </a:lnTo>
                    <a:close/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5252A8F9-6F7A-DC42-A65D-99EC4AAFE091}"/>
                  </a:ext>
                </a:extLst>
              </p:cNvPr>
              <p:cNvSpPr/>
              <p:nvPr/>
            </p:nvSpPr>
            <p:spPr>
              <a:xfrm>
                <a:off x="3505952" y="-406341"/>
                <a:ext cx="198569" cy="267051"/>
              </a:xfrm>
              <a:custGeom>
                <a:avLst/>
                <a:gdLst>
                  <a:gd name="connsiteX0" fmla="*/ 198570 w 198569"/>
                  <a:gd name="connsiteY0" fmla="*/ 77819 h 267051"/>
                  <a:gd name="connsiteX1" fmla="*/ 142541 w 198569"/>
                  <a:gd name="connsiteY1" fmla="*/ 64058 h 267051"/>
                  <a:gd name="connsiteX2" fmla="*/ 70653 w 198569"/>
                  <a:gd name="connsiteY2" fmla="*/ 132862 h 267051"/>
                  <a:gd name="connsiteX3" fmla="*/ 142826 w 198569"/>
                  <a:gd name="connsiteY3" fmla="*/ 201665 h 267051"/>
                  <a:gd name="connsiteX4" fmla="*/ 198570 w 198569"/>
                  <a:gd name="connsiteY4" fmla="*/ 188284 h 267051"/>
                  <a:gd name="connsiteX5" fmla="*/ 198570 w 198569"/>
                  <a:gd name="connsiteY5" fmla="*/ 257562 h 267051"/>
                  <a:gd name="connsiteX6" fmla="*/ 137983 w 198569"/>
                  <a:gd name="connsiteY6" fmla="*/ 267052 h 267051"/>
                  <a:gd name="connsiteX7" fmla="*/ 0 w 198569"/>
                  <a:gd name="connsiteY7" fmla="*/ 133526 h 267051"/>
                  <a:gd name="connsiteX8" fmla="*/ 138268 w 198569"/>
                  <a:gd name="connsiteY8" fmla="*/ 0 h 267051"/>
                  <a:gd name="connsiteX9" fmla="*/ 198570 w 198569"/>
                  <a:gd name="connsiteY9" fmla="*/ 9490 h 267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8569" h="267051">
                    <a:moveTo>
                      <a:pt x="198570" y="77819"/>
                    </a:moveTo>
                    <a:cubicBezTo>
                      <a:pt x="181462" y="68304"/>
                      <a:pt x="162113" y="63552"/>
                      <a:pt x="142541" y="64058"/>
                    </a:cubicBezTo>
                    <a:cubicBezTo>
                      <a:pt x="100472" y="64058"/>
                      <a:pt x="70653" y="93383"/>
                      <a:pt x="70653" y="132862"/>
                    </a:cubicBezTo>
                    <a:cubicBezTo>
                      <a:pt x="70653" y="172340"/>
                      <a:pt x="99142" y="201665"/>
                      <a:pt x="142826" y="201665"/>
                    </a:cubicBezTo>
                    <a:cubicBezTo>
                      <a:pt x="162269" y="202249"/>
                      <a:pt x="181514" y="197630"/>
                      <a:pt x="198570" y="188284"/>
                    </a:cubicBezTo>
                    <a:lnTo>
                      <a:pt x="198570" y="257562"/>
                    </a:lnTo>
                    <a:cubicBezTo>
                      <a:pt x="178846" y="263222"/>
                      <a:pt x="158494" y="266409"/>
                      <a:pt x="137983" y="267052"/>
                    </a:cubicBezTo>
                    <a:cubicBezTo>
                      <a:pt x="64860" y="267052"/>
                      <a:pt x="0" y="216564"/>
                      <a:pt x="0" y="133526"/>
                    </a:cubicBezTo>
                    <a:cubicBezTo>
                      <a:pt x="0" y="56466"/>
                      <a:pt x="59068" y="0"/>
                      <a:pt x="138268" y="0"/>
                    </a:cubicBezTo>
                    <a:cubicBezTo>
                      <a:pt x="158679" y="710"/>
                      <a:pt x="178928" y="3897"/>
                      <a:pt x="198570" y="9490"/>
                    </a:cubicBezTo>
                    <a:close/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534D740F-47B0-634E-9B21-4400BD3021E8}"/>
                  </a:ext>
                </a:extLst>
              </p:cNvPr>
              <p:cNvSpPr/>
              <p:nvPr/>
            </p:nvSpPr>
            <p:spPr>
              <a:xfrm>
                <a:off x="2826390" y="-407005"/>
                <a:ext cx="195055" cy="267716"/>
              </a:xfrm>
              <a:custGeom>
                <a:avLst/>
                <a:gdLst>
                  <a:gd name="connsiteX0" fmla="*/ 195056 w 195055"/>
                  <a:gd name="connsiteY0" fmla="*/ 78483 h 267716"/>
                  <a:gd name="connsiteX1" fmla="*/ 141401 w 195055"/>
                  <a:gd name="connsiteY1" fmla="*/ 64723 h 267716"/>
                  <a:gd name="connsiteX2" fmla="*/ 72552 w 195055"/>
                  <a:gd name="connsiteY2" fmla="*/ 133526 h 267716"/>
                  <a:gd name="connsiteX3" fmla="*/ 141401 w 195055"/>
                  <a:gd name="connsiteY3" fmla="*/ 202329 h 267716"/>
                  <a:gd name="connsiteX4" fmla="*/ 195056 w 195055"/>
                  <a:gd name="connsiteY4" fmla="*/ 188948 h 267716"/>
                  <a:gd name="connsiteX5" fmla="*/ 195056 w 195055"/>
                  <a:gd name="connsiteY5" fmla="*/ 258226 h 267716"/>
                  <a:gd name="connsiteX6" fmla="*/ 136748 w 195055"/>
                  <a:gd name="connsiteY6" fmla="*/ 267716 h 267716"/>
                  <a:gd name="connsiteX7" fmla="*/ 0 w 195055"/>
                  <a:gd name="connsiteY7" fmla="*/ 133526 h 267716"/>
                  <a:gd name="connsiteX8" fmla="*/ 136463 w 195055"/>
                  <a:gd name="connsiteY8" fmla="*/ 0 h 267716"/>
                  <a:gd name="connsiteX9" fmla="*/ 195056 w 195055"/>
                  <a:gd name="connsiteY9" fmla="*/ 9490 h 267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5055" h="267716">
                    <a:moveTo>
                      <a:pt x="195056" y="78483"/>
                    </a:moveTo>
                    <a:cubicBezTo>
                      <a:pt x="178900" y="68759"/>
                      <a:pt x="160247" y="63976"/>
                      <a:pt x="141401" y="64723"/>
                    </a:cubicBezTo>
                    <a:cubicBezTo>
                      <a:pt x="103377" y="64723"/>
                      <a:pt x="72552" y="95526"/>
                      <a:pt x="72552" y="133526"/>
                    </a:cubicBezTo>
                    <a:cubicBezTo>
                      <a:pt x="72552" y="171525"/>
                      <a:pt x="103377" y="202329"/>
                      <a:pt x="141401" y="202329"/>
                    </a:cubicBezTo>
                    <a:cubicBezTo>
                      <a:pt x="160194" y="203039"/>
                      <a:pt x="178801" y="198399"/>
                      <a:pt x="195056" y="188948"/>
                    </a:cubicBezTo>
                    <a:lnTo>
                      <a:pt x="195056" y="258226"/>
                    </a:lnTo>
                    <a:cubicBezTo>
                      <a:pt x="176125" y="263948"/>
                      <a:pt x="156518" y="267140"/>
                      <a:pt x="136748" y="267716"/>
                    </a:cubicBezTo>
                    <a:cubicBezTo>
                      <a:pt x="63626" y="267052"/>
                      <a:pt x="0" y="216564"/>
                      <a:pt x="0" y="133526"/>
                    </a:cubicBezTo>
                    <a:cubicBezTo>
                      <a:pt x="0" y="56087"/>
                      <a:pt x="56978" y="0"/>
                      <a:pt x="136463" y="0"/>
                    </a:cubicBezTo>
                    <a:cubicBezTo>
                      <a:pt x="167042" y="0"/>
                      <a:pt x="195056" y="7402"/>
                      <a:pt x="195056" y="9490"/>
                    </a:cubicBezTo>
                    <a:close/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69" name="Freeform 68">
                <a:extLst>
                  <a:ext uri="{FF2B5EF4-FFF2-40B4-BE49-F238E27FC236}">
                    <a16:creationId xmlns:a16="http://schemas.microsoft.com/office/drawing/2014/main" id="{B384EDB9-F6AA-B14D-A31C-94E979128B5C}"/>
                  </a:ext>
                </a:extLst>
              </p:cNvPr>
              <p:cNvSpPr/>
              <p:nvPr/>
            </p:nvSpPr>
            <p:spPr>
              <a:xfrm>
                <a:off x="3770165" y="-407058"/>
                <a:ext cx="272357" cy="272230"/>
              </a:xfrm>
              <a:custGeom>
                <a:avLst/>
                <a:gdLst>
                  <a:gd name="connsiteX0" fmla="*/ 272333 w 272357"/>
                  <a:gd name="connsiteY0" fmla="*/ 133579 h 272230"/>
                  <a:gd name="connsiteX1" fmla="*/ 138747 w 272357"/>
                  <a:gd name="connsiteY1" fmla="*/ 272206 h 272230"/>
                  <a:gd name="connsiteX2" fmla="*/ 25 w 272357"/>
                  <a:gd name="connsiteY2" fmla="*/ 138703 h 272230"/>
                  <a:gd name="connsiteX3" fmla="*/ 133619 w 272357"/>
                  <a:gd name="connsiteY3" fmla="*/ 77 h 272230"/>
                  <a:gd name="connsiteX4" fmla="*/ 136155 w 272357"/>
                  <a:gd name="connsiteY4" fmla="*/ 53 h 272230"/>
                  <a:gd name="connsiteX5" fmla="*/ 272285 w 272357"/>
                  <a:gd name="connsiteY5" fmla="*/ 128682 h 272230"/>
                  <a:gd name="connsiteX6" fmla="*/ 272333 w 272357"/>
                  <a:gd name="connsiteY6" fmla="*/ 133579 h 272230"/>
                  <a:gd name="connsiteX7" fmla="*/ 136155 w 272357"/>
                  <a:gd name="connsiteY7" fmla="*/ 65630 h 272230"/>
                  <a:gd name="connsiteX8" fmla="*/ 67591 w 272357"/>
                  <a:gd name="connsiteY8" fmla="*/ 132817 h 272230"/>
                  <a:gd name="connsiteX9" fmla="*/ 134825 w 272357"/>
                  <a:gd name="connsiteY9" fmla="*/ 201332 h 272230"/>
                  <a:gd name="connsiteX10" fmla="*/ 203389 w 272357"/>
                  <a:gd name="connsiteY10" fmla="*/ 134145 h 272230"/>
                  <a:gd name="connsiteX11" fmla="*/ 203389 w 272357"/>
                  <a:gd name="connsiteY11" fmla="*/ 133484 h 272230"/>
                  <a:gd name="connsiteX12" fmla="*/ 138358 w 272357"/>
                  <a:gd name="connsiteY12" fmla="*/ 65640 h 272230"/>
                  <a:gd name="connsiteX13" fmla="*/ 136155 w 272357"/>
                  <a:gd name="connsiteY13" fmla="*/ 65630 h 272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72357" h="272230">
                    <a:moveTo>
                      <a:pt x="272333" y="133579"/>
                    </a:moveTo>
                    <a:cubicBezTo>
                      <a:pt x="273748" y="208725"/>
                      <a:pt x="213940" y="270790"/>
                      <a:pt x="138747" y="272206"/>
                    </a:cubicBezTo>
                    <a:cubicBezTo>
                      <a:pt x="63545" y="273621"/>
                      <a:pt x="1441" y="213850"/>
                      <a:pt x="25" y="138703"/>
                    </a:cubicBezTo>
                    <a:cubicBezTo>
                      <a:pt x="-1391" y="63557"/>
                      <a:pt x="58417" y="1493"/>
                      <a:pt x="133619" y="77"/>
                    </a:cubicBezTo>
                    <a:cubicBezTo>
                      <a:pt x="134464" y="61"/>
                      <a:pt x="135309" y="53"/>
                      <a:pt x="136155" y="53"/>
                    </a:cubicBezTo>
                    <a:cubicBezTo>
                      <a:pt x="209286" y="-1994"/>
                      <a:pt x="270234" y="55595"/>
                      <a:pt x="272285" y="128682"/>
                    </a:cubicBezTo>
                    <a:cubicBezTo>
                      <a:pt x="272333" y="130313"/>
                      <a:pt x="272352" y="131946"/>
                      <a:pt x="272333" y="133579"/>
                    </a:cubicBezTo>
                    <a:moveTo>
                      <a:pt x="136155" y="65630"/>
                    </a:moveTo>
                    <a:cubicBezTo>
                      <a:pt x="98653" y="65262"/>
                      <a:pt x="67961" y="95343"/>
                      <a:pt x="67591" y="132817"/>
                    </a:cubicBezTo>
                    <a:cubicBezTo>
                      <a:pt x="67230" y="170289"/>
                      <a:pt x="97324" y="200965"/>
                      <a:pt x="134825" y="201332"/>
                    </a:cubicBezTo>
                    <a:cubicBezTo>
                      <a:pt x="172326" y="201699"/>
                      <a:pt x="203019" y="171618"/>
                      <a:pt x="203389" y="134145"/>
                    </a:cubicBezTo>
                    <a:cubicBezTo>
                      <a:pt x="203389" y="133924"/>
                      <a:pt x="203389" y="133704"/>
                      <a:pt x="203389" y="133484"/>
                    </a:cubicBezTo>
                    <a:cubicBezTo>
                      <a:pt x="204177" y="96804"/>
                      <a:pt x="175061" y="66429"/>
                      <a:pt x="138358" y="65640"/>
                    </a:cubicBezTo>
                    <a:cubicBezTo>
                      <a:pt x="137626" y="65625"/>
                      <a:pt x="136886" y="65621"/>
                      <a:pt x="136155" y="65630"/>
                    </a:cubicBezTo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70" name="Freeform 69">
                <a:extLst>
                  <a:ext uri="{FF2B5EF4-FFF2-40B4-BE49-F238E27FC236}">
                    <a16:creationId xmlns:a16="http://schemas.microsoft.com/office/drawing/2014/main" id="{255DEF55-4F3A-CF43-AF67-F8ED5DEC7E59}"/>
                  </a:ext>
                </a:extLst>
              </p:cNvPr>
              <p:cNvSpPr/>
              <p:nvPr/>
            </p:nvSpPr>
            <p:spPr>
              <a:xfrm>
                <a:off x="3260565" y="-407669"/>
                <a:ext cx="181666" cy="267810"/>
              </a:xfrm>
              <a:custGeom>
                <a:avLst/>
                <a:gdLst>
                  <a:gd name="connsiteX0" fmla="*/ 159350 w 181666"/>
                  <a:gd name="connsiteY0" fmla="*/ 63868 h 267810"/>
                  <a:gd name="connsiteX1" fmla="*/ 110633 w 181666"/>
                  <a:gd name="connsiteY1" fmla="*/ 55992 h 267810"/>
                  <a:gd name="connsiteX2" fmla="*/ 71508 w 181666"/>
                  <a:gd name="connsiteY2" fmla="*/ 77155 h 267810"/>
                  <a:gd name="connsiteX3" fmla="*/ 101896 w 181666"/>
                  <a:gd name="connsiteY3" fmla="*/ 101639 h 267810"/>
                  <a:gd name="connsiteX4" fmla="*/ 120034 w 181666"/>
                  <a:gd name="connsiteY4" fmla="*/ 107428 h 267810"/>
                  <a:gd name="connsiteX5" fmla="*/ 181666 w 181666"/>
                  <a:gd name="connsiteY5" fmla="*/ 181166 h 267810"/>
                  <a:gd name="connsiteX6" fmla="*/ 72552 w 181666"/>
                  <a:gd name="connsiteY6" fmla="*/ 267811 h 267810"/>
                  <a:gd name="connsiteX7" fmla="*/ 0 w 181666"/>
                  <a:gd name="connsiteY7" fmla="*/ 260693 h 267810"/>
                  <a:gd name="connsiteX8" fmla="*/ 0 w 181666"/>
                  <a:gd name="connsiteY8" fmla="*/ 201380 h 267810"/>
                  <a:gd name="connsiteX9" fmla="*/ 63816 w 181666"/>
                  <a:gd name="connsiteY9" fmla="*/ 210870 h 267810"/>
                  <a:gd name="connsiteX10" fmla="*/ 112342 w 181666"/>
                  <a:gd name="connsiteY10" fmla="*/ 186765 h 267810"/>
                  <a:gd name="connsiteX11" fmla="*/ 83853 w 181666"/>
                  <a:gd name="connsiteY11" fmla="*/ 161047 h 267810"/>
                  <a:gd name="connsiteX12" fmla="*/ 70273 w 181666"/>
                  <a:gd name="connsiteY12" fmla="*/ 156587 h 267810"/>
                  <a:gd name="connsiteX13" fmla="*/ 3799 w 181666"/>
                  <a:gd name="connsiteY13" fmla="*/ 80666 h 267810"/>
                  <a:gd name="connsiteX14" fmla="*/ 97718 w 181666"/>
                  <a:gd name="connsiteY14" fmla="*/ 0 h 267810"/>
                  <a:gd name="connsiteX15" fmla="*/ 159350 w 181666"/>
                  <a:gd name="connsiteY15" fmla="*/ 9300 h 267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1666" h="267810">
                    <a:moveTo>
                      <a:pt x="159350" y="63868"/>
                    </a:moveTo>
                    <a:cubicBezTo>
                      <a:pt x="143531" y="59099"/>
                      <a:pt x="127149" y="56450"/>
                      <a:pt x="110633" y="55992"/>
                    </a:cubicBezTo>
                    <a:cubicBezTo>
                      <a:pt x="84613" y="55992"/>
                      <a:pt x="71508" y="64723"/>
                      <a:pt x="71508" y="77155"/>
                    </a:cubicBezTo>
                    <a:cubicBezTo>
                      <a:pt x="71508" y="92813"/>
                      <a:pt x="91165" y="98318"/>
                      <a:pt x="101896" y="101639"/>
                    </a:cubicBezTo>
                    <a:lnTo>
                      <a:pt x="120034" y="107428"/>
                    </a:lnTo>
                    <a:cubicBezTo>
                      <a:pt x="162293" y="120809"/>
                      <a:pt x="181666" y="149754"/>
                      <a:pt x="181666" y="181166"/>
                    </a:cubicBezTo>
                    <a:cubicBezTo>
                      <a:pt x="181666" y="245984"/>
                      <a:pt x="122314" y="267811"/>
                      <a:pt x="72552" y="267811"/>
                    </a:cubicBezTo>
                    <a:cubicBezTo>
                      <a:pt x="48241" y="266988"/>
                      <a:pt x="24007" y="264611"/>
                      <a:pt x="0" y="260693"/>
                    </a:cubicBezTo>
                    <a:lnTo>
                      <a:pt x="0" y="201380"/>
                    </a:lnTo>
                    <a:cubicBezTo>
                      <a:pt x="20921" y="206563"/>
                      <a:pt x="42290" y="209741"/>
                      <a:pt x="63816" y="210870"/>
                    </a:cubicBezTo>
                    <a:cubicBezTo>
                      <a:pt x="96198" y="210870"/>
                      <a:pt x="112342" y="201380"/>
                      <a:pt x="112342" y="186765"/>
                    </a:cubicBezTo>
                    <a:cubicBezTo>
                      <a:pt x="112342" y="173669"/>
                      <a:pt x="100092" y="166172"/>
                      <a:pt x="83853" y="161047"/>
                    </a:cubicBezTo>
                    <a:lnTo>
                      <a:pt x="70273" y="156587"/>
                    </a:lnTo>
                    <a:cubicBezTo>
                      <a:pt x="34092" y="145104"/>
                      <a:pt x="3799" y="123846"/>
                      <a:pt x="3799" y="80666"/>
                    </a:cubicBezTo>
                    <a:cubicBezTo>
                      <a:pt x="3799" y="32361"/>
                      <a:pt x="37796" y="0"/>
                      <a:pt x="97718" y="0"/>
                    </a:cubicBezTo>
                    <a:cubicBezTo>
                      <a:pt x="118590" y="278"/>
                      <a:pt x="139326" y="3407"/>
                      <a:pt x="159350" y="9300"/>
                    </a:cubicBezTo>
                    <a:close/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877954AA-5236-994A-B453-9931DE50BFFA}"/>
                </a:ext>
              </a:extLst>
            </p:cNvPr>
            <p:cNvGrpSpPr/>
            <p:nvPr/>
          </p:nvGrpSpPr>
          <p:grpSpPr>
            <a:xfrm>
              <a:off x="968312" y="4785947"/>
              <a:ext cx="573946" cy="274194"/>
              <a:chOff x="4186345" y="-863385"/>
              <a:chExt cx="1807247" cy="863385"/>
            </a:xfrm>
            <a:solidFill>
              <a:schemeClr val="accent1"/>
            </a:solidFill>
          </p:grpSpPr>
          <p:sp>
            <p:nvSpPr>
              <p:cNvPr id="61" name="Freeform 60">
                <a:extLst>
                  <a:ext uri="{FF2B5EF4-FFF2-40B4-BE49-F238E27FC236}">
                    <a16:creationId xmlns:a16="http://schemas.microsoft.com/office/drawing/2014/main" id="{393F7147-3592-D644-BAF2-3F2BA5D73B13}"/>
                  </a:ext>
                </a:extLst>
              </p:cNvPr>
              <p:cNvSpPr/>
              <p:nvPr/>
            </p:nvSpPr>
            <p:spPr>
              <a:xfrm>
                <a:off x="4186345" y="-863385"/>
                <a:ext cx="1196080" cy="863385"/>
              </a:xfrm>
              <a:custGeom>
                <a:avLst/>
                <a:gdLst>
                  <a:gd name="connsiteX0" fmla="*/ 748245 w 1196080"/>
                  <a:gd name="connsiteY0" fmla="*/ 709196 h 863385"/>
                  <a:gd name="connsiteX1" fmla="*/ 745016 w 1196080"/>
                  <a:gd name="connsiteY1" fmla="*/ 709196 h 863385"/>
                  <a:gd name="connsiteX2" fmla="*/ 735520 w 1196080"/>
                  <a:gd name="connsiteY2" fmla="*/ 716883 h 863385"/>
                  <a:gd name="connsiteX3" fmla="*/ 698389 w 1196080"/>
                  <a:gd name="connsiteY3" fmla="*/ 747156 h 863385"/>
                  <a:gd name="connsiteX4" fmla="*/ 669900 w 1196080"/>
                  <a:gd name="connsiteY4" fmla="*/ 765567 h 863385"/>
                  <a:gd name="connsiteX5" fmla="*/ 620708 w 1196080"/>
                  <a:gd name="connsiteY5" fmla="*/ 781321 h 863385"/>
                  <a:gd name="connsiteX6" fmla="*/ 538754 w 1196080"/>
                  <a:gd name="connsiteY6" fmla="*/ 735673 h 863385"/>
                  <a:gd name="connsiteX7" fmla="*/ 530872 w 1196080"/>
                  <a:gd name="connsiteY7" fmla="*/ 690975 h 863385"/>
                  <a:gd name="connsiteX8" fmla="*/ 544642 w 1196080"/>
                  <a:gd name="connsiteY8" fmla="*/ 639823 h 863385"/>
                  <a:gd name="connsiteX9" fmla="*/ 550910 w 1196080"/>
                  <a:gd name="connsiteY9" fmla="*/ 623880 h 863385"/>
                  <a:gd name="connsiteX10" fmla="*/ 549865 w 1196080"/>
                  <a:gd name="connsiteY10" fmla="*/ 620938 h 863385"/>
                  <a:gd name="connsiteX11" fmla="*/ 548251 w 1196080"/>
                  <a:gd name="connsiteY11" fmla="*/ 620938 h 863385"/>
                  <a:gd name="connsiteX12" fmla="*/ 534006 w 1196080"/>
                  <a:gd name="connsiteY12" fmla="*/ 630428 h 863385"/>
                  <a:gd name="connsiteX13" fmla="*/ 516628 w 1196080"/>
                  <a:gd name="connsiteY13" fmla="*/ 643904 h 863385"/>
                  <a:gd name="connsiteX14" fmla="*/ 498680 w 1196080"/>
                  <a:gd name="connsiteY14" fmla="*/ 656905 h 863385"/>
                  <a:gd name="connsiteX15" fmla="*/ 412167 w 1196080"/>
                  <a:gd name="connsiteY15" fmla="*/ 712423 h 863385"/>
                  <a:gd name="connsiteX16" fmla="*/ 407704 w 1196080"/>
                  <a:gd name="connsiteY16" fmla="*/ 715080 h 863385"/>
                  <a:gd name="connsiteX17" fmla="*/ 332967 w 1196080"/>
                  <a:gd name="connsiteY17" fmla="*/ 760158 h 863385"/>
                  <a:gd name="connsiteX18" fmla="*/ 281592 w 1196080"/>
                  <a:gd name="connsiteY18" fmla="*/ 794227 h 863385"/>
                  <a:gd name="connsiteX19" fmla="*/ 261080 w 1196080"/>
                  <a:gd name="connsiteY19" fmla="*/ 806659 h 863385"/>
                  <a:gd name="connsiteX20" fmla="*/ 211224 w 1196080"/>
                  <a:gd name="connsiteY20" fmla="*/ 833042 h 863385"/>
                  <a:gd name="connsiteX21" fmla="*/ 206855 w 1196080"/>
                  <a:gd name="connsiteY21" fmla="*/ 835794 h 863385"/>
                  <a:gd name="connsiteX22" fmla="*/ 145888 w 1196080"/>
                  <a:gd name="connsiteY22" fmla="*/ 858096 h 863385"/>
                  <a:gd name="connsiteX23" fmla="*/ 119109 w 1196080"/>
                  <a:gd name="connsiteY23" fmla="*/ 863315 h 863385"/>
                  <a:gd name="connsiteX24" fmla="*/ 98596 w 1196080"/>
                  <a:gd name="connsiteY24" fmla="*/ 862082 h 863385"/>
                  <a:gd name="connsiteX25" fmla="*/ 70962 w 1196080"/>
                  <a:gd name="connsiteY25" fmla="*/ 853541 h 863385"/>
                  <a:gd name="connsiteX26" fmla="*/ 12844 w 1196080"/>
                  <a:gd name="connsiteY26" fmla="*/ 799162 h 863385"/>
                  <a:gd name="connsiteX27" fmla="*/ 2778 w 1196080"/>
                  <a:gd name="connsiteY27" fmla="*/ 773824 h 863385"/>
                  <a:gd name="connsiteX28" fmla="*/ 2778 w 1196080"/>
                  <a:gd name="connsiteY28" fmla="*/ 724665 h 863385"/>
                  <a:gd name="connsiteX29" fmla="*/ 15313 w 1196080"/>
                  <a:gd name="connsiteY29" fmla="*/ 685566 h 863385"/>
                  <a:gd name="connsiteX30" fmla="*/ 51494 w 1196080"/>
                  <a:gd name="connsiteY30" fmla="*/ 606038 h 863385"/>
                  <a:gd name="connsiteX31" fmla="*/ 53773 w 1196080"/>
                  <a:gd name="connsiteY31" fmla="*/ 601388 h 863385"/>
                  <a:gd name="connsiteX32" fmla="*/ 83497 w 1196080"/>
                  <a:gd name="connsiteY32" fmla="*/ 543499 h 863385"/>
                  <a:gd name="connsiteX33" fmla="*/ 119014 w 1196080"/>
                  <a:gd name="connsiteY33" fmla="*/ 480959 h 863385"/>
                  <a:gd name="connsiteX34" fmla="*/ 174852 w 1196080"/>
                  <a:gd name="connsiteY34" fmla="*/ 386058 h 863385"/>
                  <a:gd name="connsiteX35" fmla="*/ 188147 w 1196080"/>
                  <a:gd name="connsiteY35" fmla="*/ 362048 h 863385"/>
                  <a:gd name="connsiteX36" fmla="*/ 194985 w 1196080"/>
                  <a:gd name="connsiteY36" fmla="*/ 350185 h 863385"/>
                  <a:gd name="connsiteX37" fmla="*/ 214737 w 1196080"/>
                  <a:gd name="connsiteY37" fmla="*/ 318109 h 863385"/>
                  <a:gd name="connsiteX38" fmla="*/ 243227 w 1196080"/>
                  <a:gd name="connsiteY38" fmla="*/ 270658 h 863385"/>
                  <a:gd name="connsiteX39" fmla="*/ 265448 w 1196080"/>
                  <a:gd name="connsiteY39" fmla="*/ 232033 h 863385"/>
                  <a:gd name="connsiteX40" fmla="*/ 278268 w 1196080"/>
                  <a:gd name="connsiteY40" fmla="*/ 211819 h 863385"/>
                  <a:gd name="connsiteX41" fmla="*/ 349396 w 1196080"/>
                  <a:gd name="connsiteY41" fmla="*/ 75921 h 863385"/>
                  <a:gd name="connsiteX42" fmla="*/ 367724 w 1196080"/>
                  <a:gd name="connsiteY42" fmla="*/ 13476 h 863385"/>
                  <a:gd name="connsiteX43" fmla="*/ 369054 w 1196080"/>
                  <a:gd name="connsiteY43" fmla="*/ 6738 h 863385"/>
                  <a:gd name="connsiteX44" fmla="*/ 377885 w 1196080"/>
                  <a:gd name="connsiteY44" fmla="*/ 0 h 863385"/>
                  <a:gd name="connsiteX45" fmla="*/ 420049 w 1196080"/>
                  <a:gd name="connsiteY45" fmla="*/ 19834 h 863385"/>
                  <a:gd name="connsiteX46" fmla="*/ 428311 w 1196080"/>
                  <a:gd name="connsiteY46" fmla="*/ 41946 h 863385"/>
                  <a:gd name="connsiteX47" fmla="*/ 428311 w 1196080"/>
                  <a:gd name="connsiteY47" fmla="*/ 52196 h 863385"/>
                  <a:gd name="connsiteX48" fmla="*/ 429546 w 1196080"/>
                  <a:gd name="connsiteY48" fmla="*/ 57036 h 863385"/>
                  <a:gd name="connsiteX49" fmla="*/ 432015 w 1196080"/>
                  <a:gd name="connsiteY49" fmla="*/ 74972 h 863385"/>
                  <a:gd name="connsiteX50" fmla="*/ 422993 w 1196080"/>
                  <a:gd name="connsiteY50" fmla="*/ 97084 h 863385"/>
                  <a:gd name="connsiteX51" fmla="*/ 419480 w 1196080"/>
                  <a:gd name="connsiteY51" fmla="*/ 106574 h 863385"/>
                  <a:gd name="connsiteX52" fmla="*/ 414921 w 1196080"/>
                  <a:gd name="connsiteY52" fmla="*/ 115115 h 863385"/>
                  <a:gd name="connsiteX53" fmla="*/ 409508 w 1196080"/>
                  <a:gd name="connsiteY53" fmla="*/ 123561 h 863385"/>
                  <a:gd name="connsiteX54" fmla="*/ 394504 w 1196080"/>
                  <a:gd name="connsiteY54" fmla="*/ 161522 h 863385"/>
                  <a:gd name="connsiteX55" fmla="*/ 355759 w 1196080"/>
                  <a:gd name="connsiteY55" fmla="*/ 234026 h 863385"/>
                  <a:gd name="connsiteX56" fmla="*/ 347782 w 1196080"/>
                  <a:gd name="connsiteY56" fmla="*/ 249210 h 863385"/>
                  <a:gd name="connsiteX57" fmla="*/ 338285 w 1196080"/>
                  <a:gd name="connsiteY57" fmla="*/ 263256 h 863385"/>
                  <a:gd name="connsiteX58" fmla="*/ 325845 w 1196080"/>
                  <a:gd name="connsiteY58" fmla="*/ 285747 h 863385"/>
                  <a:gd name="connsiteX59" fmla="*/ 273805 w 1196080"/>
                  <a:gd name="connsiteY59" fmla="*/ 372392 h 863385"/>
                  <a:gd name="connsiteX60" fmla="*/ 241327 w 1196080"/>
                  <a:gd name="connsiteY60" fmla="*/ 426865 h 863385"/>
                  <a:gd name="connsiteX61" fmla="*/ 212838 w 1196080"/>
                  <a:gd name="connsiteY61" fmla="*/ 475834 h 863385"/>
                  <a:gd name="connsiteX62" fmla="*/ 203816 w 1196080"/>
                  <a:gd name="connsiteY62" fmla="*/ 490354 h 863385"/>
                  <a:gd name="connsiteX63" fmla="*/ 171624 w 1196080"/>
                  <a:gd name="connsiteY63" fmla="*/ 546725 h 863385"/>
                  <a:gd name="connsiteX64" fmla="*/ 169914 w 1196080"/>
                  <a:gd name="connsiteY64" fmla="*/ 549762 h 863385"/>
                  <a:gd name="connsiteX65" fmla="*/ 145603 w 1196080"/>
                  <a:gd name="connsiteY65" fmla="*/ 593037 h 863385"/>
                  <a:gd name="connsiteX66" fmla="*/ 101730 w 1196080"/>
                  <a:gd name="connsiteY66" fmla="*/ 676455 h 863385"/>
                  <a:gd name="connsiteX67" fmla="*/ 96412 w 1196080"/>
                  <a:gd name="connsiteY67" fmla="*/ 687179 h 863385"/>
                  <a:gd name="connsiteX68" fmla="*/ 63650 w 1196080"/>
                  <a:gd name="connsiteY68" fmla="*/ 777145 h 863385"/>
                  <a:gd name="connsiteX69" fmla="*/ 63650 w 1196080"/>
                  <a:gd name="connsiteY69" fmla="*/ 783883 h 863385"/>
                  <a:gd name="connsiteX70" fmla="*/ 73621 w 1196080"/>
                  <a:gd name="connsiteY70" fmla="*/ 791855 h 863385"/>
                  <a:gd name="connsiteX71" fmla="*/ 99071 w 1196080"/>
                  <a:gd name="connsiteY71" fmla="*/ 789482 h 863385"/>
                  <a:gd name="connsiteX72" fmla="*/ 144749 w 1196080"/>
                  <a:gd name="connsiteY72" fmla="*/ 775057 h 863385"/>
                  <a:gd name="connsiteX73" fmla="*/ 206950 w 1196080"/>
                  <a:gd name="connsiteY73" fmla="*/ 746207 h 863385"/>
                  <a:gd name="connsiteX74" fmla="*/ 277983 w 1196080"/>
                  <a:gd name="connsiteY74" fmla="*/ 704830 h 863385"/>
                  <a:gd name="connsiteX75" fmla="*/ 311790 w 1196080"/>
                  <a:gd name="connsiteY75" fmla="*/ 684617 h 863385"/>
                  <a:gd name="connsiteX76" fmla="*/ 340944 w 1196080"/>
                  <a:gd name="connsiteY76" fmla="*/ 666680 h 863385"/>
                  <a:gd name="connsiteX77" fmla="*/ 366490 w 1196080"/>
                  <a:gd name="connsiteY77" fmla="*/ 652825 h 863385"/>
                  <a:gd name="connsiteX78" fmla="*/ 381589 w 1196080"/>
                  <a:gd name="connsiteY78" fmla="*/ 644853 h 863385"/>
                  <a:gd name="connsiteX79" fmla="*/ 403336 w 1196080"/>
                  <a:gd name="connsiteY79" fmla="*/ 631187 h 863385"/>
                  <a:gd name="connsiteX80" fmla="*/ 458700 w 1196080"/>
                  <a:gd name="connsiteY80" fmla="*/ 597877 h 863385"/>
                  <a:gd name="connsiteX81" fmla="*/ 470380 w 1196080"/>
                  <a:gd name="connsiteY81" fmla="*/ 590759 h 863385"/>
                  <a:gd name="connsiteX82" fmla="*/ 579494 w 1196080"/>
                  <a:gd name="connsiteY82" fmla="*/ 529928 h 863385"/>
                  <a:gd name="connsiteX83" fmla="*/ 637612 w 1196080"/>
                  <a:gd name="connsiteY83" fmla="*/ 475834 h 863385"/>
                  <a:gd name="connsiteX84" fmla="*/ 650717 w 1196080"/>
                  <a:gd name="connsiteY84" fmla="*/ 469381 h 863385"/>
                  <a:gd name="connsiteX85" fmla="*/ 679206 w 1196080"/>
                  <a:gd name="connsiteY85" fmla="*/ 479535 h 863385"/>
                  <a:gd name="connsiteX86" fmla="*/ 699528 w 1196080"/>
                  <a:gd name="connsiteY86" fmla="*/ 508765 h 863385"/>
                  <a:gd name="connsiteX87" fmla="*/ 699054 w 1196080"/>
                  <a:gd name="connsiteY87" fmla="*/ 518255 h 863385"/>
                  <a:gd name="connsiteX88" fmla="*/ 695540 w 1196080"/>
                  <a:gd name="connsiteY88" fmla="*/ 524139 h 863385"/>
                  <a:gd name="connsiteX89" fmla="*/ 671039 w 1196080"/>
                  <a:gd name="connsiteY89" fmla="*/ 564851 h 863385"/>
                  <a:gd name="connsiteX90" fmla="*/ 666196 w 1196080"/>
                  <a:gd name="connsiteY90" fmla="*/ 573867 h 863385"/>
                  <a:gd name="connsiteX91" fmla="*/ 658029 w 1196080"/>
                  <a:gd name="connsiteY91" fmla="*/ 586868 h 863385"/>
                  <a:gd name="connsiteX92" fmla="*/ 643500 w 1196080"/>
                  <a:gd name="connsiteY92" fmla="*/ 608031 h 863385"/>
                  <a:gd name="connsiteX93" fmla="*/ 602380 w 1196080"/>
                  <a:gd name="connsiteY93" fmla="*/ 692778 h 863385"/>
                  <a:gd name="connsiteX94" fmla="*/ 594593 w 1196080"/>
                  <a:gd name="connsiteY94" fmla="*/ 717168 h 863385"/>
                  <a:gd name="connsiteX95" fmla="*/ 594593 w 1196080"/>
                  <a:gd name="connsiteY95" fmla="*/ 727322 h 863385"/>
                  <a:gd name="connsiteX96" fmla="*/ 596967 w 1196080"/>
                  <a:gd name="connsiteY96" fmla="*/ 729220 h 863385"/>
                  <a:gd name="connsiteX97" fmla="*/ 704182 w 1196080"/>
                  <a:gd name="connsiteY97" fmla="*/ 653299 h 863385"/>
                  <a:gd name="connsiteX98" fmla="*/ 804938 w 1196080"/>
                  <a:gd name="connsiteY98" fmla="*/ 536476 h 863385"/>
                  <a:gd name="connsiteX99" fmla="*/ 833428 w 1196080"/>
                  <a:gd name="connsiteY99" fmla="*/ 456949 h 863385"/>
                  <a:gd name="connsiteX100" fmla="*/ 853655 w 1196080"/>
                  <a:gd name="connsiteY100" fmla="*/ 409498 h 863385"/>
                  <a:gd name="connsiteX101" fmla="*/ 874927 w 1196080"/>
                  <a:gd name="connsiteY101" fmla="*/ 359011 h 863385"/>
                  <a:gd name="connsiteX102" fmla="*/ 884993 w 1196080"/>
                  <a:gd name="connsiteY102" fmla="*/ 351514 h 863385"/>
                  <a:gd name="connsiteX103" fmla="*/ 930196 w 1196080"/>
                  <a:gd name="connsiteY103" fmla="*/ 373246 h 863385"/>
                  <a:gd name="connsiteX104" fmla="*/ 933140 w 1196080"/>
                  <a:gd name="connsiteY104" fmla="*/ 377517 h 863385"/>
                  <a:gd name="connsiteX105" fmla="*/ 933140 w 1196080"/>
                  <a:gd name="connsiteY105" fmla="*/ 390233 h 863385"/>
                  <a:gd name="connsiteX106" fmla="*/ 912343 w 1196080"/>
                  <a:gd name="connsiteY106" fmla="*/ 435311 h 863385"/>
                  <a:gd name="connsiteX107" fmla="*/ 900282 w 1196080"/>
                  <a:gd name="connsiteY107" fmla="*/ 465585 h 863385"/>
                  <a:gd name="connsiteX108" fmla="*/ 849002 w 1196080"/>
                  <a:gd name="connsiteY108" fmla="*/ 605374 h 863385"/>
                  <a:gd name="connsiteX109" fmla="*/ 844443 w 1196080"/>
                  <a:gd name="connsiteY109" fmla="*/ 621887 h 863385"/>
                  <a:gd name="connsiteX110" fmla="*/ 844443 w 1196080"/>
                  <a:gd name="connsiteY110" fmla="*/ 626822 h 863385"/>
                  <a:gd name="connsiteX111" fmla="*/ 848527 w 1196080"/>
                  <a:gd name="connsiteY111" fmla="*/ 628815 h 863385"/>
                  <a:gd name="connsiteX112" fmla="*/ 852515 w 1196080"/>
                  <a:gd name="connsiteY112" fmla="*/ 625778 h 863385"/>
                  <a:gd name="connsiteX113" fmla="*/ 871508 w 1196080"/>
                  <a:gd name="connsiteY113" fmla="*/ 599395 h 863385"/>
                  <a:gd name="connsiteX114" fmla="*/ 928486 w 1196080"/>
                  <a:gd name="connsiteY114" fmla="*/ 522525 h 863385"/>
                  <a:gd name="connsiteX115" fmla="*/ 1042918 w 1196080"/>
                  <a:gd name="connsiteY115" fmla="*/ 397256 h 863385"/>
                  <a:gd name="connsiteX116" fmla="*/ 1080904 w 1196080"/>
                  <a:gd name="connsiteY116" fmla="*/ 362332 h 863385"/>
                  <a:gd name="connsiteX117" fmla="*/ 1109393 w 1196080"/>
                  <a:gd name="connsiteY117" fmla="*/ 340410 h 863385"/>
                  <a:gd name="connsiteX118" fmla="*/ 1132944 w 1196080"/>
                  <a:gd name="connsiteY118" fmla="*/ 330920 h 863385"/>
                  <a:gd name="connsiteX119" fmla="*/ 1139497 w 1196080"/>
                  <a:gd name="connsiteY119" fmla="*/ 329307 h 863385"/>
                  <a:gd name="connsiteX120" fmla="*/ 1169885 w 1196080"/>
                  <a:gd name="connsiteY120" fmla="*/ 330351 h 863385"/>
                  <a:gd name="connsiteX121" fmla="*/ 1174443 w 1196080"/>
                  <a:gd name="connsiteY121" fmla="*/ 332628 h 863385"/>
                  <a:gd name="connsiteX122" fmla="*/ 1186124 w 1196080"/>
                  <a:gd name="connsiteY122" fmla="*/ 339461 h 863385"/>
                  <a:gd name="connsiteX123" fmla="*/ 1195620 w 1196080"/>
                  <a:gd name="connsiteY123" fmla="*/ 350849 h 863385"/>
                  <a:gd name="connsiteX124" fmla="*/ 1194480 w 1196080"/>
                  <a:gd name="connsiteY124" fmla="*/ 357208 h 863385"/>
                  <a:gd name="connsiteX125" fmla="*/ 1187833 w 1196080"/>
                  <a:gd name="connsiteY125" fmla="*/ 362522 h 863385"/>
                  <a:gd name="connsiteX126" fmla="*/ 1169885 w 1196080"/>
                  <a:gd name="connsiteY126" fmla="*/ 372582 h 863385"/>
                  <a:gd name="connsiteX127" fmla="*/ 1137122 w 1196080"/>
                  <a:gd name="connsiteY127" fmla="*/ 394314 h 863385"/>
                  <a:gd name="connsiteX128" fmla="*/ 1100181 w 1196080"/>
                  <a:gd name="connsiteY128" fmla="*/ 427529 h 863385"/>
                  <a:gd name="connsiteX129" fmla="*/ 1046906 w 1196080"/>
                  <a:gd name="connsiteY129" fmla="*/ 483331 h 863385"/>
                  <a:gd name="connsiteX130" fmla="*/ 992682 w 1196080"/>
                  <a:gd name="connsiteY130" fmla="*/ 545207 h 863385"/>
                  <a:gd name="connsiteX131" fmla="*/ 985560 w 1196080"/>
                  <a:gd name="connsiteY131" fmla="*/ 554697 h 863385"/>
                  <a:gd name="connsiteX132" fmla="*/ 957735 w 1196080"/>
                  <a:gd name="connsiteY132" fmla="*/ 591613 h 863385"/>
                  <a:gd name="connsiteX133" fmla="*/ 938743 w 1196080"/>
                  <a:gd name="connsiteY133" fmla="*/ 615718 h 863385"/>
                  <a:gd name="connsiteX134" fmla="*/ 936178 w 1196080"/>
                  <a:gd name="connsiteY134" fmla="*/ 620084 h 863385"/>
                  <a:gd name="connsiteX135" fmla="*/ 928866 w 1196080"/>
                  <a:gd name="connsiteY135" fmla="*/ 631567 h 863385"/>
                  <a:gd name="connsiteX136" fmla="*/ 879485 w 1196080"/>
                  <a:gd name="connsiteY136" fmla="*/ 699421 h 863385"/>
                  <a:gd name="connsiteX137" fmla="*/ 815194 w 1196080"/>
                  <a:gd name="connsiteY137" fmla="*/ 820325 h 863385"/>
                  <a:gd name="connsiteX138" fmla="*/ 800190 w 1196080"/>
                  <a:gd name="connsiteY138" fmla="*/ 847182 h 863385"/>
                  <a:gd name="connsiteX139" fmla="*/ 791169 w 1196080"/>
                  <a:gd name="connsiteY139" fmla="*/ 857526 h 863385"/>
                  <a:gd name="connsiteX140" fmla="*/ 773790 w 1196080"/>
                  <a:gd name="connsiteY140" fmla="*/ 862082 h 863385"/>
                  <a:gd name="connsiteX141" fmla="*/ 756222 w 1196080"/>
                  <a:gd name="connsiteY141" fmla="*/ 851927 h 863385"/>
                  <a:gd name="connsiteX142" fmla="*/ 734095 w 1196080"/>
                  <a:gd name="connsiteY142" fmla="*/ 830574 h 863385"/>
                  <a:gd name="connsiteX143" fmla="*/ 731056 w 1196080"/>
                  <a:gd name="connsiteY143" fmla="*/ 824691 h 863385"/>
                  <a:gd name="connsiteX144" fmla="*/ 731056 w 1196080"/>
                  <a:gd name="connsiteY144" fmla="*/ 800870 h 863385"/>
                  <a:gd name="connsiteX145" fmla="*/ 746061 w 1196080"/>
                  <a:gd name="connsiteY145" fmla="*/ 721723 h 863385"/>
                  <a:gd name="connsiteX146" fmla="*/ 747010 w 1196080"/>
                  <a:gd name="connsiteY146" fmla="*/ 708247 h 863385"/>
                  <a:gd name="connsiteX147" fmla="*/ 748245 w 1196080"/>
                  <a:gd name="connsiteY147" fmla="*/ 708247 h 863385"/>
                  <a:gd name="connsiteX148" fmla="*/ 748245 w 1196080"/>
                  <a:gd name="connsiteY148" fmla="*/ 707298 h 863385"/>
                  <a:gd name="connsiteX149" fmla="*/ 747390 w 1196080"/>
                  <a:gd name="connsiteY149" fmla="*/ 708816 h 863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</a:cxnLst>
                <a:rect l="l" t="t" r="r" b="b"/>
                <a:pathLst>
                  <a:path w="1196080" h="863385">
                    <a:moveTo>
                      <a:pt x="748245" y="709196"/>
                    </a:moveTo>
                    <a:cubicBezTo>
                      <a:pt x="747200" y="709196"/>
                      <a:pt x="745776" y="709196"/>
                      <a:pt x="745016" y="709196"/>
                    </a:cubicBezTo>
                    <a:cubicBezTo>
                      <a:pt x="741882" y="711569"/>
                      <a:pt x="738843" y="714226"/>
                      <a:pt x="735520" y="716883"/>
                    </a:cubicBezTo>
                    <a:cubicBezTo>
                      <a:pt x="723554" y="727512"/>
                      <a:pt x="711304" y="737761"/>
                      <a:pt x="698389" y="747156"/>
                    </a:cubicBezTo>
                    <a:cubicBezTo>
                      <a:pt x="689329" y="753937"/>
                      <a:pt x="679804" y="760089"/>
                      <a:pt x="669900" y="765567"/>
                    </a:cubicBezTo>
                    <a:cubicBezTo>
                      <a:pt x="655190" y="775074"/>
                      <a:pt x="638210" y="780510"/>
                      <a:pt x="620708" y="781321"/>
                    </a:cubicBezTo>
                    <a:cubicBezTo>
                      <a:pt x="586730" y="783789"/>
                      <a:pt x="554528" y="765853"/>
                      <a:pt x="538754" y="735673"/>
                    </a:cubicBezTo>
                    <a:cubicBezTo>
                      <a:pt x="531091" y="722112"/>
                      <a:pt x="528308" y="706337"/>
                      <a:pt x="530872" y="690975"/>
                    </a:cubicBezTo>
                    <a:cubicBezTo>
                      <a:pt x="533398" y="673435"/>
                      <a:pt x="538023" y="656262"/>
                      <a:pt x="544642" y="639823"/>
                    </a:cubicBezTo>
                    <a:cubicBezTo>
                      <a:pt x="546731" y="634509"/>
                      <a:pt x="548915" y="629194"/>
                      <a:pt x="550910" y="623880"/>
                    </a:cubicBezTo>
                    <a:cubicBezTo>
                      <a:pt x="550910" y="623121"/>
                      <a:pt x="550340" y="621887"/>
                      <a:pt x="549865" y="620938"/>
                    </a:cubicBezTo>
                    <a:cubicBezTo>
                      <a:pt x="549390" y="619989"/>
                      <a:pt x="548726" y="620938"/>
                      <a:pt x="548251" y="620938"/>
                    </a:cubicBezTo>
                    <a:cubicBezTo>
                      <a:pt x="543104" y="623454"/>
                      <a:pt x="538308" y="626645"/>
                      <a:pt x="534006" y="630428"/>
                    </a:cubicBezTo>
                    <a:cubicBezTo>
                      <a:pt x="528555" y="635348"/>
                      <a:pt x="522753" y="639853"/>
                      <a:pt x="516628" y="643904"/>
                    </a:cubicBezTo>
                    <a:cubicBezTo>
                      <a:pt x="510873" y="648543"/>
                      <a:pt x="504881" y="652883"/>
                      <a:pt x="498680" y="656905"/>
                    </a:cubicBezTo>
                    <a:cubicBezTo>
                      <a:pt x="470190" y="675886"/>
                      <a:pt x="441701" y="694866"/>
                      <a:pt x="412167" y="712423"/>
                    </a:cubicBezTo>
                    <a:cubicBezTo>
                      <a:pt x="410648" y="713277"/>
                      <a:pt x="409128" y="714131"/>
                      <a:pt x="407704" y="715080"/>
                    </a:cubicBezTo>
                    <a:cubicBezTo>
                      <a:pt x="383583" y="731403"/>
                      <a:pt x="358133" y="745543"/>
                      <a:pt x="332967" y="760158"/>
                    </a:cubicBezTo>
                    <a:cubicBezTo>
                      <a:pt x="315143" y="770418"/>
                      <a:pt x="297983" y="781796"/>
                      <a:pt x="281592" y="794227"/>
                    </a:cubicBezTo>
                    <a:cubicBezTo>
                      <a:pt x="275305" y="799214"/>
                      <a:pt x="268411" y="803391"/>
                      <a:pt x="261080" y="806659"/>
                    </a:cubicBezTo>
                    <a:cubicBezTo>
                      <a:pt x="243796" y="814251"/>
                      <a:pt x="227842" y="824216"/>
                      <a:pt x="211224" y="833042"/>
                    </a:cubicBezTo>
                    <a:cubicBezTo>
                      <a:pt x="209828" y="834048"/>
                      <a:pt x="208365" y="834967"/>
                      <a:pt x="206855" y="835794"/>
                    </a:cubicBezTo>
                    <a:cubicBezTo>
                      <a:pt x="187084" y="844643"/>
                      <a:pt x="166704" y="852095"/>
                      <a:pt x="145888" y="858096"/>
                    </a:cubicBezTo>
                    <a:cubicBezTo>
                      <a:pt x="137104" y="860491"/>
                      <a:pt x="128149" y="862235"/>
                      <a:pt x="119109" y="863315"/>
                    </a:cubicBezTo>
                    <a:cubicBezTo>
                      <a:pt x="112243" y="863564"/>
                      <a:pt x="105377" y="863151"/>
                      <a:pt x="98596" y="862082"/>
                    </a:cubicBezTo>
                    <a:cubicBezTo>
                      <a:pt x="88919" y="861029"/>
                      <a:pt x="79537" y="858130"/>
                      <a:pt x="70962" y="853541"/>
                    </a:cubicBezTo>
                    <a:cubicBezTo>
                      <a:pt x="47097" y="840899"/>
                      <a:pt x="27031" y="822128"/>
                      <a:pt x="12844" y="799162"/>
                    </a:cubicBezTo>
                    <a:cubicBezTo>
                      <a:pt x="7896" y="791437"/>
                      <a:pt x="4478" y="782835"/>
                      <a:pt x="2778" y="773824"/>
                    </a:cubicBezTo>
                    <a:cubicBezTo>
                      <a:pt x="-926" y="757647"/>
                      <a:pt x="-926" y="740842"/>
                      <a:pt x="2778" y="724665"/>
                    </a:cubicBezTo>
                    <a:cubicBezTo>
                      <a:pt x="5893" y="711314"/>
                      <a:pt x="10080" y="698239"/>
                      <a:pt x="15313" y="685566"/>
                    </a:cubicBezTo>
                    <a:cubicBezTo>
                      <a:pt x="27278" y="658993"/>
                      <a:pt x="39434" y="632516"/>
                      <a:pt x="51494" y="606038"/>
                    </a:cubicBezTo>
                    <a:cubicBezTo>
                      <a:pt x="52159" y="604443"/>
                      <a:pt x="52919" y="602891"/>
                      <a:pt x="53773" y="601388"/>
                    </a:cubicBezTo>
                    <a:cubicBezTo>
                      <a:pt x="64789" y="582408"/>
                      <a:pt x="73431" y="562764"/>
                      <a:pt x="83497" y="543499"/>
                    </a:cubicBezTo>
                    <a:cubicBezTo>
                      <a:pt x="94608" y="522241"/>
                      <a:pt x="106953" y="501647"/>
                      <a:pt x="119014" y="480959"/>
                    </a:cubicBezTo>
                    <a:cubicBezTo>
                      <a:pt x="137532" y="449452"/>
                      <a:pt x="156334" y="418039"/>
                      <a:pt x="174852" y="386058"/>
                    </a:cubicBezTo>
                    <a:cubicBezTo>
                      <a:pt x="179411" y="378181"/>
                      <a:pt x="183684" y="370114"/>
                      <a:pt x="188147" y="362048"/>
                    </a:cubicBezTo>
                    <a:cubicBezTo>
                      <a:pt x="190189" y="357959"/>
                      <a:pt x="192468" y="353997"/>
                      <a:pt x="194985" y="350185"/>
                    </a:cubicBezTo>
                    <a:cubicBezTo>
                      <a:pt x="202297" y="339936"/>
                      <a:pt x="208280" y="328927"/>
                      <a:pt x="214737" y="318109"/>
                    </a:cubicBezTo>
                    <a:cubicBezTo>
                      <a:pt x="224234" y="302355"/>
                      <a:pt x="233730" y="286886"/>
                      <a:pt x="243227" y="270658"/>
                    </a:cubicBezTo>
                    <a:cubicBezTo>
                      <a:pt x="250824" y="257941"/>
                      <a:pt x="257946" y="244845"/>
                      <a:pt x="265448" y="232033"/>
                    </a:cubicBezTo>
                    <a:cubicBezTo>
                      <a:pt x="269560" y="225200"/>
                      <a:pt x="273833" y="218462"/>
                      <a:pt x="278268" y="211819"/>
                    </a:cubicBezTo>
                    <a:cubicBezTo>
                      <a:pt x="307080" y="169373"/>
                      <a:pt x="330935" y="123778"/>
                      <a:pt x="349396" y="75921"/>
                    </a:cubicBezTo>
                    <a:cubicBezTo>
                      <a:pt x="357107" y="55611"/>
                      <a:pt x="363242" y="34733"/>
                      <a:pt x="367724" y="13476"/>
                    </a:cubicBezTo>
                    <a:cubicBezTo>
                      <a:pt x="367724" y="11293"/>
                      <a:pt x="368484" y="9016"/>
                      <a:pt x="369054" y="6738"/>
                    </a:cubicBezTo>
                    <a:cubicBezTo>
                      <a:pt x="370241" y="2826"/>
                      <a:pt x="373792" y="111"/>
                      <a:pt x="377885" y="0"/>
                    </a:cubicBezTo>
                    <a:cubicBezTo>
                      <a:pt x="394067" y="535"/>
                      <a:pt x="409318" y="7709"/>
                      <a:pt x="420049" y="19834"/>
                    </a:cubicBezTo>
                    <a:cubicBezTo>
                      <a:pt x="425244" y="26051"/>
                      <a:pt x="428159" y="33851"/>
                      <a:pt x="428311" y="41946"/>
                    </a:cubicBezTo>
                    <a:cubicBezTo>
                      <a:pt x="428311" y="45363"/>
                      <a:pt x="428311" y="48779"/>
                      <a:pt x="428311" y="52196"/>
                    </a:cubicBezTo>
                    <a:cubicBezTo>
                      <a:pt x="428283" y="53890"/>
                      <a:pt x="428710" y="55561"/>
                      <a:pt x="429546" y="57036"/>
                    </a:cubicBezTo>
                    <a:cubicBezTo>
                      <a:pt x="433126" y="62302"/>
                      <a:pt x="434038" y="68935"/>
                      <a:pt x="432015" y="74972"/>
                    </a:cubicBezTo>
                    <a:cubicBezTo>
                      <a:pt x="430210" y="82777"/>
                      <a:pt x="427162" y="90243"/>
                      <a:pt x="422993" y="97084"/>
                    </a:cubicBezTo>
                    <a:cubicBezTo>
                      <a:pt x="420942" y="99850"/>
                      <a:pt x="419727" y="103141"/>
                      <a:pt x="419480" y="106574"/>
                    </a:cubicBezTo>
                    <a:cubicBezTo>
                      <a:pt x="419641" y="110040"/>
                      <a:pt x="417884" y="113315"/>
                      <a:pt x="414921" y="115115"/>
                    </a:cubicBezTo>
                    <a:cubicBezTo>
                      <a:pt x="412091" y="117122"/>
                      <a:pt x="410145" y="120151"/>
                      <a:pt x="409508" y="123561"/>
                    </a:cubicBezTo>
                    <a:cubicBezTo>
                      <a:pt x="405852" y="136704"/>
                      <a:pt x="400819" y="149427"/>
                      <a:pt x="394504" y="161522"/>
                    </a:cubicBezTo>
                    <a:cubicBezTo>
                      <a:pt x="382634" y="186196"/>
                      <a:pt x="369908" y="210586"/>
                      <a:pt x="355759" y="234026"/>
                    </a:cubicBezTo>
                    <a:cubicBezTo>
                      <a:pt x="352815" y="238866"/>
                      <a:pt x="350726" y="244275"/>
                      <a:pt x="347782" y="249210"/>
                    </a:cubicBezTo>
                    <a:cubicBezTo>
                      <a:pt x="344838" y="254145"/>
                      <a:pt x="341134" y="258700"/>
                      <a:pt x="338285" y="263256"/>
                    </a:cubicBezTo>
                    <a:cubicBezTo>
                      <a:pt x="333917" y="270563"/>
                      <a:pt x="329929" y="278250"/>
                      <a:pt x="325845" y="285747"/>
                    </a:cubicBezTo>
                    <a:cubicBezTo>
                      <a:pt x="309416" y="315167"/>
                      <a:pt x="291943" y="344016"/>
                      <a:pt x="273805" y="372392"/>
                    </a:cubicBezTo>
                    <a:cubicBezTo>
                      <a:pt x="262409" y="390233"/>
                      <a:pt x="252153" y="408739"/>
                      <a:pt x="241327" y="426865"/>
                    </a:cubicBezTo>
                    <a:cubicBezTo>
                      <a:pt x="231005" y="442691"/>
                      <a:pt x="221489" y="459036"/>
                      <a:pt x="212838" y="475834"/>
                    </a:cubicBezTo>
                    <a:cubicBezTo>
                      <a:pt x="210217" y="480903"/>
                      <a:pt x="207197" y="485758"/>
                      <a:pt x="203816" y="490354"/>
                    </a:cubicBezTo>
                    <a:cubicBezTo>
                      <a:pt x="191613" y="508263"/>
                      <a:pt x="180845" y="527113"/>
                      <a:pt x="171624" y="546725"/>
                    </a:cubicBezTo>
                    <a:cubicBezTo>
                      <a:pt x="171111" y="547768"/>
                      <a:pt x="170541" y="548783"/>
                      <a:pt x="169914" y="549762"/>
                    </a:cubicBezTo>
                    <a:cubicBezTo>
                      <a:pt x="160997" y="563717"/>
                      <a:pt x="152887" y="578165"/>
                      <a:pt x="145603" y="593037"/>
                    </a:cubicBezTo>
                    <a:cubicBezTo>
                      <a:pt x="130219" y="620369"/>
                      <a:pt x="116165" y="648554"/>
                      <a:pt x="101730" y="676455"/>
                    </a:cubicBezTo>
                    <a:cubicBezTo>
                      <a:pt x="99831" y="679966"/>
                      <a:pt x="98311" y="683668"/>
                      <a:pt x="96412" y="687179"/>
                    </a:cubicBezTo>
                    <a:cubicBezTo>
                      <a:pt x="82054" y="715804"/>
                      <a:pt x="71057" y="745994"/>
                      <a:pt x="63650" y="777145"/>
                    </a:cubicBezTo>
                    <a:cubicBezTo>
                      <a:pt x="63175" y="779366"/>
                      <a:pt x="63175" y="781662"/>
                      <a:pt x="63650" y="783883"/>
                    </a:cubicBezTo>
                    <a:cubicBezTo>
                      <a:pt x="64799" y="788479"/>
                      <a:pt x="68882" y="791741"/>
                      <a:pt x="73621" y="791855"/>
                    </a:cubicBezTo>
                    <a:cubicBezTo>
                      <a:pt x="82168" y="792158"/>
                      <a:pt x="90724" y="791361"/>
                      <a:pt x="99071" y="789482"/>
                    </a:cubicBezTo>
                    <a:cubicBezTo>
                      <a:pt x="114664" y="785913"/>
                      <a:pt x="129934" y="781088"/>
                      <a:pt x="144749" y="775057"/>
                    </a:cubicBezTo>
                    <a:cubicBezTo>
                      <a:pt x="166021" y="766647"/>
                      <a:pt x="186789" y="757015"/>
                      <a:pt x="206950" y="746207"/>
                    </a:cubicBezTo>
                    <a:cubicBezTo>
                      <a:pt x="231166" y="733301"/>
                      <a:pt x="254432" y="719066"/>
                      <a:pt x="277983" y="704830"/>
                    </a:cubicBezTo>
                    <a:cubicBezTo>
                      <a:pt x="289189" y="697903"/>
                      <a:pt x="300585" y="691355"/>
                      <a:pt x="311790" y="684617"/>
                    </a:cubicBezTo>
                    <a:cubicBezTo>
                      <a:pt x="321287" y="678733"/>
                      <a:pt x="331353" y="672849"/>
                      <a:pt x="340944" y="666680"/>
                    </a:cubicBezTo>
                    <a:cubicBezTo>
                      <a:pt x="349007" y="661270"/>
                      <a:pt x="357554" y="656631"/>
                      <a:pt x="366490" y="652825"/>
                    </a:cubicBezTo>
                    <a:cubicBezTo>
                      <a:pt x="371713" y="650546"/>
                      <a:pt x="376765" y="647881"/>
                      <a:pt x="381589" y="644853"/>
                    </a:cubicBezTo>
                    <a:cubicBezTo>
                      <a:pt x="388996" y="640488"/>
                      <a:pt x="396024" y="635363"/>
                      <a:pt x="403336" y="631187"/>
                    </a:cubicBezTo>
                    <a:cubicBezTo>
                      <a:pt x="421122" y="619014"/>
                      <a:pt x="439612" y="607892"/>
                      <a:pt x="458700" y="597877"/>
                    </a:cubicBezTo>
                    <a:cubicBezTo>
                      <a:pt x="462755" y="595778"/>
                      <a:pt x="466658" y="593400"/>
                      <a:pt x="470380" y="590759"/>
                    </a:cubicBezTo>
                    <a:cubicBezTo>
                      <a:pt x="505327" y="567888"/>
                      <a:pt x="544452" y="552799"/>
                      <a:pt x="579494" y="529928"/>
                    </a:cubicBezTo>
                    <a:cubicBezTo>
                      <a:pt x="625361" y="500508"/>
                      <a:pt x="633433" y="482477"/>
                      <a:pt x="637612" y="475834"/>
                    </a:cubicBezTo>
                    <a:cubicBezTo>
                      <a:pt x="640432" y="471405"/>
                      <a:pt x="645484" y="468916"/>
                      <a:pt x="650717" y="469381"/>
                    </a:cubicBezTo>
                    <a:cubicBezTo>
                      <a:pt x="661134" y="469190"/>
                      <a:pt x="671258" y="472800"/>
                      <a:pt x="679206" y="479535"/>
                    </a:cubicBezTo>
                    <a:cubicBezTo>
                      <a:pt x="688180" y="487551"/>
                      <a:pt x="695141" y="497564"/>
                      <a:pt x="699528" y="508765"/>
                    </a:cubicBezTo>
                    <a:cubicBezTo>
                      <a:pt x="700753" y="511848"/>
                      <a:pt x="700573" y="515308"/>
                      <a:pt x="699054" y="518255"/>
                    </a:cubicBezTo>
                    <a:cubicBezTo>
                      <a:pt x="698066" y="520321"/>
                      <a:pt x="696888" y="522290"/>
                      <a:pt x="695540" y="524139"/>
                    </a:cubicBezTo>
                    <a:cubicBezTo>
                      <a:pt x="690982" y="530782"/>
                      <a:pt x="675597" y="558303"/>
                      <a:pt x="671039" y="564851"/>
                    </a:cubicBezTo>
                    <a:cubicBezTo>
                      <a:pt x="669140" y="567604"/>
                      <a:pt x="668000" y="570925"/>
                      <a:pt x="666196" y="573867"/>
                    </a:cubicBezTo>
                    <a:cubicBezTo>
                      <a:pt x="663632" y="578327"/>
                      <a:pt x="660878" y="582693"/>
                      <a:pt x="658029" y="586868"/>
                    </a:cubicBezTo>
                    <a:cubicBezTo>
                      <a:pt x="653281" y="593986"/>
                      <a:pt x="647868" y="600724"/>
                      <a:pt x="643500" y="608031"/>
                    </a:cubicBezTo>
                    <a:cubicBezTo>
                      <a:pt x="627356" y="635032"/>
                      <a:pt x="613595" y="663388"/>
                      <a:pt x="602380" y="692778"/>
                    </a:cubicBezTo>
                    <a:cubicBezTo>
                      <a:pt x="599341" y="700750"/>
                      <a:pt x="597062" y="709006"/>
                      <a:pt x="594593" y="717168"/>
                    </a:cubicBezTo>
                    <a:cubicBezTo>
                      <a:pt x="593406" y="720448"/>
                      <a:pt x="593406" y="724041"/>
                      <a:pt x="594593" y="727322"/>
                    </a:cubicBezTo>
                    <a:cubicBezTo>
                      <a:pt x="594593" y="728176"/>
                      <a:pt x="596018" y="729315"/>
                      <a:pt x="596967" y="729220"/>
                    </a:cubicBezTo>
                    <a:cubicBezTo>
                      <a:pt x="617764" y="727702"/>
                      <a:pt x="686708" y="668768"/>
                      <a:pt x="704182" y="653299"/>
                    </a:cubicBezTo>
                    <a:cubicBezTo>
                      <a:pt x="728113" y="632041"/>
                      <a:pt x="779203" y="603761"/>
                      <a:pt x="804938" y="536476"/>
                    </a:cubicBezTo>
                    <a:cubicBezTo>
                      <a:pt x="811681" y="518824"/>
                      <a:pt x="819278" y="496712"/>
                      <a:pt x="833428" y="456949"/>
                    </a:cubicBezTo>
                    <a:cubicBezTo>
                      <a:pt x="839258" y="440758"/>
                      <a:pt x="846010" y="424915"/>
                      <a:pt x="853655" y="409498"/>
                    </a:cubicBezTo>
                    <a:cubicBezTo>
                      <a:pt x="861936" y="393193"/>
                      <a:pt x="869039" y="376322"/>
                      <a:pt x="874927" y="359011"/>
                    </a:cubicBezTo>
                    <a:cubicBezTo>
                      <a:pt x="875914" y="354336"/>
                      <a:pt x="880226" y="351124"/>
                      <a:pt x="884993" y="351514"/>
                    </a:cubicBezTo>
                    <a:cubicBezTo>
                      <a:pt x="902210" y="353006"/>
                      <a:pt x="918287" y="360735"/>
                      <a:pt x="930196" y="373246"/>
                    </a:cubicBezTo>
                    <a:cubicBezTo>
                      <a:pt x="931307" y="374577"/>
                      <a:pt x="932294" y="376007"/>
                      <a:pt x="933140" y="377517"/>
                    </a:cubicBezTo>
                    <a:cubicBezTo>
                      <a:pt x="935808" y="381335"/>
                      <a:pt x="935808" y="386415"/>
                      <a:pt x="933140" y="390233"/>
                    </a:cubicBezTo>
                    <a:cubicBezTo>
                      <a:pt x="924849" y="404597"/>
                      <a:pt x="917888" y="419685"/>
                      <a:pt x="912343" y="435311"/>
                    </a:cubicBezTo>
                    <a:cubicBezTo>
                      <a:pt x="908354" y="445466"/>
                      <a:pt x="904651" y="455620"/>
                      <a:pt x="900282" y="465585"/>
                    </a:cubicBezTo>
                    <a:cubicBezTo>
                      <a:pt x="880216" y="511038"/>
                      <a:pt x="863085" y="557730"/>
                      <a:pt x="849002" y="605374"/>
                    </a:cubicBezTo>
                    <a:cubicBezTo>
                      <a:pt x="847387" y="610878"/>
                      <a:pt x="845773" y="616383"/>
                      <a:pt x="844443" y="621887"/>
                    </a:cubicBezTo>
                    <a:cubicBezTo>
                      <a:pt x="844120" y="623515"/>
                      <a:pt x="844120" y="625193"/>
                      <a:pt x="844443" y="626822"/>
                    </a:cubicBezTo>
                    <a:cubicBezTo>
                      <a:pt x="844443" y="628150"/>
                      <a:pt x="847577" y="629574"/>
                      <a:pt x="848527" y="628815"/>
                    </a:cubicBezTo>
                    <a:cubicBezTo>
                      <a:pt x="849989" y="627989"/>
                      <a:pt x="851328" y="626967"/>
                      <a:pt x="852515" y="625778"/>
                    </a:cubicBezTo>
                    <a:cubicBezTo>
                      <a:pt x="858973" y="617047"/>
                      <a:pt x="865715" y="608506"/>
                      <a:pt x="871508" y="599395"/>
                    </a:cubicBezTo>
                    <a:cubicBezTo>
                      <a:pt x="888830" y="572574"/>
                      <a:pt x="907860" y="546898"/>
                      <a:pt x="928486" y="522525"/>
                    </a:cubicBezTo>
                    <a:cubicBezTo>
                      <a:pt x="964763" y="479061"/>
                      <a:pt x="1002558" y="437114"/>
                      <a:pt x="1042918" y="397256"/>
                    </a:cubicBezTo>
                    <a:cubicBezTo>
                      <a:pt x="1055073" y="385204"/>
                      <a:pt x="1067704" y="373626"/>
                      <a:pt x="1080904" y="362332"/>
                    </a:cubicBezTo>
                    <a:cubicBezTo>
                      <a:pt x="1090400" y="354456"/>
                      <a:pt x="1099896" y="347433"/>
                      <a:pt x="1109393" y="340410"/>
                    </a:cubicBezTo>
                    <a:cubicBezTo>
                      <a:pt x="1116221" y="335143"/>
                      <a:pt x="1124369" y="331860"/>
                      <a:pt x="1132944" y="330920"/>
                    </a:cubicBezTo>
                    <a:cubicBezTo>
                      <a:pt x="1135185" y="330664"/>
                      <a:pt x="1137388" y="330121"/>
                      <a:pt x="1139497" y="329307"/>
                    </a:cubicBezTo>
                    <a:cubicBezTo>
                      <a:pt x="1149506" y="326613"/>
                      <a:pt x="1160085" y="326976"/>
                      <a:pt x="1169885" y="330351"/>
                    </a:cubicBezTo>
                    <a:cubicBezTo>
                      <a:pt x="1171575" y="330718"/>
                      <a:pt x="1173142" y="331501"/>
                      <a:pt x="1174443" y="332628"/>
                    </a:cubicBezTo>
                    <a:cubicBezTo>
                      <a:pt x="1177824" y="335689"/>
                      <a:pt x="1181803" y="338016"/>
                      <a:pt x="1186124" y="339461"/>
                    </a:cubicBezTo>
                    <a:cubicBezTo>
                      <a:pt x="1190881" y="341580"/>
                      <a:pt x="1194395" y="345787"/>
                      <a:pt x="1195620" y="350849"/>
                    </a:cubicBezTo>
                    <a:cubicBezTo>
                      <a:pt x="1196522" y="353009"/>
                      <a:pt x="1196076" y="355494"/>
                      <a:pt x="1194480" y="357208"/>
                    </a:cubicBezTo>
                    <a:cubicBezTo>
                      <a:pt x="1192486" y="359240"/>
                      <a:pt x="1190255" y="361024"/>
                      <a:pt x="1187833" y="362522"/>
                    </a:cubicBezTo>
                    <a:cubicBezTo>
                      <a:pt x="1181945" y="366034"/>
                      <a:pt x="1175963" y="369355"/>
                      <a:pt x="1169885" y="372582"/>
                    </a:cubicBezTo>
                    <a:cubicBezTo>
                      <a:pt x="1158290" y="378757"/>
                      <a:pt x="1147321" y="386034"/>
                      <a:pt x="1137122" y="394314"/>
                    </a:cubicBezTo>
                    <a:cubicBezTo>
                      <a:pt x="1124141" y="404626"/>
                      <a:pt x="1111805" y="415718"/>
                      <a:pt x="1100181" y="427529"/>
                    </a:cubicBezTo>
                    <a:cubicBezTo>
                      <a:pt x="1082233" y="445940"/>
                      <a:pt x="1064380" y="464446"/>
                      <a:pt x="1046906" y="483331"/>
                    </a:cubicBezTo>
                    <a:cubicBezTo>
                      <a:pt x="1029433" y="502217"/>
                      <a:pt x="1009871" y="523759"/>
                      <a:pt x="992682" y="545207"/>
                    </a:cubicBezTo>
                    <a:cubicBezTo>
                      <a:pt x="990109" y="548219"/>
                      <a:pt x="987734" y="551389"/>
                      <a:pt x="985560" y="554697"/>
                    </a:cubicBezTo>
                    <a:cubicBezTo>
                      <a:pt x="977269" y="567715"/>
                      <a:pt x="967963" y="580058"/>
                      <a:pt x="957735" y="591613"/>
                    </a:cubicBezTo>
                    <a:cubicBezTo>
                      <a:pt x="951088" y="599490"/>
                      <a:pt x="944820" y="607652"/>
                      <a:pt x="938743" y="615718"/>
                    </a:cubicBezTo>
                    <a:cubicBezTo>
                      <a:pt x="937641" y="617014"/>
                      <a:pt x="936777" y="618490"/>
                      <a:pt x="936178" y="620084"/>
                    </a:cubicBezTo>
                    <a:cubicBezTo>
                      <a:pt x="934640" y="624413"/>
                      <a:pt x="932143" y="628339"/>
                      <a:pt x="928866" y="631567"/>
                    </a:cubicBezTo>
                    <a:cubicBezTo>
                      <a:pt x="910785" y="652961"/>
                      <a:pt x="894280" y="675639"/>
                      <a:pt x="879485" y="699421"/>
                    </a:cubicBezTo>
                    <a:cubicBezTo>
                      <a:pt x="854842" y="737934"/>
                      <a:pt x="833342" y="778366"/>
                      <a:pt x="815194" y="820325"/>
                    </a:cubicBezTo>
                    <a:cubicBezTo>
                      <a:pt x="811272" y="829837"/>
                      <a:pt x="806230" y="838852"/>
                      <a:pt x="800190" y="847182"/>
                    </a:cubicBezTo>
                    <a:cubicBezTo>
                      <a:pt x="797417" y="850826"/>
                      <a:pt x="794397" y="854282"/>
                      <a:pt x="791169" y="857526"/>
                    </a:cubicBezTo>
                    <a:cubicBezTo>
                      <a:pt x="786629" y="862077"/>
                      <a:pt x="779982" y="863819"/>
                      <a:pt x="773790" y="862082"/>
                    </a:cubicBezTo>
                    <a:cubicBezTo>
                      <a:pt x="767029" y="860580"/>
                      <a:pt x="760894" y="857035"/>
                      <a:pt x="756222" y="851927"/>
                    </a:cubicBezTo>
                    <a:cubicBezTo>
                      <a:pt x="749365" y="844288"/>
                      <a:pt x="741977" y="837152"/>
                      <a:pt x="734095" y="830574"/>
                    </a:cubicBezTo>
                    <a:cubicBezTo>
                      <a:pt x="732500" y="828972"/>
                      <a:pt x="731436" y="826917"/>
                      <a:pt x="731056" y="824691"/>
                    </a:cubicBezTo>
                    <a:cubicBezTo>
                      <a:pt x="729537" y="816823"/>
                      <a:pt x="729537" y="808738"/>
                      <a:pt x="731056" y="800870"/>
                    </a:cubicBezTo>
                    <a:cubicBezTo>
                      <a:pt x="735330" y="774298"/>
                      <a:pt x="739793" y="747821"/>
                      <a:pt x="746061" y="721723"/>
                    </a:cubicBezTo>
                    <a:cubicBezTo>
                      <a:pt x="747751" y="717434"/>
                      <a:pt x="748083" y="712730"/>
                      <a:pt x="747010" y="708247"/>
                    </a:cubicBezTo>
                    <a:cubicBezTo>
                      <a:pt x="747419" y="708337"/>
                      <a:pt x="747837" y="708337"/>
                      <a:pt x="748245" y="708247"/>
                    </a:cubicBezTo>
                    <a:cubicBezTo>
                      <a:pt x="748245" y="708247"/>
                      <a:pt x="748245" y="707298"/>
                      <a:pt x="748245" y="707298"/>
                    </a:cubicBezTo>
                    <a:cubicBezTo>
                      <a:pt x="748245" y="707298"/>
                      <a:pt x="746820" y="707298"/>
                      <a:pt x="747390" y="708816"/>
                    </a:cubicBezTo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62" name="Freeform 61">
                <a:extLst>
                  <a:ext uri="{FF2B5EF4-FFF2-40B4-BE49-F238E27FC236}">
                    <a16:creationId xmlns:a16="http://schemas.microsoft.com/office/drawing/2014/main" id="{54C61F52-FACB-BD41-B412-9D67E5E4629B}"/>
                  </a:ext>
                </a:extLst>
              </p:cNvPr>
              <p:cNvSpPr/>
              <p:nvPr/>
            </p:nvSpPr>
            <p:spPr>
              <a:xfrm>
                <a:off x="4921141" y="-580737"/>
                <a:ext cx="66058" cy="65097"/>
              </a:xfrm>
              <a:custGeom>
                <a:avLst/>
                <a:gdLst>
                  <a:gd name="connsiteX0" fmla="*/ 3952 w 66058"/>
                  <a:gd name="connsiteY0" fmla="*/ 4713 h 65097"/>
                  <a:gd name="connsiteX1" fmla="*/ 55993 w 66058"/>
                  <a:gd name="connsiteY1" fmla="*/ 11831 h 65097"/>
                  <a:gd name="connsiteX2" fmla="*/ 66059 w 66058"/>
                  <a:gd name="connsiteY2" fmla="*/ 31665 h 65097"/>
                  <a:gd name="connsiteX3" fmla="*/ 64255 w 66058"/>
                  <a:gd name="connsiteY3" fmla="*/ 49127 h 65097"/>
                  <a:gd name="connsiteX4" fmla="*/ 63020 w 66058"/>
                  <a:gd name="connsiteY4" fmla="*/ 58048 h 65097"/>
                  <a:gd name="connsiteX5" fmla="*/ 14303 w 66058"/>
                  <a:gd name="connsiteY5" fmla="*/ 54252 h 65097"/>
                  <a:gd name="connsiteX6" fmla="*/ 2718 w 66058"/>
                  <a:gd name="connsiteY6" fmla="*/ 34227 h 65097"/>
                  <a:gd name="connsiteX7" fmla="*/ 3952 w 66058"/>
                  <a:gd name="connsiteY7" fmla="*/ 4713 h 65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6058" h="65097">
                    <a:moveTo>
                      <a:pt x="3952" y="4713"/>
                    </a:moveTo>
                    <a:cubicBezTo>
                      <a:pt x="24654" y="-127"/>
                      <a:pt x="39849" y="-5346"/>
                      <a:pt x="55993" y="11831"/>
                    </a:cubicBezTo>
                    <a:cubicBezTo>
                      <a:pt x="61833" y="16859"/>
                      <a:pt x="65451" y="23987"/>
                      <a:pt x="66059" y="31665"/>
                    </a:cubicBezTo>
                    <a:cubicBezTo>
                      <a:pt x="66059" y="37264"/>
                      <a:pt x="64349" y="43243"/>
                      <a:pt x="64255" y="49127"/>
                    </a:cubicBezTo>
                    <a:cubicBezTo>
                      <a:pt x="64255" y="52828"/>
                      <a:pt x="65204" y="54726"/>
                      <a:pt x="63020" y="58048"/>
                    </a:cubicBezTo>
                    <a:cubicBezTo>
                      <a:pt x="53524" y="72567"/>
                      <a:pt x="25034" y="61274"/>
                      <a:pt x="14303" y="54252"/>
                    </a:cubicBezTo>
                    <a:cubicBezTo>
                      <a:pt x="6611" y="49222"/>
                      <a:pt x="5662" y="42294"/>
                      <a:pt x="2718" y="34227"/>
                    </a:cubicBezTo>
                    <a:cubicBezTo>
                      <a:pt x="-1299" y="24698"/>
                      <a:pt x="-843" y="13874"/>
                      <a:pt x="3952" y="4713"/>
                    </a:cubicBezTo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63" name="Freeform 62">
                <a:extLst>
                  <a:ext uri="{FF2B5EF4-FFF2-40B4-BE49-F238E27FC236}">
                    <a16:creationId xmlns:a16="http://schemas.microsoft.com/office/drawing/2014/main" id="{17E0AC60-4BCB-5446-B069-DB9A4B8720A9}"/>
                  </a:ext>
                </a:extLst>
              </p:cNvPr>
              <p:cNvSpPr/>
              <p:nvPr/>
            </p:nvSpPr>
            <p:spPr>
              <a:xfrm>
                <a:off x="5175172" y="-425891"/>
                <a:ext cx="412425" cy="351340"/>
              </a:xfrm>
              <a:custGeom>
                <a:avLst/>
                <a:gdLst>
                  <a:gd name="connsiteX0" fmla="*/ 151 w 412425"/>
                  <a:gd name="connsiteY0" fmla="*/ 240100 h 351340"/>
                  <a:gd name="connsiteX1" fmla="*/ 4139 w 412425"/>
                  <a:gd name="connsiteY1" fmla="*/ 204987 h 351340"/>
                  <a:gd name="connsiteX2" fmla="*/ 14775 w 412425"/>
                  <a:gd name="connsiteY2" fmla="*/ 177940 h 351340"/>
                  <a:gd name="connsiteX3" fmla="*/ 99388 w 412425"/>
                  <a:gd name="connsiteY3" fmla="*/ 68614 h 351340"/>
                  <a:gd name="connsiteX4" fmla="*/ 141267 w 412425"/>
                  <a:gd name="connsiteY4" fmla="*/ 33406 h 351340"/>
                  <a:gd name="connsiteX5" fmla="*/ 184666 w 412425"/>
                  <a:gd name="connsiteY5" fmla="*/ 9491 h 351340"/>
                  <a:gd name="connsiteX6" fmla="*/ 229584 w 412425"/>
                  <a:gd name="connsiteY6" fmla="*/ 1 h 351340"/>
                  <a:gd name="connsiteX7" fmla="*/ 291405 w 412425"/>
                  <a:gd name="connsiteY7" fmla="*/ 28471 h 351340"/>
                  <a:gd name="connsiteX8" fmla="*/ 305080 w 412425"/>
                  <a:gd name="connsiteY8" fmla="*/ 64628 h 351340"/>
                  <a:gd name="connsiteX9" fmla="*/ 299003 w 412425"/>
                  <a:gd name="connsiteY9" fmla="*/ 87405 h 351340"/>
                  <a:gd name="connsiteX10" fmla="*/ 278775 w 412425"/>
                  <a:gd name="connsiteY10" fmla="*/ 116919 h 351340"/>
                  <a:gd name="connsiteX11" fmla="*/ 264341 w 412425"/>
                  <a:gd name="connsiteY11" fmla="*/ 135899 h 351340"/>
                  <a:gd name="connsiteX12" fmla="*/ 174220 w 412425"/>
                  <a:gd name="connsiteY12" fmla="*/ 208593 h 351340"/>
                  <a:gd name="connsiteX13" fmla="*/ 134430 w 412425"/>
                  <a:gd name="connsiteY13" fmla="*/ 223683 h 351340"/>
                  <a:gd name="connsiteX14" fmla="*/ 95590 w 412425"/>
                  <a:gd name="connsiteY14" fmla="*/ 221500 h 351340"/>
                  <a:gd name="connsiteX15" fmla="*/ 79161 w 412425"/>
                  <a:gd name="connsiteY15" fmla="*/ 216755 h 351340"/>
                  <a:gd name="connsiteX16" fmla="*/ 71754 w 412425"/>
                  <a:gd name="connsiteY16" fmla="*/ 219697 h 351340"/>
                  <a:gd name="connsiteX17" fmla="*/ 70709 w 412425"/>
                  <a:gd name="connsiteY17" fmla="*/ 221120 h 351340"/>
                  <a:gd name="connsiteX18" fmla="*/ 57889 w 412425"/>
                  <a:gd name="connsiteY18" fmla="*/ 266768 h 351340"/>
                  <a:gd name="connsiteX19" fmla="*/ 58649 w 412425"/>
                  <a:gd name="connsiteY19" fmla="*/ 277017 h 351340"/>
                  <a:gd name="connsiteX20" fmla="*/ 68810 w 412425"/>
                  <a:gd name="connsiteY20" fmla="*/ 294099 h 351340"/>
                  <a:gd name="connsiteX21" fmla="*/ 72893 w 412425"/>
                  <a:gd name="connsiteY21" fmla="*/ 297231 h 351340"/>
                  <a:gd name="connsiteX22" fmla="*/ 91886 w 412425"/>
                  <a:gd name="connsiteY22" fmla="*/ 301881 h 351340"/>
                  <a:gd name="connsiteX23" fmla="*/ 111734 w 412425"/>
                  <a:gd name="connsiteY23" fmla="*/ 296756 h 351340"/>
                  <a:gd name="connsiteX24" fmla="*/ 164629 w 412425"/>
                  <a:gd name="connsiteY24" fmla="*/ 269235 h 351340"/>
                  <a:gd name="connsiteX25" fmla="*/ 177354 w 412425"/>
                  <a:gd name="connsiteY25" fmla="*/ 260504 h 351340"/>
                  <a:gd name="connsiteX26" fmla="*/ 256839 w 412425"/>
                  <a:gd name="connsiteY26" fmla="*/ 198154 h 351340"/>
                  <a:gd name="connsiteX27" fmla="*/ 312582 w 412425"/>
                  <a:gd name="connsiteY27" fmla="*/ 152697 h 351340"/>
                  <a:gd name="connsiteX28" fmla="*/ 350568 w 412425"/>
                  <a:gd name="connsiteY28" fmla="*/ 125934 h 351340"/>
                  <a:gd name="connsiteX29" fmla="*/ 376018 w 412425"/>
                  <a:gd name="connsiteY29" fmla="*/ 111794 h 351340"/>
                  <a:gd name="connsiteX30" fmla="*/ 398810 w 412425"/>
                  <a:gd name="connsiteY30" fmla="*/ 104961 h 351340"/>
                  <a:gd name="connsiteX31" fmla="*/ 407166 w 412425"/>
                  <a:gd name="connsiteY31" fmla="*/ 106195 h 351340"/>
                  <a:gd name="connsiteX32" fmla="*/ 411535 w 412425"/>
                  <a:gd name="connsiteY32" fmla="*/ 111035 h 351340"/>
                  <a:gd name="connsiteX33" fmla="*/ 411535 w 412425"/>
                  <a:gd name="connsiteY33" fmla="*/ 122898 h 351340"/>
                  <a:gd name="connsiteX34" fmla="*/ 407831 w 412425"/>
                  <a:gd name="connsiteY34" fmla="*/ 132388 h 351340"/>
                  <a:gd name="connsiteX35" fmla="*/ 398335 w 412425"/>
                  <a:gd name="connsiteY35" fmla="*/ 150704 h 351340"/>
                  <a:gd name="connsiteX36" fmla="*/ 375828 w 412425"/>
                  <a:gd name="connsiteY36" fmla="*/ 178320 h 351340"/>
                  <a:gd name="connsiteX37" fmla="*/ 350663 w 412425"/>
                  <a:gd name="connsiteY37" fmla="*/ 198913 h 351340"/>
                  <a:gd name="connsiteX38" fmla="*/ 293020 w 412425"/>
                  <a:gd name="connsiteY38" fmla="*/ 254905 h 351340"/>
                  <a:gd name="connsiteX39" fmla="*/ 281719 w 412425"/>
                  <a:gd name="connsiteY39" fmla="*/ 264775 h 351340"/>
                  <a:gd name="connsiteX40" fmla="*/ 246772 w 412425"/>
                  <a:gd name="connsiteY40" fmla="*/ 289449 h 351340"/>
                  <a:gd name="connsiteX41" fmla="*/ 229394 w 412425"/>
                  <a:gd name="connsiteY41" fmla="*/ 303210 h 351340"/>
                  <a:gd name="connsiteX42" fmla="*/ 210401 w 412425"/>
                  <a:gd name="connsiteY42" fmla="*/ 314788 h 351340"/>
                  <a:gd name="connsiteX43" fmla="*/ 180013 w 412425"/>
                  <a:gd name="connsiteY43" fmla="*/ 330446 h 351340"/>
                  <a:gd name="connsiteX44" fmla="*/ 161590 w 412425"/>
                  <a:gd name="connsiteY44" fmla="*/ 339367 h 351340"/>
                  <a:gd name="connsiteX45" fmla="*/ 128732 w 412425"/>
                  <a:gd name="connsiteY45" fmla="*/ 348857 h 351340"/>
                  <a:gd name="connsiteX46" fmla="*/ 40321 w 412425"/>
                  <a:gd name="connsiteY46" fmla="*/ 327504 h 351340"/>
                  <a:gd name="connsiteX47" fmla="*/ 7843 w 412425"/>
                  <a:gd name="connsiteY47" fmla="*/ 282047 h 351340"/>
                  <a:gd name="connsiteX48" fmla="*/ 246 w 412425"/>
                  <a:gd name="connsiteY48" fmla="*/ 239816 h 351340"/>
                  <a:gd name="connsiteX49" fmla="*/ 102807 w 412425"/>
                  <a:gd name="connsiteY49" fmla="*/ 176042 h 351340"/>
                  <a:gd name="connsiteX50" fmla="*/ 112303 w 412425"/>
                  <a:gd name="connsiteY50" fmla="*/ 173859 h 351340"/>
                  <a:gd name="connsiteX51" fmla="*/ 143641 w 412425"/>
                  <a:gd name="connsiteY51" fmla="*/ 156398 h 351340"/>
                  <a:gd name="connsiteX52" fmla="*/ 221132 w 412425"/>
                  <a:gd name="connsiteY52" fmla="*/ 86740 h 351340"/>
                  <a:gd name="connsiteX53" fmla="*/ 237656 w 412425"/>
                  <a:gd name="connsiteY53" fmla="*/ 64818 h 351340"/>
                  <a:gd name="connsiteX54" fmla="*/ 240790 w 412425"/>
                  <a:gd name="connsiteY54" fmla="*/ 58744 h 351340"/>
                  <a:gd name="connsiteX55" fmla="*/ 240790 w 412425"/>
                  <a:gd name="connsiteY55" fmla="*/ 55708 h 351340"/>
                  <a:gd name="connsiteX56" fmla="*/ 237846 w 412425"/>
                  <a:gd name="connsiteY56" fmla="*/ 54569 h 351340"/>
                  <a:gd name="connsiteX57" fmla="*/ 225121 w 412425"/>
                  <a:gd name="connsiteY57" fmla="*/ 59409 h 351340"/>
                  <a:gd name="connsiteX58" fmla="*/ 192453 w 412425"/>
                  <a:gd name="connsiteY58" fmla="*/ 81331 h 351340"/>
                  <a:gd name="connsiteX59" fmla="*/ 126453 w 412425"/>
                  <a:gd name="connsiteY59" fmla="*/ 141119 h 351340"/>
                  <a:gd name="connsiteX60" fmla="*/ 104042 w 412425"/>
                  <a:gd name="connsiteY60" fmla="*/ 167027 h 351340"/>
                  <a:gd name="connsiteX61" fmla="*/ 101098 w 412425"/>
                  <a:gd name="connsiteY61" fmla="*/ 173005 h 351340"/>
                  <a:gd name="connsiteX62" fmla="*/ 103092 w 412425"/>
                  <a:gd name="connsiteY62" fmla="*/ 176042 h 351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412425" h="351340">
                    <a:moveTo>
                      <a:pt x="151" y="240100"/>
                    </a:moveTo>
                    <a:cubicBezTo>
                      <a:pt x="28" y="228277"/>
                      <a:pt x="1366" y="216482"/>
                      <a:pt x="4139" y="204987"/>
                    </a:cubicBezTo>
                    <a:cubicBezTo>
                      <a:pt x="6523" y="195557"/>
                      <a:pt x="10094" y="186468"/>
                      <a:pt x="14775" y="177940"/>
                    </a:cubicBezTo>
                    <a:cubicBezTo>
                      <a:pt x="37757" y="137744"/>
                      <a:pt x="66236" y="100948"/>
                      <a:pt x="99388" y="68614"/>
                    </a:cubicBezTo>
                    <a:cubicBezTo>
                      <a:pt x="112275" y="55665"/>
                      <a:pt x="126292" y="43882"/>
                      <a:pt x="141267" y="33406"/>
                    </a:cubicBezTo>
                    <a:cubicBezTo>
                      <a:pt x="154714" y="23715"/>
                      <a:pt x="169291" y="15686"/>
                      <a:pt x="184666" y="9491"/>
                    </a:cubicBezTo>
                    <a:cubicBezTo>
                      <a:pt x="198910" y="3549"/>
                      <a:pt x="214152" y="330"/>
                      <a:pt x="229584" y="1"/>
                    </a:cubicBezTo>
                    <a:cubicBezTo>
                      <a:pt x="253382" y="-94"/>
                      <a:pt x="276012" y="10327"/>
                      <a:pt x="291405" y="28471"/>
                    </a:cubicBezTo>
                    <a:cubicBezTo>
                      <a:pt x="300171" y="38484"/>
                      <a:pt x="305033" y="51323"/>
                      <a:pt x="305080" y="64628"/>
                    </a:cubicBezTo>
                    <a:cubicBezTo>
                      <a:pt x="305593" y="72680"/>
                      <a:pt x="303456" y="80677"/>
                      <a:pt x="299003" y="87405"/>
                    </a:cubicBezTo>
                    <a:cubicBezTo>
                      <a:pt x="292868" y="97643"/>
                      <a:pt x="286106" y="107499"/>
                      <a:pt x="278775" y="116919"/>
                    </a:cubicBezTo>
                    <a:cubicBezTo>
                      <a:pt x="273362" y="122803"/>
                      <a:pt x="269279" y="130015"/>
                      <a:pt x="264341" y="135899"/>
                    </a:cubicBezTo>
                    <a:cubicBezTo>
                      <a:pt x="239147" y="165583"/>
                      <a:pt x="208568" y="190247"/>
                      <a:pt x="174220" y="208593"/>
                    </a:cubicBezTo>
                    <a:cubicBezTo>
                      <a:pt x="161713" y="215428"/>
                      <a:pt x="148323" y="220505"/>
                      <a:pt x="134430" y="223683"/>
                    </a:cubicBezTo>
                    <a:cubicBezTo>
                      <a:pt x="121496" y="226100"/>
                      <a:pt x="108172" y="225351"/>
                      <a:pt x="95590" y="221500"/>
                    </a:cubicBezTo>
                    <a:cubicBezTo>
                      <a:pt x="90082" y="219981"/>
                      <a:pt x="84764" y="218083"/>
                      <a:pt x="79161" y="216755"/>
                    </a:cubicBezTo>
                    <a:cubicBezTo>
                      <a:pt x="76322" y="216077"/>
                      <a:pt x="73359" y="217254"/>
                      <a:pt x="71754" y="219697"/>
                    </a:cubicBezTo>
                    <a:cubicBezTo>
                      <a:pt x="71355" y="220130"/>
                      <a:pt x="71004" y="220608"/>
                      <a:pt x="70709" y="221120"/>
                    </a:cubicBezTo>
                    <a:cubicBezTo>
                      <a:pt x="63065" y="235181"/>
                      <a:pt x="58677" y="250782"/>
                      <a:pt x="57889" y="266768"/>
                    </a:cubicBezTo>
                    <a:cubicBezTo>
                      <a:pt x="57861" y="270199"/>
                      <a:pt x="58117" y="273627"/>
                      <a:pt x="58649" y="277017"/>
                    </a:cubicBezTo>
                    <a:cubicBezTo>
                      <a:pt x="59238" y="283966"/>
                      <a:pt x="62989" y="290259"/>
                      <a:pt x="68810" y="294099"/>
                    </a:cubicBezTo>
                    <a:cubicBezTo>
                      <a:pt x="70234" y="295060"/>
                      <a:pt x="71592" y="296105"/>
                      <a:pt x="72893" y="297231"/>
                    </a:cubicBezTo>
                    <a:cubicBezTo>
                      <a:pt x="78259" y="301436"/>
                      <a:pt x="85182" y="303130"/>
                      <a:pt x="91886" y="301881"/>
                    </a:cubicBezTo>
                    <a:cubicBezTo>
                      <a:pt x="98667" y="300893"/>
                      <a:pt x="105323" y="299175"/>
                      <a:pt x="111734" y="296756"/>
                    </a:cubicBezTo>
                    <a:cubicBezTo>
                      <a:pt x="130366" y="289645"/>
                      <a:pt x="148114" y="280411"/>
                      <a:pt x="164629" y="269235"/>
                    </a:cubicBezTo>
                    <a:cubicBezTo>
                      <a:pt x="168807" y="266198"/>
                      <a:pt x="173175" y="263446"/>
                      <a:pt x="177354" y="260504"/>
                    </a:cubicBezTo>
                    <a:cubicBezTo>
                      <a:pt x="204988" y="241524"/>
                      <a:pt x="230913" y="219697"/>
                      <a:pt x="256839" y="198154"/>
                    </a:cubicBezTo>
                    <a:cubicBezTo>
                      <a:pt x="275262" y="182780"/>
                      <a:pt x="293685" y="167501"/>
                      <a:pt x="312582" y="152697"/>
                    </a:cubicBezTo>
                    <a:cubicBezTo>
                      <a:pt x="324643" y="143206"/>
                      <a:pt x="337368" y="134381"/>
                      <a:pt x="350568" y="125934"/>
                    </a:cubicBezTo>
                    <a:cubicBezTo>
                      <a:pt x="358801" y="120777"/>
                      <a:pt x="367291" y="116057"/>
                      <a:pt x="376018" y="111794"/>
                    </a:cubicBezTo>
                    <a:cubicBezTo>
                      <a:pt x="383160" y="108197"/>
                      <a:pt x="390871" y="105885"/>
                      <a:pt x="398810" y="104961"/>
                    </a:cubicBezTo>
                    <a:cubicBezTo>
                      <a:pt x="401649" y="104865"/>
                      <a:pt x="404479" y="105284"/>
                      <a:pt x="407166" y="106195"/>
                    </a:cubicBezTo>
                    <a:cubicBezTo>
                      <a:pt x="409389" y="106901"/>
                      <a:pt x="411060" y="108752"/>
                      <a:pt x="411535" y="111035"/>
                    </a:cubicBezTo>
                    <a:cubicBezTo>
                      <a:pt x="412722" y="114900"/>
                      <a:pt x="412722" y="119032"/>
                      <a:pt x="411535" y="122898"/>
                    </a:cubicBezTo>
                    <a:cubicBezTo>
                      <a:pt x="410481" y="126128"/>
                      <a:pt x="409246" y="129296"/>
                      <a:pt x="407831" y="132388"/>
                    </a:cubicBezTo>
                    <a:cubicBezTo>
                      <a:pt x="404887" y="138556"/>
                      <a:pt x="401564" y="144535"/>
                      <a:pt x="398335" y="150704"/>
                    </a:cubicBezTo>
                    <a:cubicBezTo>
                      <a:pt x="393112" y="161551"/>
                      <a:pt x="385401" y="171012"/>
                      <a:pt x="375828" y="178320"/>
                    </a:cubicBezTo>
                    <a:cubicBezTo>
                      <a:pt x="367282" y="184963"/>
                      <a:pt x="359115" y="192080"/>
                      <a:pt x="350663" y="198913"/>
                    </a:cubicBezTo>
                    <a:cubicBezTo>
                      <a:pt x="329429" y="215378"/>
                      <a:pt x="310094" y="234158"/>
                      <a:pt x="293020" y="254905"/>
                    </a:cubicBezTo>
                    <a:cubicBezTo>
                      <a:pt x="289734" y="258706"/>
                      <a:pt x="285926" y="262028"/>
                      <a:pt x="281719" y="264775"/>
                    </a:cubicBezTo>
                    <a:lnTo>
                      <a:pt x="246772" y="289449"/>
                    </a:lnTo>
                    <a:cubicBezTo>
                      <a:pt x="240514" y="293413"/>
                      <a:pt x="234683" y="298025"/>
                      <a:pt x="229394" y="303210"/>
                    </a:cubicBezTo>
                    <a:cubicBezTo>
                      <a:pt x="223952" y="308370"/>
                      <a:pt x="217485" y="312317"/>
                      <a:pt x="210401" y="314788"/>
                    </a:cubicBezTo>
                    <a:cubicBezTo>
                      <a:pt x="199889" y="319226"/>
                      <a:pt x="189727" y="324461"/>
                      <a:pt x="180013" y="330446"/>
                    </a:cubicBezTo>
                    <a:cubicBezTo>
                      <a:pt x="174096" y="333855"/>
                      <a:pt x="167933" y="336836"/>
                      <a:pt x="161590" y="339367"/>
                    </a:cubicBezTo>
                    <a:cubicBezTo>
                      <a:pt x="151030" y="343762"/>
                      <a:pt x="140004" y="346946"/>
                      <a:pt x="128732" y="348857"/>
                    </a:cubicBezTo>
                    <a:cubicBezTo>
                      <a:pt x="97546" y="355828"/>
                      <a:pt x="64878" y="347939"/>
                      <a:pt x="40321" y="327504"/>
                    </a:cubicBezTo>
                    <a:cubicBezTo>
                      <a:pt x="25753" y="315405"/>
                      <a:pt x="14566" y="299746"/>
                      <a:pt x="7843" y="282047"/>
                    </a:cubicBezTo>
                    <a:cubicBezTo>
                      <a:pt x="1756" y="268845"/>
                      <a:pt x="-856" y="254309"/>
                      <a:pt x="246" y="239816"/>
                    </a:cubicBezTo>
                    <a:moveTo>
                      <a:pt x="102807" y="176042"/>
                    </a:moveTo>
                    <a:cubicBezTo>
                      <a:pt x="106026" y="175572"/>
                      <a:pt x="109198" y="174842"/>
                      <a:pt x="112303" y="173859"/>
                    </a:cubicBezTo>
                    <a:cubicBezTo>
                      <a:pt x="123395" y="169282"/>
                      <a:pt x="133917" y="163422"/>
                      <a:pt x="143641" y="156398"/>
                    </a:cubicBezTo>
                    <a:cubicBezTo>
                      <a:pt x="172377" y="136622"/>
                      <a:pt x="198426" y="113208"/>
                      <a:pt x="221132" y="86740"/>
                    </a:cubicBezTo>
                    <a:cubicBezTo>
                      <a:pt x="227115" y="79718"/>
                      <a:pt x="232243" y="72220"/>
                      <a:pt x="237656" y="64818"/>
                    </a:cubicBezTo>
                    <a:cubicBezTo>
                      <a:pt x="238938" y="62927"/>
                      <a:pt x="239992" y="60887"/>
                      <a:pt x="240790" y="58744"/>
                    </a:cubicBezTo>
                    <a:cubicBezTo>
                      <a:pt x="241170" y="57768"/>
                      <a:pt x="241170" y="56684"/>
                      <a:pt x="240790" y="55708"/>
                    </a:cubicBezTo>
                    <a:cubicBezTo>
                      <a:pt x="239963" y="55003"/>
                      <a:pt x="238928" y="54602"/>
                      <a:pt x="237846" y="54569"/>
                    </a:cubicBezTo>
                    <a:cubicBezTo>
                      <a:pt x="233278" y="55131"/>
                      <a:pt x="228910" y="56791"/>
                      <a:pt x="225121" y="59409"/>
                    </a:cubicBezTo>
                    <a:cubicBezTo>
                      <a:pt x="213621" y="65761"/>
                      <a:pt x="202690" y="73096"/>
                      <a:pt x="192453" y="81331"/>
                    </a:cubicBezTo>
                    <a:cubicBezTo>
                      <a:pt x="168968" y="99564"/>
                      <a:pt x="146908" y="119550"/>
                      <a:pt x="126453" y="141119"/>
                    </a:cubicBezTo>
                    <a:cubicBezTo>
                      <a:pt x="118666" y="149375"/>
                      <a:pt x="111354" y="158296"/>
                      <a:pt x="104042" y="167027"/>
                    </a:cubicBezTo>
                    <a:cubicBezTo>
                      <a:pt x="102712" y="168831"/>
                      <a:pt x="101715" y="170855"/>
                      <a:pt x="101098" y="173005"/>
                    </a:cubicBezTo>
                    <a:cubicBezTo>
                      <a:pt x="101098" y="173575"/>
                      <a:pt x="102142" y="174619"/>
                      <a:pt x="103092" y="176042"/>
                    </a:cubicBezTo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64" name="Freeform 63">
                <a:extLst>
                  <a:ext uri="{FF2B5EF4-FFF2-40B4-BE49-F238E27FC236}">
                    <a16:creationId xmlns:a16="http://schemas.microsoft.com/office/drawing/2014/main" id="{95FEEAAE-5747-7146-97D9-462E9BD1180D}"/>
                  </a:ext>
                </a:extLst>
              </p:cNvPr>
              <p:cNvSpPr/>
              <p:nvPr/>
            </p:nvSpPr>
            <p:spPr>
              <a:xfrm>
                <a:off x="5660524" y="-724743"/>
                <a:ext cx="333068" cy="540294"/>
              </a:xfrm>
              <a:custGeom>
                <a:avLst/>
                <a:gdLst>
                  <a:gd name="connsiteX0" fmla="*/ 322278 w 333068"/>
                  <a:gd name="connsiteY0" fmla="*/ 12157 h 540294"/>
                  <a:gd name="connsiteX1" fmla="*/ 330825 w 333068"/>
                  <a:gd name="connsiteY1" fmla="*/ 27436 h 540294"/>
                  <a:gd name="connsiteX2" fmla="*/ 330825 w 333068"/>
                  <a:gd name="connsiteY2" fmla="*/ 43854 h 540294"/>
                  <a:gd name="connsiteX3" fmla="*/ 324462 w 333068"/>
                  <a:gd name="connsiteY3" fmla="*/ 53913 h 540294"/>
                  <a:gd name="connsiteX4" fmla="*/ 308318 w 333068"/>
                  <a:gd name="connsiteY4" fmla="*/ 76120 h 540294"/>
                  <a:gd name="connsiteX5" fmla="*/ 267199 w 333068"/>
                  <a:gd name="connsiteY5" fmla="*/ 139134 h 540294"/>
                  <a:gd name="connsiteX6" fmla="*/ 241464 w 333068"/>
                  <a:gd name="connsiteY6" fmla="*/ 179562 h 540294"/>
                  <a:gd name="connsiteX7" fmla="*/ 228643 w 333068"/>
                  <a:gd name="connsiteY7" fmla="*/ 199776 h 540294"/>
                  <a:gd name="connsiteX8" fmla="*/ 211835 w 333068"/>
                  <a:gd name="connsiteY8" fmla="*/ 227677 h 540294"/>
                  <a:gd name="connsiteX9" fmla="*/ 193792 w 333068"/>
                  <a:gd name="connsiteY9" fmla="*/ 258710 h 540294"/>
                  <a:gd name="connsiteX10" fmla="*/ 186669 w 333068"/>
                  <a:gd name="connsiteY10" fmla="*/ 270382 h 540294"/>
                  <a:gd name="connsiteX11" fmla="*/ 124373 w 333068"/>
                  <a:gd name="connsiteY11" fmla="*/ 384264 h 540294"/>
                  <a:gd name="connsiteX12" fmla="*/ 94460 w 333068"/>
                  <a:gd name="connsiteY12" fmla="*/ 449556 h 540294"/>
                  <a:gd name="connsiteX13" fmla="*/ 65400 w 333068"/>
                  <a:gd name="connsiteY13" fmla="*/ 513424 h 540294"/>
                  <a:gd name="connsiteX14" fmla="*/ 46407 w 333068"/>
                  <a:gd name="connsiteY14" fmla="*/ 534018 h 540294"/>
                  <a:gd name="connsiteX15" fmla="*/ 33872 w 333068"/>
                  <a:gd name="connsiteY15" fmla="*/ 539332 h 540294"/>
                  <a:gd name="connsiteX16" fmla="*/ 14880 w 333068"/>
                  <a:gd name="connsiteY16" fmla="*/ 532025 h 540294"/>
                  <a:gd name="connsiteX17" fmla="*/ 8992 w 333068"/>
                  <a:gd name="connsiteY17" fmla="*/ 519688 h 540294"/>
                  <a:gd name="connsiteX18" fmla="*/ 6333 w 333068"/>
                  <a:gd name="connsiteY18" fmla="*/ 515417 h 540294"/>
                  <a:gd name="connsiteX19" fmla="*/ 1205 w 333068"/>
                  <a:gd name="connsiteY19" fmla="*/ 497765 h 540294"/>
                  <a:gd name="connsiteX20" fmla="*/ 13645 w 333068"/>
                  <a:gd name="connsiteY20" fmla="*/ 453352 h 540294"/>
                  <a:gd name="connsiteX21" fmla="*/ 39190 w 333068"/>
                  <a:gd name="connsiteY21" fmla="*/ 387965 h 540294"/>
                  <a:gd name="connsiteX22" fmla="*/ 94649 w 333068"/>
                  <a:gd name="connsiteY22" fmla="*/ 274084 h 540294"/>
                  <a:gd name="connsiteX23" fmla="*/ 113642 w 333068"/>
                  <a:gd name="connsiteY23" fmla="*/ 243336 h 540294"/>
                  <a:gd name="connsiteX24" fmla="*/ 118105 w 333068"/>
                  <a:gd name="connsiteY24" fmla="*/ 236028 h 540294"/>
                  <a:gd name="connsiteX25" fmla="*/ 137858 w 333068"/>
                  <a:gd name="connsiteY25" fmla="*/ 202243 h 540294"/>
                  <a:gd name="connsiteX26" fmla="*/ 158370 w 333068"/>
                  <a:gd name="connsiteY26" fmla="*/ 166656 h 540294"/>
                  <a:gd name="connsiteX27" fmla="*/ 178882 w 333068"/>
                  <a:gd name="connsiteY27" fmla="*/ 132966 h 540294"/>
                  <a:gd name="connsiteX28" fmla="*/ 261691 w 333068"/>
                  <a:gd name="connsiteY28" fmla="*/ 15478 h 540294"/>
                  <a:gd name="connsiteX29" fmla="*/ 270713 w 333068"/>
                  <a:gd name="connsiteY29" fmla="*/ 5134 h 540294"/>
                  <a:gd name="connsiteX30" fmla="*/ 284767 w 333068"/>
                  <a:gd name="connsiteY30" fmla="*/ 104 h 540294"/>
                  <a:gd name="connsiteX31" fmla="*/ 291510 w 333068"/>
                  <a:gd name="connsiteY31" fmla="*/ 1148 h 540294"/>
                  <a:gd name="connsiteX32" fmla="*/ 323513 w 333068"/>
                  <a:gd name="connsiteY32" fmla="*/ 11967 h 540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33068" h="540294">
                    <a:moveTo>
                      <a:pt x="322278" y="12157"/>
                    </a:moveTo>
                    <a:lnTo>
                      <a:pt x="330825" y="27436"/>
                    </a:lnTo>
                    <a:cubicBezTo>
                      <a:pt x="333816" y="32500"/>
                      <a:pt x="333816" y="38790"/>
                      <a:pt x="330825" y="43854"/>
                    </a:cubicBezTo>
                    <a:cubicBezTo>
                      <a:pt x="328887" y="47317"/>
                      <a:pt x="326760" y="50675"/>
                      <a:pt x="324462" y="53913"/>
                    </a:cubicBezTo>
                    <a:cubicBezTo>
                      <a:pt x="319144" y="61410"/>
                      <a:pt x="313826" y="68813"/>
                      <a:pt x="308318" y="76120"/>
                    </a:cubicBezTo>
                    <a:cubicBezTo>
                      <a:pt x="293285" y="96227"/>
                      <a:pt x="279544" y="117275"/>
                      <a:pt x="267199" y="139134"/>
                    </a:cubicBezTo>
                    <a:cubicBezTo>
                      <a:pt x="259317" y="153085"/>
                      <a:pt x="250010" y="166086"/>
                      <a:pt x="241464" y="179562"/>
                    </a:cubicBezTo>
                    <a:cubicBezTo>
                      <a:pt x="237095" y="186300"/>
                      <a:pt x="232727" y="193038"/>
                      <a:pt x="228643" y="199776"/>
                    </a:cubicBezTo>
                    <a:cubicBezTo>
                      <a:pt x="222946" y="209266"/>
                      <a:pt x="217723" y="218756"/>
                      <a:pt x="211835" y="227677"/>
                    </a:cubicBezTo>
                    <a:cubicBezTo>
                      <a:pt x="205187" y="237639"/>
                      <a:pt x="199157" y="248003"/>
                      <a:pt x="193792" y="258710"/>
                    </a:cubicBezTo>
                    <a:cubicBezTo>
                      <a:pt x="191750" y="262793"/>
                      <a:pt x="189366" y="266697"/>
                      <a:pt x="186669" y="270382"/>
                    </a:cubicBezTo>
                    <a:cubicBezTo>
                      <a:pt x="161779" y="305941"/>
                      <a:pt x="140887" y="344132"/>
                      <a:pt x="124373" y="384264"/>
                    </a:cubicBezTo>
                    <a:cubicBezTo>
                      <a:pt x="114877" y="406376"/>
                      <a:pt x="104905" y="428013"/>
                      <a:pt x="94460" y="449556"/>
                    </a:cubicBezTo>
                    <a:cubicBezTo>
                      <a:pt x="84013" y="471098"/>
                      <a:pt x="73472" y="491407"/>
                      <a:pt x="65400" y="513424"/>
                    </a:cubicBezTo>
                    <a:cubicBezTo>
                      <a:pt x="62409" y="522744"/>
                      <a:pt x="55458" y="530276"/>
                      <a:pt x="46407" y="534018"/>
                    </a:cubicBezTo>
                    <a:cubicBezTo>
                      <a:pt x="42229" y="535726"/>
                      <a:pt x="38146" y="537814"/>
                      <a:pt x="33872" y="539332"/>
                    </a:cubicBezTo>
                    <a:cubicBezTo>
                      <a:pt x="26608" y="542027"/>
                      <a:pt x="18460" y="538896"/>
                      <a:pt x="14880" y="532025"/>
                    </a:cubicBezTo>
                    <a:cubicBezTo>
                      <a:pt x="12885" y="527944"/>
                      <a:pt x="10986" y="523768"/>
                      <a:pt x="8992" y="519688"/>
                    </a:cubicBezTo>
                    <a:cubicBezTo>
                      <a:pt x="8232" y="518169"/>
                      <a:pt x="7567" y="516081"/>
                      <a:pt x="6333" y="515417"/>
                    </a:cubicBezTo>
                    <a:cubicBezTo>
                      <a:pt x="-2119" y="511336"/>
                      <a:pt x="-125" y="504693"/>
                      <a:pt x="1205" y="497765"/>
                    </a:cubicBezTo>
                    <a:cubicBezTo>
                      <a:pt x="4405" y="482712"/>
                      <a:pt x="8564" y="467877"/>
                      <a:pt x="13645" y="453352"/>
                    </a:cubicBezTo>
                    <a:cubicBezTo>
                      <a:pt x="21147" y="431145"/>
                      <a:pt x="29884" y="409413"/>
                      <a:pt x="39190" y="387965"/>
                    </a:cubicBezTo>
                    <a:cubicBezTo>
                      <a:pt x="55904" y="349182"/>
                      <a:pt x="74394" y="311221"/>
                      <a:pt x="94649" y="274084"/>
                    </a:cubicBezTo>
                    <a:cubicBezTo>
                      <a:pt x="100262" y="263406"/>
                      <a:pt x="106605" y="253131"/>
                      <a:pt x="113642" y="243336"/>
                    </a:cubicBezTo>
                    <a:cubicBezTo>
                      <a:pt x="115465" y="241119"/>
                      <a:pt x="116966" y="238660"/>
                      <a:pt x="118105" y="236028"/>
                    </a:cubicBezTo>
                    <a:cubicBezTo>
                      <a:pt x="123689" y="224209"/>
                      <a:pt x="130299" y="212905"/>
                      <a:pt x="137858" y="202243"/>
                    </a:cubicBezTo>
                    <a:cubicBezTo>
                      <a:pt x="144410" y="190191"/>
                      <a:pt x="151438" y="178423"/>
                      <a:pt x="158370" y="166656"/>
                    </a:cubicBezTo>
                    <a:cubicBezTo>
                      <a:pt x="165303" y="154888"/>
                      <a:pt x="171855" y="144164"/>
                      <a:pt x="178882" y="132966"/>
                    </a:cubicBezTo>
                    <a:cubicBezTo>
                      <a:pt x="204057" y="92150"/>
                      <a:pt x="231711" y="52914"/>
                      <a:pt x="261691" y="15478"/>
                    </a:cubicBezTo>
                    <a:cubicBezTo>
                      <a:pt x="264521" y="11877"/>
                      <a:pt x="267531" y="8424"/>
                      <a:pt x="270713" y="5134"/>
                    </a:cubicBezTo>
                    <a:cubicBezTo>
                      <a:pt x="274369" y="1382"/>
                      <a:pt x="279554" y="-475"/>
                      <a:pt x="284767" y="104"/>
                    </a:cubicBezTo>
                    <a:cubicBezTo>
                      <a:pt x="287046" y="166"/>
                      <a:pt x="289316" y="516"/>
                      <a:pt x="291510" y="1148"/>
                    </a:cubicBezTo>
                    <a:cubicBezTo>
                      <a:pt x="302240" y="4659"/>
                      <a:pt x="312971" y="8361"/>
                      <a:pt x="323513" y="11967"/>
                    </a:cubicBezTo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65" name="Freeform 64">
                <a:extLst>
                  <a:ext uri="{FF2B5EF4-FFF2-40B4-BE49-F238E27FC236}">
                    <a16:creationId xmlns:a16="http://schemas.microsoft.com/office/drawing/2014/main" id="{AFAB96EF-8018-8345-B97C-552A173025BB}"/>
                  </a:ext>
                </a:extLst>
              </p:cNvPr>
              <p:cNvSpPr/>
              <p:nvPr/>
            </p:nvSpPr>
            <p:spPr>
              <a:xfrm>
                <a:off x="5588240" y="-82064"/>
                <a:ext cx="97217" cy="64492"/>
              </a:xfrm>
              <a:custGeom>
                <a:avLst/>
                <a:gdLst>
                  <a:gd name="connsiteX0" fmla="*/ 25057 w 97217"/>
                  <a:gd name="connsiteY0" fmla="*/ 0 h 64492"/>
                  <a:gd name="connsiteX1" fmla="*/ 35788 w 97217"/>
                  <a:gd name="connsiteY1" fmla="*/ 1613 h 64492"/>
                  <a:gd name="connsiteX2" fmla="*/ 57724 w 97217"/>
                  <a:gd name="connsiteY2" fmla="*/ 3227 h 64492"/>
                  <a:gd name="connsiteX3" fmla="*/ 76717 w 97217"/>
                  <a:gd name="connsiteY3" fmla="*/ 8731 h 64492"/>
                  <a:gd name="connsiteX4" fmla="*/ 94760 w 97217"/>
                  <a:gd name="connsiteY4" fmla="*/ 28850 h 64492"/>
                  <a:gd name="connsiteX5" fmla="*/ 94760 w 97217"/>
                  <a:gd name="connsiteY5" fmla="*/ 44888 h 64492"/>
                  <a:gd name="connsiteX6" fmla="*/ 80041 w 97217"/>
                  <a:gd name="connsiteY6" fmla="*/ 61401 h 64492"/>
                  <a:gd name="connsiteX7" fmla="*/ 70544 w 97217"/>
                  <a:gd name="connsiteY7" fmla="*/ 64438 h 64492"/>
                  <a:gd name="connsiteX8" fmla="*/ 46993 w 97217"/>
                  <a:gd name="connsiteY8" fmla="*/ 60642 h 64492"/>
                  <a:gd name="connsiteX9" fmla="*/ 13186 w 97217"/>
                  <a:gd name="connsiteY9" fmla="*/ 38909 h 64492"/>
                  <a:gd name="connsiteX10" fmla="*/ 1126 w 97217"/>
                  <a:gd name="connsiteY10" fmla="*/ 18316 h 64492"/>
                  <a:gd name="connsiteX11" fmla="*/ 6472 w 97217"/>
                  <a:gd name="connsiteY11" fmla="*/ 3123 h 64492"/>
                  <a:gd name="connsiteX12" fmla="*/ 8913 w 97217"/>
                  <a:gd name="connsiteY12" fmla="*/ 2278 h 64492"/>
                  <a:gd name="connsiteX13" fmla="*/ 17270 w 97217"/>
                  <a:gd name="connsiteY13" fmla="*/ 569 h 64492"/>
                  <a:gd name="connsiteX14" fmla="*/ 25152 w 97217"/>
                  <a:gd name="connsiteY14" fmla="*/ 0 h 64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7217" h="64492">
                    <a:moveTo>
                      <a:pt x="25057" y="0"/>
                    </a:moveTo>
                    <a:cubicBezTo>
                      <a:pt x="28665" y="335"/>
                      <a:pt x="32245" y="873"/>
                      <a:pt x="35788" y="1613"/>
                    </a:cubicBezTo>
                    <a:cubicBezTo>
                      <a:pt x="42910" y="3665"/>
                      <a:pt x="50383" y="4214"/>
                      <a:pt x="57724" y="3227"/>
                    </a:cubicBezTo>
                    <a:cubicBezTo>
                      <a:pt x="64524" y="2611"/>
                      <a:pt x="71304" y="4576"/>
                      <a:pt x="76717" y="8731"/>
                    </a:cubicBezTo>
                    <a:cubicBezTo>
                      <a:pt x="84314" y="13832"/>
                      <a:pt x="90515" y="20747"/>
                      <a:pt x="94760" y="28850"/>
                    </a:cubicBezTo>
                    <a:cubicBezTo>
                      <a:pt x="98036" y="33696"/>
                      <a:pt x="98036" y="40043"/>
                      <a:pt x="94760" y="44888"/>
                    </a:cubicBezTo>
                    <a:cubicBezTo>
                      <a:pt x="90810" y="51175"/>
                      <a:pt x="85834" y="56757"/>
                      <a:pt x="80041" y="61401"/>
                    </a:cubicBezTo>
                    <a:cubicBezTo>
                      <a:pt x="77420" y="63662"/>
                      <a:pt x="73991" y="64759"/>
                      <a:pt x="70544" y="64438"/>
                    </a:cubicBezTo>
                    <a:cubicBezTo>
                      <a:pt x="62662" y="63299"/>
                      <a:pt x="54685" y="62445"/>
                      <a:pt x="46993" y="60642"/>
                    </a:cubicBezTo>
                    <a:cubicBezTo>
                      <a:pt x="33556" y="57503"/>
                      <a:pt x="21619" y="49828"/>
                      <a:pt x="13186" y="38909"/>
                    </a:cubicBezTo>
                    <a:cubicBezTo>
                      <a:pt x="8334" y="32564"/>
                      <a:pt x="4288" y="25648"/>
                      <a:pt x="1126" y="18316"/>
                    </a:cubicBezTo>
                    <a:cubicBezTo>
                      <a:pt x="-1600" y="12645"/>
                      <a:pt x="793" y="5843"/>
                      <a:pt x="6472" y="3123"/>
                    </a:cubicBezTo>
                    <a:cubicBezTo>
                      <a:pt x="7251" y="2749"/>
                      <a:pt x="8068" y="2466"/>
                      <a:pt x="8913" y="2278"/>
                    </a:cubicBezTo>
                    <a:cubicBezTo>
                      <a:pt x="11657" y="1508"/>
                      <a:pt x="14449" y="937"/>
                      <a:pt x="17270" y="569"/>
                    </a:cubicBezTo>
                    <a:cubicBezTo>
                      <a:pt x="19454" y="569"/>
                      <a:pt x="21733" y="569"/>
                      <a:pt x="25152" y="0"/>
                    </a:cubicBezTo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111115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1911978" y="381001"/>
            <a:ext cx="3065929" cy="1532963"/>
            <a:chOff x="1911978" y="381001"/>
            <a:chExt cx="3065929" cy="1532963"/>
          </a:xfrm>
        </p:grpSpPr>
        <p:sp>
          <p:nvSpPr>
            <p:cNvPr id="14" name="Rectangle 13"/>
            <p:cNvSpPr/>
            <p:nvPr userDrawn="1"/>
          </p:nvSpPr>
          <p:spPr>
            <a:xfrm>
              <a:off x="1922929" y="385481"/>
              <a:ext cx="3054978" cy="1528483"/>
            </a:xfrm>
            <a:prstGeom prst="rect">
              <a:avLst/>
            </a:prstGeom>
            <a:solidFill>
              <a:srgbClr val="73AC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1978" y="381001"/>
              <a:ext cx="1532963" cy="1532963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9026" y="381001"/>
              <a:ext cx="1532963" cy="1532963"/>
            </a:xfrm>
            <a:prstGeom prst="rect">
              <a:avLst/>
            </a:prstGeom>
          </p:spPr>
        </p:pic>
      </p:grpSp>
      <p:sp>
        <p:nvSpPr>
          <p:cNvPr id="31" name="Title 1"/>
          <p:cNvSpPr>
            <a:spLocks noGrp="1"/>
          </p:cNvSpPr>
          <p:nvPr>
            <p:ph type="ctrTitle" hasCustomPrompt="1"/>
          </p:nvPr>
        </p:nvSpPr>
        <p:spPr>
          <a:xfrm>
            <a:off x="762000" y="1913964"/>
            <a:ext cx="7221940" cy="2270684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algn="l">
              <a:defRPr sz="4000" b="0" i="0" baseline="0">
                <a:solidFill>
                  <a:schemeClr val="bg1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r>
              <a:rPr lang="en-US" kern="0"/>
              <a:t>What’s new with </a:t>
            </a:r>
            <a:br>
              <a:rPr lang="en-US" kern="0"/>
            </a:br>
            <a:r>
              <a:rPr lang="en-US" kern="0"/>
              <a:t>2Ring </a:t>
            </a:r>
            <a:r>
              <a:rPr lang="en-US" kern="0" err="1"/>
              <a:t>Dashoards</a:t>
            </a:r>
            <a:r>
              <a:rPr lang="en-US" kern="0"/>
              <a:t> &amp; Wallboards ..</a:t>
            </a:r>
            <a:endParaRPr lang="en-US"/>
          </a:p>
        </p:txBody>
      </p:sp>
      <p:sp>
        <p:nvSpPr>
          <p:cNvPr id="3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62000" y="4184646"/>
            <a:ext cx="7221940" cy="114681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0" i="0" baseline="0">
                <a:solidFill>
                  <a:srgbClr val="DCEBF2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SubHeader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C71C2CC-A0C3-4FFF-B027-3F41F57DF96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97685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762000" y="1913964"/>
            <a:ext cx="7221940" cy="2270684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algn="l">
              <a:defRPr sz="4000" b="0" i="0" baseline="0">
                <a:solidFill>
                  <a:schemeClr val="bg1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r>
              <a:rPr lang="en-US" kern="0"/>
              <a:t>What’s new with </a:t>
            </a:r>
            <a:br>
              <a:rPr lang="en-US" kern="0"/>
            </a:br>
            <a:r>
              <a:rPr lang="en-US" kern="0"/>
              <a:t>2Ring </a:t>
            </a:r>
            <a:r>
              <a:rPr lang="en-US" kern="0" err="1"/>
              <a:t>Dashoards</a:t>
            </a:r>
            <a:r>
              <a:rPr lang="en-US" kern="0"/>
              <a:t> &amp; Wallboards ..</a:t>
            </a:r>
            <a:endParaRPr lang="en-US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62000" y="4184646"/>
            <a:ext cx="7221940" cy="114681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0" i="0" baseline="0">
                <a:solidFill>
                  <a:srgbClr val="DCEBF2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SubHeader</a:t>
            </a:r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9C1C162-B65C-4AE3-AE60-26E8A0F641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7048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1911978" y="381001"/>
            <a:ext cx="3065929" cy="1532963"/>
            <a:chOff x="1911978" y="381001"/>
            <a:chExt cx="3065929" cy="1532963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922929" y="385481"/>
              <a:ext cx="3054978" cy="1528483"/>
            </a:xfrm>
            <a:prstGeom prst="rect">
              <a:avLst/>
            </a:prstGeom>
            <a:solidFill>
              <a:srgbClr val="73AC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1978" y="381001"/>
              <a:ext cx="1532963" cy="1532963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9026" y="381001"/>
              <a:ext cx="1532963" cy="1532963"/>
            </a:xfrm>
            <a:prstGeom prst="rect">
              <a:avLst/>
            </a:prstGeom>
          </p:spPr>
        </p:pic>
      </p:grp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762001" y="1913963"/>
            <a:ext cx="6457666" cy="2705329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algn="l">
              <a:defRPr sz="4000" b="0" i="0" baseline="0">
                <a:solidFill>
                  <a:schemeClr val="bg1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r>
              <a:rPr lang="en-US" kern="0"/>
              <a:t>What’s new with </a:t>
            </a:r>
            <a:br>
              <a:rPr lang="en-US" kern="0"/>
            </a:br>
            <a:r>
              <a:rPr lang="en-US" kern="0"/>
              <a:t>2Ring </a:t>
            </a:r>
            <a:r>
              <a:rPr lang="en-US" kern="0" err="1"/>
              <a:t>Dashoards</a:t>
            </a:r>
            <a:r>
              <a:rPr lang="en-US" kern="0"/>
              <a:t> </a:t>
            </a:r>
            <a:br>
              <a:rPr lang="en-US" kern="0"/>
            </a:br>
            <a:r>
              <a:rPr lang="en-US" kern="0"/>
              <a:t>&amp; Wallboards ..</a:t>
            </a:r>
            <a:endParaRPr lang="en-US"/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62000" y="4619295"/>
            <a:ext cx="6457667" cy="109570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0" i="0" baseline="0">
                <a:solidFill>
                  <a:srgbClr val="DCEBF2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SubHeader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0D9D807-0606-46BA-9422-EA05EDED3DA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40894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762001" y="1913963"/>
            <a:ext cx="6457666" cy="2705329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algn="l">
              <a:defRPr sz="4000" b="0" i="0" baseline="0">
                <a:solidFill>
                  <a:schemeClr val="bg1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r>
              <a:rPr lang="en-US" kern="0"/>
              <a:t>What’s new with </a:t>
            </a:r>
            <a:br>
              <a:rPr lang="en-US" kern="0"/>
            </a:br>
            <a:r>
              <a:rPr lang="en-US" kern="0"/>
              <a:t>2Ring </a:t>
            </a:r>
            <a:r>
              <a:rPr lang="en-US" kern="0" err="1"/>
              <a:t>Dashoards</a:t>
            </a:r>
            <a:r>
              <a:rPr lang="en-US" kern="0"/>
              <a:t> </a:t>
            </a:r>
            <a:br>
              <a:rPr lang="en-US" kern="0"/>
            </a:br>
            <a:r>
              <a:rPr lang="en-US" kern="0"/>
              <a:t>&amp; Wallboards ..</a:t>
            </a:r>
            <a:endParaRPr lang="en-US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62000" y="4619295"/>
            <a:ext cx="6457667" cy="109570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0" i="0" baseline="0">
                <a:solidFill>
                  <a:srgbClr val="DCEBF2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SubHeader</a:t>
            </a:r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015ED62-FD99-4E9E-A24C-95E9429F3C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53009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19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762000" y="1913963"/>
            <a:ext cx="6870441" cy="2705329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algn="l">
              <a:defRPr sz="4000" b="0" i="0" baseline="0">
                <a:solidFill>
                  <a:schemeClr val="bg1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r>
              <a:rPr lang="en-US" kern="0"/>
              <a:t>What’s new with </a:t>
            </a:r>
            <a:br>
              <a:rPr lang="en-US" kern="0"/>
            </a:br>
            <a:r>
              <a:rPr lang="en-US" kern="0"/>
              <a:t>2Ring </a:t>
            </a:r>
            <a:r>
              <a:rPr lang="en-US" kern="0" err="1"/>
              <a:t>Dashoards</a:t>
            </a:r>
            <a:r>
              <a:rPr lang="en-US" kern="0"/>
              <a:t> </a:t>
            </a:r>
            <a:br>
              <a:rPr lang="en-US" kern="0"/>
            </a:br>
            <a:r>
              <a:rPr lang="en-US" kern="0"/>
              <a:t>&amp; Wallboards ..</a:t>
            </a:r>
            <a:endParaRPr lang="en-US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62000" y="4619295"/>
            <a:ext cx="6870441" cy="109570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0" i="0" baseline="0">
                <a:solidFill>
                  <a:srgbClr val="DCEBF2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SubHeader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C578553-0012-4CFE-9C6E-F11133CB67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03834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2" cy="6860033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762000" cy="76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762000" y="0"/>
            <a:ext cx="762000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1524000" y="0"/>
            <a:ext cx="762000" cy="76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2286000" y="0"/>
            <a:ext cx="762000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3048000" y="1"/>
            <a:ext cx="762000" cy="76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3810000" y="1"/>
            <a:ext cx="762000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4572000" y="1"/>
            <a:ext cx="762000" cy="76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5334000" y="1"/>
            <a:ext cx="762000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 userDrawn="1"/>
        </p:nvSpPr>
        <p:spPr>
          <a:xfrm>
            <a:off x="6096000" y="1"/>
            <a:ext cx="762000" cy="76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 userDrawn="1"/>
        </p:nvSpPr>
        <p:spPr>
          <a:xfrm>
            <a:off x="6858000" y="1"/>
            <a:ext cx="762000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 userDrawn="1"/>
        </p:nvSpPr>
        <p:spPr>
          <a:xfrm>
            <a:off x="7620000" y="1"/>
            <a:ext cx="762000" cy="76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 userDrawn="1"/>
        </p:nvSpPr>
        <p:spPr>
          <a:xfrm>
            <a:off x="8382000" y="1"/>
            <a:ext cx="762000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 userDrawn="1"/>
        </p:nvSpPr>
        <p:spPr>
          <a:xfrm>
            <a:off x="9144000" y="0"/>
            <a:ext cx="762000" cy="76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 userDrawn="1"/>
        </p:nvSpPr>
        <p:spPr>
          <a:xfrm>
            <a:off x="9906000" y="0"/>
            <a:ext cx="762000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 userDrawn="1"/>
        </p:nvSpPr>
        <p:spPr>
          <a:xfrm>
            <a:off x="10668000" y="0"/>
            <a:ext cx="762000" cy="76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 userDrawn="1"/>
        </p:nvSpPr>
        <p:spPr>
          <a:xfrm>
            <a:off x="11430000" y="0"/>
            <a:ext cx="762000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 userDrawn="1"/>
        </p:nvSpPr>
        <p:spPr>
          <a:xfrm rot="5400000">
            <a:off x="0" y="762000"/>
            <a:ext cx="762000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 userDrawn="1"/>
        </p:nvSpPr>
        <p:spPr>
          <a:xfrm rot="5400000">
            <a:off x="0" y="1524000"/>
            <a:ext cx="762000" cy="76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 userDrawn="1"/>
        </p:nvSpPr>
        <p:spPr>
          <a:xfrm rot="5400000">
            <a:off x="0" y="2286000"/>
            <a:ext cx="762000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 userDrawn="1"/>
        </p:nvSpPr>
        <p:spPr>
          <a:xfrm rot="5400000">
            <a:off x="-1" y="3048000"/>
            <a:ext cx="762000" cy="76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 userDrawn="1"/>
        </p:nvSpPr>
        <p:spPr>
          <a:xfrm rot="5400000">
            <a:off x="-1" y="3810000"/>
            <a:ext cx="762000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 userDrawn="1"/>
        </p:nvSpPr>
        <p:spPr>
          <a:xfrm rot="5400000">
            <a:off x="-1" y="4572000"/>
            <a:ext cx="762000" cy="76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 userDrawn="1"/>
        </p:nvSpPr>
        <p:spPr>
          <a:xfrm rot="5400000">
            <a:off x="-1" y="5334000"/>
            <a:ext cx="762000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 userDrawn="1"/>
        </p:nvSpPr>
        <p:spPr>
          <a:xfrm rot="5400000">
            <a:off x="-1" y="6096000"/>
            <a:ext cx="762000" cy="76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 userDrawn="1"/>
        </p:nvSpPr>
        <p:spPr>
          <a:xfrm>
            <a:off x="-1" y="0"/>
            <a:ext cx="381000" cy="381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 userDrawn="1"/>
        </p:nvSpPr>
        <p:spPr>
          <a:xfrm>
            <a:off x="380999" y="381000"/>
            <a:ext cx="381000" cy="381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 userDrawn="1"/>
        </p:nvSpPr>
        <p:spPr>
          <a:xfrm>
            <a:off x="1911977" y="-1"/>
            <a:ext cx="381000" cy="381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 userDrawn="1"/>
        </p:nvSpPr>
        <p:spPr>
          <a:xfrm>
            <a:off x="-1" y="1904999"/>
            <a:ext cx="381000" cy="381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 userDrawn="1"/>
        </p:nvSpPr>
        <p:spPr>
          <a:xfrm>
            <a:off x="11811000" y="6477000"/>
            <a:ext cx="381000" cy="381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 userDrawn="1"/>
        </p:nvSpPr>
        <p:spPr>
          <a:xfrm>
            <a:off x="379010" y="2100714"/>
            <a:ext cx="185285" cy="18528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 userDrawn="1"/>
        </p:nvSpPr>
        <p:spPr>
          <a:xfrm>
            <a:off x="379010" y="1913964"/>
            <a:ext cx="185285" cy="18528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62000" y="4619295"/>
            <a:ext cx="7949514" cy="57544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3200" b="0" i="0" baseline="0">
                <a:solidFill>
                  <a:srgbClr val="C3E1E4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SubHeader</a:t>
            </a: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60033"/>
          </a:xfrm>
          <a:prstGeom prst="rect">
            <a:avLst/>
          </a:prstGeom>
        </p:spPr>
      </p:pic>
      <p:sp>
        <p:nvSpPr>
          <p:cNvPr id="46" name="Rectangle 45"/>
          <p:cNvSpPr/>
          <p:nvPr userDrawn="1"/>
        </p:nvSpPr>
        <p:spPr>
          <a:xfrm>
            <a:off x="4384988" y="973905"/>
            <a:ext cx="3054978" cy="1528483"/>
          </a:xfrm>
          <a:prstGeom prst="rect">
            <a:avLst/>
          </a:prstGeom>
          <a:solidFill>
            <a:srgbClr val="519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 userDrawn="1"/>
        </p:nvSpPr>
        <p:spPr>
          <a:xfrm>
            <a:off x="1911975" y="385481"/>
            <a:ext cx="3054978" cy="1528483"/>
          </a:xfrm>
          <a:prstGeom prst="rect">
            <a:avLst/>
          </a:prstGeom>
          <a:solidFill>
            <a:srgbClr val="73AC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 userDrawn="1"/>
        </p:nvSpPr>
        <p:spPr>
          <a:xfrm>
            <a:off x="762000" y="6093967"/>
            <a:ext cx="770268" cy="764033"/>
          </a:xfrm>
          <a:prstGeom prst="rect">
            <a:avLst/>
          </a:prstGeom>
          <a:solidFill>
            <a:srgbClr val="519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Subtitle 2"/>
          <p:cNvSpPr txBox="1">
            <a:spLocks/>
          </p:cNvSpPr>
          <p:nvPr userDrawn="1"/>
        </p:nvSpPr>
        <p:spPr>
          <a:xfrm>
            <a:off x="762000" y="4619295"/>
            <a:ext cx="6870441" cy="109570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0" i="0" kern="1200" baseline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err="1">
                <a:solidFill>
                  <a:srgbClr val="CCE2ED"/>
                </a:solidFill>
              </a:rPr>
              <a:t>SubHeader</a:t>
            </a:r>
            <a:endParaRPr lang="en-US">
              <a:solidFill>
                <a:srgbClr val="CCE2ED"/>
              </a:solidFill>
            </a:endParaRPr>
          </a:p>
        </p:txBody>
      </p:sp>
      <p:pic>
        <p:nvPicPr>
          <p:cNvPr id="49" name="Graphic 48">
            <a:extLst>
              <a:ext uri="{FF2B5EF4-FFF2-40B4-BE49-F238E27FC236}">
                <a16:creationId xmlns:a16="http://schemas.microsoft.com/office/drawing/2014/main" id="{D6108CBA-278E-4DE0-8F4D-0219805B470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859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2" cy="6860033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762000" cy="76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762000" y="0"/>
            <a:ext cx="762000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1524000" y="0"/>
            <a:ext cx="762000" cy="76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2286000" y="0"/>
            <a:ext cx="762000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3048000" y="1"/>
            <a:ext cx="762000" cy="76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3810000" y="1"/>
            <a:ext cx="762000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4572000" y="1"/>
            <a:ext cx="762000" cy="76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5334000" y="1"/>
            <a:ext cx="762000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 userDrawn="1"/>
        </p:nvSpPr>
        <p:spPr>
          <a:xfrm>
            <a:off x="6096000" y="1"/>
            <a:ext cx="762000" cy="76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 userDrawn="1"/>
        </p:nvSpPr>
        <p:spPr>
          <a:xfrm>
            <a:off x="6858000" y="1"/>
            <a:ext cx="762000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 userDrawn="1"/>
        </p:nvSpPr>
        <p:spPr>
          <a:xfrm>
            <a:off x="7620000" y="1"/>
            <a:ext cx="762000" cy="76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 userDrawn="1"/>
        </p:nvSpPr>
        <p:spPr>
          <a:xfrm>
            <a:off x="8382000" y="1"/>
            <a:ext cx="762000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 userDrawn="1"/>
        </p:nvSpPr>
        <p:spPr>
          <a:xfrm>
            <a:off x="9144000" y="0"/>
            <a:ext cx="762000" cy="76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 userDrawn="1"/>
        </p:nvSpPr>
        <p:spPr>
          <a:xfrm>
            <a:off x="9906000" y="0"/>
            <a:ext cx="762000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 userDrawn="1"/>
        </p:nvSpPr>
        <p:spPr>
          <a:xfrm>
            <a:off x="10668000" y="0"/>
            <a:ext cx="762000" cy="76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 userDrawn="1"/>
        </p:nvSpPr>
        <p:spPr>
          <a:xfrm>
            <a:off x="11430000" y="0"/>
            <a:ext cx="762000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 userDrawn="1"/>
        </p:nvSpPr>
        <p:spPr>
          <a:xfrm rot="5400000">
            <a:off x="0" y="762000"/>
            <a:ext cx="762000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 userDrawn="1"/>
        </p:nvSpPr>
        <p:spPr>
          <a:xfrm rot="5400000">
            <a:off x="0" y="1524000"/>
            <a:ext cx="762000" cy="76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 userDrawn="1"/>
        </p:nvSpPr>
        <p:spPr>
          <a:xfrm rot="5400000">
            <a:off x="0" y="2286000"/>
            <a:ext cx="762000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 userDrawn="1"/>
        </p:nvSpPr>
        <p:spPr>
          <a:xfrm rot="5400000">
            <a:off x="-1" y="3048000"/>
            <a:ext cx="762000" cy="76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 userDrawn="1"/>
        </p:nvSpPr>
        <p:spPr>
          <a:xfrm rot="5400000">
            <a:off x="-1" y="3810000"/>
            <a:ext cx="762000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 userDrawn="1"/>
        </p:nvSpPr>
        <p:spPr>
          <a:xfrm rot="5400000">
            <a:off x="-1" y="4572000"/>
            <a:ext cx="762000" cy="76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 userDrawn="1"/>
        </p:nvSpPr>
        <p:spPr>
          <a:xfrm rot="5400000">
            <a:off x="-1" y="5334000"/>
            <a:ext cx="762000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 userDrawn="1"/>
        </p:nvSpPr>
        <p:spPr>
          <a:xfrm rot="5400000">
            <a:off x="-1" y="6096000"/>
            <a:ext cx="762000" cy="76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 userDrawn="1"/>
        </p:nvSpPr>
        <p:spPr>
          <a:xfrm>
            <a:off x="-1" y="0"/>
            <a:ext cx="381000" cy="381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 userDrawn="1"/>
        </p:nvSpPr>
        <p:spPr>
          <a:xfrm>
            <a:off x="380999" y="381000"/>
            <a:ext cx="381000" cy="381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 userDrawn="1"/>
        </p:nvSpPr>
        <p:spPr>
          <a:xfrm>
            <a:off x="1911977" y="-1"/>
            <a:ext cx="381000" cy="381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 userDrawn="1"/>
        </p:nvSpPr>
        <p:spPr>
          <a:xfrm>
            <a:off x="-1" y="1904999"/>
            <a:ext cx="381000" cy="381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 userDrawn="1"/>
        </p:nvSpPr>
        <p:spPr>
          <a:xfrm>
            <a:off x="11811000" y="6477000"/>
            <a:ext cx="381000" cy="381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 userDrawn="1"/>
        </p:nvSpPr>
        <p:spPr>
          <a:xfrm>
            <a:off x="379010" y="2100714"/>
            <a:ext cx="185285" cy="18528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 userDrawn="1"/>
        </p:nvSpPr>
        <p:spPr>
          <a:xfrm>
            <a:off x="379010" y="1913964"/>
            <a:ext cx="185285" cy="18528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62000" y="4619295"/>
            <a:ext cx="7949514" cy="57544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3200" b="0" i="0" baseline="0">
                <a:solidFill>
                  <a:srgbClr val="C3E1E4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SubHeader</a:t>
            </a:r>
            <a:endParaRPr lang="en-US"/>
          </a:p>
        </p:txBody>
      </p:sp>
      <p:sp>
        <p:nvSpPr>
          <p:cNvPr id="46" name="Rectangle 45"/>
          <p:cNvSpPr/>
          <p:nvPr userDrawn="1"/>
        </p:nvSpPr>
        <p:spPr>
          <a:xfrm>
            <a:off x="4384988" y="973905"/>
            <a:ext cx="3054978" cy="1528483"/>
          </a:xfrm>
          <a:prstGeom prst="rect">
            <a:avLst/>
          </a:prstGeom>
          <a:solidFill>
            <a:srgbClr val="519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 userDrawn="1"/>
        </p:nvSpPr>
        <p:spPr>
          <a:xfrm>
            <a:off x="1911975" y="385481"/>
            <a:ext cx="3054978" cy="1528483"/>
          </a:xfrm>
          <a:prstGeom prst="rect">
            <a:avLst/>
          </a:prstGeom>
          <a:solidFill>
            <a:srgbClr val="73AC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 userDrawn="1"/>
        </p:nvSpPr>
        <p:spPr>
          <a:xfrm>
            <a:off x="762000" y="6093967"/>
            <a:ext cx="770268" cy="764033"/>
          </a:xfrm>
          <a:prstGeom prst="rect">
            <a:avLst/>
          </a:prstGeom>
          <a:solidFill>
            <a:srgbClr val="519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Subtitle 2"/>
          <p:cNvSpPr txBox="1">
            <a:spLocks/>
          </p:cNvSpPr>
          <p:nvPr userDrawn="1"/>
        </p:nvSpPr>
        <p:spPr>
          <a:xfrm>
            <a:off x="762000" y="4619295"/>
            <a:ext cx="6870441" cy="109570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0" i="0" kern="1200" baseline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err="1">
                <a:solidFill>
                  <a:srgbClr val="CCE2ED"/>
                </a:solidFill>
              </a:rPr>
              <a:t>SubHeader</a:t>
            </a:r>
            <a:endParaRPr lang="en-US">
              <a:solidFill>
                <a:srgbClr val="CCE2ED"/>
              </a:solidFill>
            </a:endParaRPr>
          </a:p>
        </p:txBody>
      </p:sp>
      <p:pic>
        <p:nvPicPr>
          <p:cNvPr id="49" name="Graphic 48">
            <a:extLst>
              <a:ext uri="{FF2B5EF4-FFF2-40B4-BE49-F238E27FC236}">
                <a16:creationId xmlns:a16="http://schemas.microsoft.com/office/drawing/2014/main" id="{82502334-F924-49F4-A5CD-3148AD0956B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69851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 flipH="1">
            <a:off x="379010" y="1913961"/>
            <a:ext cx="1532959" cy="4561091"/>
          </a:xfrm>
          <a:prstGeom prst="rect">
            <a:avLst/>
          </a:prstGeom>
          <a:solidFill>
            <a:srgbClr val="73AC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911977" y="1913963"/>
            <a:ext cx="9899022" cy="4561089"/>
          </a:xfrm>
          <a:prstGeom prst="rect">
            <a:avLst/>
          </a:prstGeom>
          <a:solidFill>
            <a:srgbClr val="519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1911980" y="381001"/>
            <a:ext cx="9899020" cy="1532966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ctr">
              <a:lnSpc>
                <a:spcPct val="150000"/>
              </a:lnSpc>
              <a:defRPr sz="3200" b="0" i="0" baseline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 rot="16200000">
            <a:off x="10146506" y="4004010"/>
            <a:ext cx="3709986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0" i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Every @</a:t>
            </a:r>
            <a:r>
              <a:rPr lang="en-US" sz="1200" b="0" i="0" err="1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CiscoCC</a:t>
            </a:r>
            <a:r>
              <a:rPr lang="en-US" sz="1200" b="0" i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 Needs</a:t>
            </a:r>
            <a:r>
              <a:rPr lang="en-US" sz="1200" b="0" i="0" baseline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 2Ring ..</a:t>
            </a:r>
            <a:endParaRPr lang="en-US" sz="1200" b="0" i="0">
              <a:solidFill>
                <a:srgbClr val="5196C4"/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911975" y="1913963"/>
            <a:ext cx="185285" cy="185285"/>
          </a:xfrm>
          <a:prstGeom prst="rect">
            <a:avLst/>
          </a:prstGeom>
          <a:solidFill>
            <a:srgbClr val="519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11625714" y="6289767"/>
            <a:ext cx="185285" cy="185285"/>
          </a:xfrm>
          <a:prstGeom prst="rect">
            <a:avLst/>
          </a:prstGeom>
          <a:solidFill>
            <a:srgbClr val="519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379012" y="6092106"/>
            <a:ext cx="1532963" cy="38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BFE8C72-A5A6-468F-A77B-69A7997F2DB5}" type="slidenum">
              <a:rPr lang="en-US" sz="1200" smtClean="0">
                <a:solidFill>
                  <a:srgbClr val="DCEBF2"/>
                </a:solidFill>
              </a:rPr>
              <a:t>‹#›</a:t>
            </a:fld>
            <a:endParaRPr lang="en-US" sz="1200">
              <a:solidFill>
                <a:srgbClr val="DCEBF2"/>
              </a:solidFill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 rot="16200000">
            <a:off x="-944549" y="3680840"/>
            <a:ext cx="4180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200" b="0" i="0">
                <a:solidFill>
                  <a:srgbClr val="DCEBF2"/>
                </a:solidFill>
                <a:latin typeface="Roboto Medium" charset="0"/>
                <a:ea typeface="Roboto Medium" charset="0"/>
                <a:cs typeface="Roboto Medium" charset="0"/>
              </a:rPr>
              <a:t>US: </a:t>
            </a:r>
            <a:r>
              <a:rPr lang="en-US" sz="1200" b="0" i="0">
                <a:solidFill>
                  <a:srgbClr val="DCEBF2"/>
                </a:solidFill>
                <a:latin typeface="Roboto Light" charset="0"/>
                <a:ea typeface="Roboto Light" charset="0"/>
                <a:cs typeface="Roboto Light" charset="0"/>
              </a:rPr>
              <a:t>Michal Grebac .. </a:t>
            </a:r>
            <a:r>
              <a:rPr lang="en-US" sz="1200" b="0" i="0">
                <a:solidFill>
                  <a:srgbClr val="DCEBF2"/>
                </a:solidFill>
                <a:latin typeface="Roboto Light" charset="0"/>
                <a:ea typeface="Roboto Light" charset="0"/>
                <a:cs typeface="Roboto Light" charset="0"/>
                <a:hlinkClick r:id="rId2"/>
              </a:rPr>
              <a:t>mgrebac@2Ring.com</a:t>
            </a:r>
            <a:r>
              <a:rPr lang="en-US" sz="1200" b="0" i="0">
                <a:solidFill>
                  <a:srgbClr val="DCEBF2"/>
                </a:solidFill>
                <a:latin typeface="Roboto Light" charset="0"/>
                <a:ea typeface="Roboto Light" charset="0"/>
                <a:cs typeface="Roboto Light" charset="0"/>
              </a:rPr>
              <a:t>  </a:t>
            </a:r>
          </a:p>
          <a:p>
            <a:pPr algn="l">
              <a:lnSpc>
                <a:spcPct val="100000"/>
              </a:lnSpc>
            </a:pPr>
            <a:r>
              <a:rPr lang="en-US" sz="1200" b="0" i="0">
                <a:solidFill>
                  <a:srgbClr val="DCEBF2"/>
                </a:solidFill>
                <a:latin typeface="Roboto Medium" charset="0"/>
                <a:ea typeface="Roboto Medium" charset="0"/>
                <a:cs typeface="Roboto Medium" charset="0"/>
              </a:rPr>
              <a:t>EMEAR: </a:t>
            </a:r>
            <a:r>
              <a:rPr lang="en-US" sz="1200" b="0" i="0">
                <a:solidFill>
                  <a:srgbClr val="DCEBF2"/>
                </a:solidFill>
                <a:latin typeface="Roboto Light" charset="0"/>
                <a:ea typeface="Roboto Light" charset="0"/>
                <a:cs typeface="Roboto Light" charset="0"/>
              </a:rPr>
              <a:t>Thijs </a:t>
            </a:r>
            <a:r>
              <a:rPr lang="en-US" sz="1200" b="0" i="0" err="1">
                <a:solidFill>
                  <a:srgbClr val="DCEBF2"/>
                </a:solidFill>
                <a:latin typeface="Roboto Light" charset="0"/>
                <a:ea typeface="Roboto Light" charset="0"/>
                <a:cs typeface="Roboto Light" charset="0"/>
              </a:rPr>
              <a:t>Koolaard</a:t>
            </a:r>
            <a:r>
              <a:rPr lang="en-US" sz="1200" b="0" i="0">
                <a:solidFill>
                  <a:srgbClr val="DCEBF2"/>
                </a:solidFill>
                <a:latin typeface="Roboto Light" charset="0"/>
                <a:ea typeface="Roboto Light" charset="0"/>
                <a:cs typeface="Roboto Light" charset="0"/>
              </a:rPr>
              <a:t> .. </a:t>
            </a:r>
            <a:r>
              <a:rPr lang="en-US" sz="1200" b="0" i="0">
                <a:solidFill>
                  <a:srgbClr val="DCEBF2"/>
                </a:solidFill>
                <a:latin typeface="Roboto Light" charset="0"/>
                <a:ea typeface="Roboto Light" charset="0"/>
                <a:cs typeface="Roboto Light" charset="0"/>
                <a:hlinkClick r:id="rId3"/>
              </a:rPr>
              <a:t>Thijs.Koolaard@2ring.com</a:t>
            </a:r>
            <a:r>
              <a:rPr lang="en-US" sz="1200">
                <a:solidFill>
                  <a:srgbClr val="DCEBF2"/>
                </a:solidFill>
                <a:latin typeface="Roboto" charset="0"/>
                <a:ea typeface="Roboto" charset="0"/>
                <a:cs typeface="Roboto" charset="0"/>
              </a:rPr>
              <a:t> </a:t>
            </a:r>
          </a:p>
          <a:p>
            <a:pPr algn="l">
              <a:lnSpc>
                <a:spcPct val="100000"/>
              </a:lnSpc>
            </a:pPr>
            <a:r>
              <a:rPr lang="en-US" sz="1200" b="0" i="0">
                <a:solidFill>
                  <a:srgbClr val="DCEBF2"/>
                </a:solidFill>
                <a:latin typeface="Roboto Medium" charset="0"/>
                <a:ea typeface="Roboto Medium" charset="0"/>
                <a:cs typeface="Roboto Medium" charset="0"/>
              </a:rPr>
              <a:t>LATAM &amp; APAC: </a:t>
            </a:r>
            <a:r>
              <a:rPr lang="en-US" sz="1200" b="0" i="0">
                <a:solidFill>
                  <a:srgbClr val="DCEBF2"/>
                </a:solidFill>
                <a:latin typeface="Roboto Light" charset="0"/>
                <a:ea typeface="Roboto Light" charset="0"/>
                <a:cs typeface="Roboto Light" charset="0"/>
              </a:rPr>
              <a:t>Jawad Shoaib .. </a:t>
            </a:r>
            <a:r>
              <a:rPr lang="en-US" sz="1200" b="0" i="0">
                <a:solidFill>
                  <a:srgbClr val="DCEBF2"/>
                </a:solidFill>
                <a:latin typeface="Roboto Light" charset="0"/>
                <a:ea typeface="Roboto Light" charset="0"/>
                <a:cs typeface="Roboto Light" charset="0"/>
                <a:hlinkClick r:id="rId4"/>
              </a:rPr>
              <a:t>jawad@2Ring.com</a:t>
            </a:r>
            <a:r>
              <a:rPr lang="en-US" sz="1200" b="0" i="0">
                <a:solidFill>
                  <a:srgbClr val="DCEBF2"/>
                </a:solidFill>
                <a:latin typeface="Roboto Light" charset="0"/>
                <a:ea typeface="Roboto Light" charset="0"/>
                <a:cs typeface="Roboto Light" charset="0"/>
              </a:rPr>
              <a:t> 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2097260" y="2099248"/>
            <a:ext cx="9528451" cy="4190519"/>
          </a:xfrm>
          <a:prstGeom prst="rect">
            <a:avLst/>
          </a:prstGeom>
        </p:spPr>
        <p:txBody>
          <a:bodyPr numCol="1" anchor="ctr"/>
          <a:lstStyle>
            <a:lvl1pPr marL="0" indent="0">
              <a:buFontTx/>
              <a:buNone/>
              <a:defRPr sz="2400" b="0" i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525463" indent="-342900">
              <a:buFont typeface="Arial" charset="0"/>
              <a:buChar char="•"/>
              <a:tabLst/>
              <a:defRPr sz="2000" b="0" i="0">
                <a:solidFill>
                  <a:srgbClr val="DCEBF2"/>
                </a:solidFill>
                <a:latin typeface="Roboto Light" charset="0"/>
                <a:ea typeface="Roboto Light" charset="0"/>
                <a:cs typeface="Roboto Light" charset="0"/>
              </a:defRPr>
            </a:lvl2pPr>
            <a:lvl3pPr marL="709613" indent="-342900">
              <a:buFont typeface="Arial" charset="0"/>
              <a:buChar char="•"/>
              <a:tabLst/>
              <a:defRPr sz="2000" b="0" i="0">
                <a:solidFill>
                  <a:srgbClr val="DCEBF2"/>
                </a:solidFill>
                <a:latin typeface="Roboto Light" charset="0"/>
                <a:ea typeface="Roboto Light" charset="0"/>
                <a:cs typeface="Roboto Light" charset="0"/>
              </a:defRPr>
            </a:lvl3pPr>
            <a:lvl4pPr marL="877888" indent="-342900">
              <a:buFont typeface="Arial" charset="0"/>
              <a:buChar char="•"/>
              <a:tabLst/>
              <a:defRPr sz="2000" b="0" i="0">
                <a:solidFill>
                  <a:srgbClr val="DCEBF2"/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>
              <a:defRPr sz="2000" b="0" i="0">
                <a:solidFill>
                  <a:srgbClr val="C3E1E4"/>
                </a:solidFill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en-US"/>
              <a:t>Business Value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1EA0410F-A38A-491A-A2C9-BB99B672C88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25274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 flipH="1">
            <a:off x="379010" y="1913961"/>
            <a:ext cx="1532959" cy="4561091"/>
          </a:xfrm>
          <a:prstGeom prst="rect">
            <a:avLst/>
          </a:prstGeom>
          <a:solidFill>
            <a:srgbClr val="73AC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911977" y="1913963"/>
            <a:ext cx="9899022" cy="4561089"/>
          </a:xfrm>
          <a:prstGeom prst="rect">
            <a:avLst/>
          </a:prstGeom>
          <a:solidFill>
            <a:srgbClr val="519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1911980" y="381001"/>
            <a:ext cx="9899020" cy="1532966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ctr">
              <a:lnSpc>
                <a:spcPct val="150000"/>
              </a:lnSpc>
              <a:defRPr sz="3200" b="0" i="0" baseline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 rot="16200000">
            <a:off x="10146506" y="4004010"/>
            <a:ext cx="3709986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0" i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Every @</a:t>
            </a:r>
            <a:r>
              <a:rPr lang="en-US" sz="1200" b="0" i="0" err="1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CiscoCC</a:t>
            </a:r>
            <a:r>
              <a:rPr lang="en-US" sz="1200" b="0" i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 Needs</a:t>
            </a:r>
            <a:r>
              <a:rPr lang="en-US" sz="1200" b="0" i="0" baseline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 2Ring ..</a:t>
            </a:r>
            <a:endParaRPr lang="en-US" sz="1200" b="0" i="0">
              <a:solidFill>
                <a:srgbClr val="5196C4"/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911975" y="1913963"/>
            <a:ext cx="185285" cy="185285"/>
          </a:xfrm>
          <a:prstGeom prst="rect">
            <a:avLst/>
          </a:prstGeom>
          <a:solidFill>
            <a:srgbClr val="519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11625714" y="6289767"/>
            <a:ext cx="185285" cy="185285"/>
          </a:xfrm>
          <a:prstGeom prst="rect">
            <a:avLst/>
          </a:prstGeom>
          <a:solidFill>
            <a:srgbClr val="519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379012" y="6092106"/>
            <a:ext cx="1532963" cy="38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BFE8C72-A5A6-468F-A77B-69A7997F2DB5}" type="slidenum">
              <a:rPr lang="en-US" sz="1200" smtClean="0">
                <a:solidFill>
                  <a:srgbClr val="DCEBF2"/>
                </a:solidFill>
              </a:rPr>
              <a:t>‹#›</a:t>
            </a:fld>
            <a:endParaRPr lang="en-US" sz="1200">
              <a:solidFill>
                <a:srgbClr val="DCEBF2"/>
              </a:solidFill>
            </a:endParaRP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2097260" y="2099248"/>
            <a:ext cx="9528451" cy="4190519"/>
          </a:xfrm>
          <a:prstGeom prst="rect">
            <a:avLst/>
          </a:prstGeom>
        </p:spPr>
        <p:txBody>
          <a:bodyPr numCol="1" anchor="ctr"/>
          <a:lstStyle>
            <a:lvl1pPr marL="0" indent="0">
              <a:buFontTx/>
              <a:buNone/>
              <a:defRPr sz="2400" b="0" i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525463" indent="-342900">
              <a:buFont typeface="Arial" charset="0"/>
              <a:buChar char="•"/>
              <a:tabLst/>
              <a:defRPr sz="2000" b="0" i="0">
                <a:solidFill>
                  <a:srgbClr val="DCEBF2"/>
                </a:solidFill>
                <a:latin typeface="Roboto Light" charset="0"/>
                <a:ea typeface="Roboto Light" charset="0"/>
                <a:cs typeface="Roboto Light" charset="0"/>
              </a:defRPr>
            </a:lvl2pPr>
            <a:lvl3pPr marL="709613" indent="-342900">
              <a:buFont typeface="Arial" charset="0"/>
              <a:buChar char="•"/>
              <a:tabLst/>
              <a:defRPr sz="2000" b="0" i="0">
                <a:solidFill>
                  <a:srgbClr val="DCEBF2"/>
                </a:solidFill>
                <a:latin typeface="Roboto Light" charset="0"/>
                <a:ea typeface="Roboto Light" charset="0"/>
                <a:cs typeface="Roboto Light" charset="0"/>
              </a:defRPr>
            </a:lvl3pPr>
            <a:lvl4pPr marL="877888" indent="-342900">
              <a:buFont typeface="Arial" charset="0"/>
              <a:buChar char="•"/>
              <a:tabLst/>
              <a:defRPr sz="2000" b="0" i="0">
                <a:solidFill>
                  <a:srgbClr val="DCEBF2"/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>
              <a:defRPr sz="2000" b="0" i="0">
                <a:solidFill>
                  <a:srgbClr val="C3E1E4"/>
                </a:solidFill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en-US"/>
              <a:t>Business Value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D3BB2AC4-E445-485F-A23F-83CAEA7EEB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7629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911977" y="1913963"/>
            <a:ext cx="9899022" cy="4561089"/>
          </a:xfrm>
          <a:prstGeom prst="rect">
            <a:avLst/>
          </a:prstGeom>
          <a:solidFill>
            <a:srgbClr val="519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1911980" y="381001"/>
            <a:ext cx="9899020" cy="1532966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ctr">
              <a:lnSpc>
                <a:spcPct val="150000"/>
              </a:lnSpc>
              <a:defRPr sz="3200" b="0" i="0" baseline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 rot="16200000">
            <a:off x="10146506" y="4004010"/>
            <a:ext cx="3709986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0" i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Every @</a:t>
            </a:r>
            <a:r>
              <a:rPr lang="en-US" sz="1200" b="0" i="0" err="1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CiscoCC</a:t>
            </a:r>
            <a:r>
              <a:rPr lang="en-US" sz="1200" b="0" i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 Needs</a:t>
            </a:r>
            <a:r>
              <a:rPr lang="en-US" sz="1200" b="0" i="0" baseline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 2Ring ..</a:t>
            </a:r>
            <a:endParaRPr lang="en-US" sz="1200" b="0" i="0">
              <a:solidFill>
                <a:srgbClr val="5196C4"/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911975" y="1913963"/>
            <a:ext cx="185285" cy="185285"/>
          </a:xfrm>
          <a:prstGeom prst="rect">
            <a:avLst/>
          </a:prstGeom>
          <a:solidFill>
            <a:srgbClr val="519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11625714" y="6289767"/>
            <a:ext cx="185285" cy="185285"/>
          </a:xfrm>
          <a:prstGeom prst="rect">
            <a:avLst/>
          </a:prstGeom>
          <a:solidFill>
            <a:srgbClr val="519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379012" y="6092106"/>
            <a:ext cx="1532963" cy="38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BFE8C72-A5A6-468F-A77B-69A7997F2DB5}" type="slidenum">
              <a:rPr lang="en-US" sz="1200" smtClean="0">
                <a:solidFill>
                  <a:srgbClr val="DCEBF2"/>
                </a:solidFill>
              </a:rPr>
              <a:t>‹#›</a:t>
            </a:fld>
            <a:endParaRPr lang="en-US" sz="1200">
              <a:solidFill>
                <a:srgbClr val="DCEBF2"/>
              </a:solidFill>
            </a:endParaRP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2097260" y="2099248"/>
            <a:ext cx="9528451" cy="4190519"/>
          </a:xfrm>
          <a:prstGeom prst="rect">
            <a:avLst/>
          </a:prstGeom>
        </p:spPr>
        <p:txBody>
          <a:bodyPr numCol="1" anchor="ctr"/>
          <a:lstStyle>
            <a:lvl1pPr marL="0" indent="0">
              <a:buFontTx/>
              <a:buNone/>
              <a:defRPr sz="2400" b="0" i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525463" indent="-342900">
              <a:buFont typeface="Arial" charset="0"/>
              <a:buChar char="•"/>
              <a:tabLst/>
              <a:defRPr sz="2000" b="0" i="0">
                <a:solidFill>
                  <a:srgbClr val="DCEBF2"/>
                </a:solidFill>
                <a:latin typeface="Roboto Light" charset="0"/>
                <a:ea typeface="Roboto Light" charset="0"/>
                <a:cs typeface="Roboto Light" charset="0"/>
              </a:defRPr>
            </a:lvl2pPr>
            <a:lvl3pPr marL="709613" indent="-342900">
              <a:buFont typeface="Arial" charset="0"/>
              <a:buChar char="•"/>
              <a:tabLst/>
              <a:defRPr sz="2000" b="0" i="0">
                <a:solidFill>
                  <a:srgbClr val="DCEBF2"/>
                </a:solidFill>
                <a:latin typeface="Roboto Light" charset="0"/>
                <a:ea typeface="Roboto Light" charset="0"/>
                <a:cs typeface="Roboto Light" charset="0"/>
              </a:defRPr>
            </a:lvl3pPr>
            <a:lvl4pPr marL="877888" indent="-342900">
              <a:buFont typeface="Arial" charset="0"/>
              <a:buChar char="•"/>
              <a:tabLst/>
              <a:defRPr sz="2000" b="0" i="0">
                <a:solidFill>
                  <a:srgbClr val="DCEBF2"/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>
              <a:defRPr sz="2000" b="0" i="0">
                <a:solidFill>
                  <a:srgbClr val="C3E1E4"/>
                </a:solidFill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en-US"/>
              <a:t>Business Value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A21EB7B2-69B9-43C8-A1BC-D181776DBB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87038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A11C15F5-9648-4DFD-A265-7A936D8A8F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58947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79012" y="381001"/>
            <a:ext cx="11431987" cy="6094051"/>
          </a:xfrm>
          <a:prstGeom prst="rect">
            <a:avLst/>
          </a:prstGeom>
          <a:solidFill>
            <a:srgbClr val="ED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14" name="Rectangle 13"/>
          <p:cNvSpPr/>
          <p:nvPr userDrawn="1"/>
        </p:nvSpPr>
        <p:spPr>
          <a:xfrm rot="16200000">
            <a:off x="8954473" y="3237526"/>
            <a:ext cx="6094051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0" i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Every @</a:t>
            </a:r>
            <a:r>
              <a:rPr lang="en-US" sz="1200" b="0" i="0" err="1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CiscoCC</a:t>
            </a:r>
            <a:r>
              <a:rPr lang="en-US" sz="1200" b="0" i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 Needs</a:t>
            </a:r>
            <a:r>
              <a:rPr lang="en-US" sz="1200" b="0" i="0" baseline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 2Ring ..</a:t>
            </a:r>
            <a:endParaRPr lang="en-US" sz="1200" b="0" i="0">
              <a:solidFill>
                <a:srgbClr val="5196C4"/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58E74A9-1CB7-4C32-8BA1-CBF640F218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87501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79012" y="381001"/>
            <a:ext cx="11431987" cy="6094051"/>
          </a:xfrm>
          <a:prstGeom prst="rect">
            <a:avLst/>
          </a:prstGeom>
          <a:solidFill>
            <a:srgbClr val="DCE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6" name="Rectangle 5"/>
          <p:cNvSpPr/>
          <p:nvPr userDrawn="1"/>
        </p:nvSpPr>
        <p:spPr>
          <a:xfrm rot="16200000">
            <a:off x="8954473" y="3237526"/>
            <a:ext cx="6094051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0" i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Every @</a:t>
            </a:r>
            <a:r>
              <a:rPr lang="en-US" sz="1200" b="0" i="0" err="1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CiscoCC</a:t>
            </a:r>
            <a:r>
              <a:rPr lang="en-US" sz="1200" b="0" i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 Needs</a:t>
            </a:r>
            <a:r>
              <a:rPr lang="en-US" sz="1200" b="0" i="0" baseline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 2Ring ..</a:t>
            </a:r>
            <a:endParaRPr lang="en-US" sz="1200" b="0" i="0">
              <a:solidFill>
                <a:srgbClr val="5196C4"/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A86B596-2B61-4698-9965-0CE2E0DB54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56123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79012" y="381001"/>
            <a:ext cx="11431987" cy="6094051"/>
          </a:xfrm>
          <a:prstGeom prst="rect">
            <a:avLst/>
          </a:prstGeom>
          <a:solidFill>
            <a:srgbClr val="CCE2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6" name="Rectangle 5"/>
          <p:cNvSpPr/>
          <p:nvPr userDrawn="1"/>
        </p:nvSpPr>
        <p:spPr>
          <a:xfrm rot="16200000">
            <a:off x="8954473" y="3237526"/>
            <a:ext cx="6094051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0" i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Every @</a:t>
            </a:r>
            <a:r>
              <a:rPr lang="en-US" sz="1200" b="0" i="0" err="1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CiscoCC</a:t>
            </a:r>
            <a:r>
              <a:rPr lang="en-US" sz="1200" b="0" i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 Needs</a:t>
            </a:r>
            <a:r>
              <a:rPr lang="en-US" sz="1200" b="0" i="0" baseline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 2Ring ..</a:t>
            </a:r>
            <a:endParaRPr lang="en-US" sz="1200" b="0" i="0">
              <a:solidFill>
                <a:srgbClr val="5196C4"/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687417D-E2DC-4A80-B715-EFA6133B40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42751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79012" y="381001"/>
            <a:ext cx="11431987" cy="6094051"/>
          </a:xfrm>
          <a:prstGeom prst="rect">
            <a:avLst/>
          </a:prstGeom>
          <a:solidFill>
            <a:srgbClr val="BAD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6" name="Rectangle 5"/>
          <p:cNvSpPr/>
          <p:nvPr userDrawn="1"/>
        </p:nvSpPr>
        <p:spPr>
          <a:xfrm rot="16200000">
            <a:off x="8954473" y="3237526"/>
            <a:ext cx="6094051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0" i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Every @</a:t>
            </a:r>
            <a:r>
              <a:rPr lang="en-US" sz="1200" b="0" i="0" err="1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CiscoCC</a:t>
            </a:r>
            <a:r>
              <a:rPr lang="en-US" sz="1200" b="0" i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 Needs</a:t>
            </a:r>
            <a:r>
              <a:rPr lang="en-US" sz="1200" b="0" i="0" baseline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 2Ring ..</a:t>
            </a:r>
            <a:endParaRPr lang="en-US" sz="1200" b="0" i="0">
              <a:solidFill>
                <a:srgbClr val="5196C4"/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03B28B2-6D67-4EA6-AFBD-E15F2F42D9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04362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79012" y="381001"/>
            <a:ext cx="11431987" cy="6094051"/>
          </a:xfrm>
          <a:prstGeom prst="rect">
            <a:avLst/>
          </a:prstGeom>
          <a:solidFill>
            <a:srgbClr val="A8C9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6" name="Rectangle 5"/>
          <p:cNvSpPr/>
          <p:nvPr userDrawn="1"/>
        </p:nvSpPr>
        <p:spPr>
          <a:xfrm rot="16200000">
            <a:off x="8954473" y="3237526"/>
            <a:ext cx="6094051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0" i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Every @</a:t>
            </a:r>
            <a:r>
              <a:rPr lang="en-US" sz="1200" b="0" i="0" err="1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CiscoCC</a:t>
            </a:r>
            <a:r>
              <a:rPr lang="en-US" sz="1200" b="0" i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 Needs</a:t>
            </a:r>
            <a:r>
              <a:rPr lang="en-US" sz="1200" b="0" i="0" baseline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 2Ring ..</a:t>
            </a:r>
            <a:endParaRPr lang="en-US" sz="1200" b="0" i="0">
              <a:solidFill>
                <a:srgbClr val="5196C4"/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566792D-D5E6-4FBC-A49D-654E659397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74074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79012" y="381001"/>
            <a:ext cx="11431987" cy="6094051"/>
          </a:xfrm>
          <a:prstGeom prst="rect">
            <a:avLst/>
          </a:prstGeom>
          <a:solidFill>
            <a:srgbClr val="96BF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 rot="16200000">
            <a:off x="8954473" y="3237526"/>
            <a:ext cx="6094051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0" i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Every @</a:t>
            </a:r>
            <a:r>
              <a:rPr lang="en-US" sz="1200" b="0" i="0" err="1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CiscoCC</a:t>
            </a:r>
            <a:r>
              <a:rPr lang="en-US" sz="1200" b="0" i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 Needs</a:t>
            </a:r>
            <a:r>
              <a:rPr lang="en-US" sz="1200" b="0" i="0" baseline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 2Ring ..</a:t>
            </a:r>
            <a:endParaRPr lang="en-US" sz="1200" b="0" i="0">
              <a:solidFill>
                <a:srgbClr val="5196C4"/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F60D72D-BFBF-48DC-B47B-2248B5D8DD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483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 flipH="1">
            <a:off x="379010" y="1913961"/>
            <a:ext cx="1532959" cy="4561091"/>
          </a:xfrm>
          <a:prstGeom prst="rect">
            <a:avLst/>
          </a:prstGeom>
          <a:solidFill>
            <a:srgbClr val="73AC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911977" y="1913963"/>
            <a:ext cx="9899022" cy="4561089"/>
          </a:xfrm>
          <a:prstGeom prst="rect">
            <a:avLst/>
          </a:prstGeom>
          <a:solidFill>
            <a:srgbClr val="519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1911980" y="381001"/>
            <a:ext cx="9899020" cy="1532966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ctr">
              <a:lnSpc>
                <a:spcPct val="150000"/>
              </a:lnSpc>
              <a:defRPr sz="3200" b="0" i="0" baseline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endParaRPr lang="en-US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2097260" y="2099248"/>
            <a:ext cx="9528451" cy="4190519"/>
          </a:xfrm>
          <a:prstGeom prst="rect">
            <a:avLst/>
          </a:prstGeom>
        </p:spPr>
        <p:txBody>
          <a:bodyPr numCol="1" anchor="ctr"/>
          <a:lstStyle>
            <a:lvl1pPr marL="0" indent="0">
              <a:buFontTx/>
              <a:buNone/>
              <a:defRPr sz="2400" b="0" i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366713" indent="-184150">
              <a:buFont typeface="Helvetica" charset="0"/>
              <a:buChar char="‣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2pPr>
            <a:lvl3pPr marL="534988" indent="-168275">
              <a:buFont typeface="Helvetica" charset="0"/>
              <a:buChar char="‣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3pPr>
            <a:lvl4pPr marL="719138" indent="-184150">
              <a:buFont typeface="Arial" charset="0"/>
              <a:buChar char="•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4pPr>
            <a:lvl5pPr>
              <a:defRPr sz="2000" b="0" i="0">
                <a:solidFill>
                  <a:srgbClr val="C3E1E4"/>
                </a:solidFill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en-US"/>
              <a:t>Business Value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1911975" y="1913963"/>
            <a:ext cx="185285" cy="185285"/>
          </a:xfrm>
          <a:prstGeom prst="rect">
            <a:avLst/>
          </a:prstGeom>
          <a:solidFill>
            <a:srgbClr val="519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11625714" y="6289767"/>
            <a:ext cx="185285" cy="185285"/>
          </a:xfrm>
          <a:prstGeom prst="rect">
            <a:avLst/>
          </a:prstGeom>
          <a:solidFill>
            <a:srgbClr val="519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379012" y="6092106"/>
            <a:ext cx="1532963" cy="38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BFE8C72-A5A6-468F-A77B-69A7997F2DB5}" type="slidenum">
              <a:rPr lang="en-US" sz="1200" smtClean="0">
                <a:solidFill>
                  <a:srgbClr val="CCE2ED"/>
                </a:solidFill>
              </a:rPr>
              <a:t>‹#›</a:t>
            </a:fld>
            <a:endParaRPr lang="en-US" sz="1200">
              <a:solidFill>
                <a:srgbClr val="CCE2ED"/>
              </a:solidFill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586586B-61D3-44FC-B17F-EBB5A907E3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54697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79012" y="381001"/>
            <a:ext cx="11431987" cy="6094051"/>
          </a:xfrm>
          <a:prstGeom prst="rect">
            <a:avLst/>
          </a:prstGeom>
          <a:solidFill>
            <a:srgbClr val="85B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6" name="Rectangle 5"/>
          <p:cNvSpPr/>
          <p:nvPr userDrawn="1"/>
        </p:nvSpPr>
        <p:spPr>
          <a:xfrm rot="16200000">
            <a:off x="8954473" y="3237526"/>
            <a:ext cx="6094051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0" i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Every @</a:t>
            </a:r>
            <a:r>
              <a:rPr lang="en-US" sz="1200" b="0" i="0" err="1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CiscoCC</a:t>
            </a:r>
            <a:r>
              <a:rPr lang="en-US" sz="1200" b="0" i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 Needs</a:t>
            </a:r>
            <a:r>
              <a:rPr lang="en-US" sz="1200" b="0" i="0" baseline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 2Ring ..</a:t>
            </a:r>
            <a:endParaRPr lang="en-US" sz="1200" b="0" i="0">
              <a:solidFill>
                <a:srgbClr val="5196C4"/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FA09E86-4EFF-4A01-AD32-D5DCC1A5DB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88854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79012" y="381001"/>
            <a:ext cx="11431987" cy="6094051"/>
          </a:xfrm>
          <a:prstGeom prst="rect">
            <a:avLst/>
          </a:prstGeom>
          <a:solidFill>
            <a:srgbClr val="73AB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6" name="Rectangle 5"/>
          <p:cNvSpPr/>
          <p:nvPr userDrawn="1"/>
        </p:nvSpPr>
        <p:spPr>
          <a:xfrm rot="16200000">
            <a:off x="8954473" y="3237526"/>
            <a:ext cx="6094051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0" i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Every @</a:t>
            </a:r>
            <a:r>
              <a:rPr lang="en-US" sz="1200" b="0" i="0" err="1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CiscoCC</a:t>
            </a:r>
            <a:r>
              <a:rPr lang="en-US" sz="1200" b="0" i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 Needs</a:t>
            </a:r>
            <a:r>
              <a:rPr lang="en-US" sz="1200" b="0" i="0" baseline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 2Ring ..</a:t>
            </a:r>
            <a:endParaRPr lang="en-US" sz="1200" b="0" i="0">
              <a:solidFill>
                <a:srgbClr val="5196C4"/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1121D69-4B8E-476B-87B2-D1309C06D2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50166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79012" y="381001"/>
            <a:ext cx="11431987" cy="6094051"/>
          </a:xfrm>
          <a:prstGeom prst="rect">
            <a:avLst/>
          </a:prstGeom>
          <a:solidFill>
            <a:srgbClr val="61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6" name="Rectangle 5"/>
          <p:cNvSpPr/>
          <p:nvPr userDrawn="1"/>
        </p:nvSpPr>
        <p:spPr>
          <a:xfrm rot="16200000">
            <a:off x="8954473" y="3237526"/>
            <a:ext cx="6094051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0" i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Every @</a:t>
            </a:r>
            <a:r>
              <a:rPr lang="en-US" sz="1200" b="0" i="0" err="1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CiscoCC</a:t>
            </a:r>
            <a:r>
              <a:rPr lang="en-US" sz="1200" b="0" i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 Needs</a:t>
            </a:r>
            <a:r>
              <a:rPr lang="en-US" sz="1200" b="0" i="0" baseline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 2Ring ..</a:t>
            </a:r>
            <a:endParaRPr lang="en-US" sz="1200" b="0" i="0">
              <a:solidFill>
                <a:srgbClr val="5196C4"/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75B3BAE-75D4-4EEC-8BD5-007DCD4639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54468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79012" y="381001"/>
            <a:ext cx="11431987" cy="6094051"/>
          </a:xfrm>
          <a:prstGeom prst="rect">
            <a:avLst/>
          </a:prstGeom>
          <a:solidFill>
            <a:srgbClr val="519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 rot="16200000">
            <a:off x="8954473" y="3237526"/>
            <a:ext cx="6094051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0" i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Every @</a:t>
            </a:r>
            <a:r>
              <a:rPr lang="en-US" sz="1200" b="0" i="0" err="1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CiscoCC</a:t>
            </a:r>
            <a:r>
              <a:rPr lang="en-US" sz="1200" b="0" i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 Needs</a:t>
            </a:r>
            <a:r>
              <a:rPr lang="en-US" sz="1200" b="0" i="0" baseline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 2Ring ..</a:t>
            </a:r>
            <a:endParaRPr lang="en-US" sz="1200" b="0" i="0">
              <a:solidFill>
                <a:srgbClr val="5196C4"/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5D1339A-DA26-42C1-BF4D-7A922554FC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16756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 flipH="1">
            <a:off x="379012" y="1913963"/>
            <a:ext cx="1532959" cy="4561091"/>
          </a:xfrm>
          <a:prstGeom prst="rect">
            <a:avLst/>
          </a:prstGeom>
          <a:solidFill>
            <a:srgbClr val="73AC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911977" y="1913963"/>
            <a:ext cx="9899022" cy="4561089"/>
          </a:xfrm>
          <a:prstGeom prst="rect">
            <a:avLst/>
          </a:prstGeom>
          <a:solidFill>
            <a:srgbClr val="315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1911980" y="381001"/>
            <a:ext cx="9899020" cy="1532966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ctr">
              <a:lnSpc>
                <a:spcPct val="150000"/>
              </a:lnSpc>
              <a:defRPr sz="3200" b="0" i="0" baseline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 rot="16200000">
            <a:off x="10146506" y="4004010"/>
            <a:ext cx="3709986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0" i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Every @</a:t>
            </a:r>
            <a:r>
              <a:rPr lang="en-US" sz="1200" b="0" i="0" err="1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CiscoCC</a:t>
            </a:r>
            <a:r>
              <a:rPr lang="en-US" sz="1200" b="0" i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 Needs</a:t>
            </a:r>
            <a:r>
              <a:rPr lang="en-US" sz="1200" b="0" i="0" baseline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 2Ring ..</a:t>
            </a:r>
            <a:endParaRPr lang="en-US" sz="1200" b="0" i="0">
              <a:solidFill>
                <a:srgbClr val="5196C4"/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911975" y="1913963"/>
            <a:ext cx="185285" cy="185285"/>
          </a:xfrm>
          <a:prstGeom prst="rect">
            <a:avLst/>
          </a:prstGeom>
          <a:solidFill>
            <a:srgbClr val="315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11625714" y="6289767"/>
            <a:ext cx="185285" cy="185285"/>
          </a:xfrm>
          <a:prstGeom prst="rect">
            <a:avLst/>
          </a:prstGeom>
          <a:solidFill>
            <a:srgbClr val="315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379012" y="6092106"/>
            <a:ext cx="1532963" cy="38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BFE8C72-A5A6-468F-A77B-69A7997F2DB5}" type="slidenum">
              <a:rPr lang="en-US" sz="1200" smtClean="0">
                <a:solidFill>
                  <a:srgbClr val="CCE2ED"/>
                </a:solidFill>
              </a:rPr>
              <a:t>‹#›</a:t>
            </a:fld>
            <a:endParaRPr lang="en-US" sz="1200">
              <a:solidFill>
                <a:srgbClr val="CCE2ED"/>
              </a:solidFill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 rot="16200000">
            <a:off x="-934821" y="3420929"/>
            <a:ext cx="4180090" cy="1166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1200" b="0" i="0">
                <a:solidFill>
                  <a:srgbClr val="DCEBF2"/>
                </a:solidFill>
                <a:latin typeface="Roboto Medium" charset="0"/>
                <a:ea typeface="Roboto Medium" charset="0"/>
                <a:cs typeface="Roboto Medium" charset="0"/>
              </a:rPr>
              <a:t>US &amp; Canada </a:t>
            </a:r>
            <a:r>
              <a:rPr lang="en-US" sz="1200" b="0" i="0">
                <a:solidFill>
                  <a:srgbClr val="DCEBF2"/>
                </a:solidFill>
                <a:latin typeface="Roboto Light" charset="0"/>
                <a:ea typeface="Roboto Light" charset="0"/>
                <a:cs typeface="Roboto Light" charset="0"/>
              </a:rPr>
              <a:t> .. </a:t>
            </a:r>
            <a:r>
              <a:rPr lang="en-US" sz="1200" b="0" i="0">
                <a:solidFill>
                  <a:srgbClr val="DCEBF2"/>
                </a:solidFill>
                <a:latin typeface="Roboto Light" charset="0"/>
                <a:ea typeface="Roboto Light" charset="0"/>
                <a:cs typeface="Roboto Light" charset="0"/>
                <a:hlinkClick r:id="rId2"/>
              </a:rPr>
              <a:t>MGrebac@2Ringc.om</a:t>
            </a:r>
            <a:r>
              <a:rPr lang="en-US" sz="1200" b="0" i="0">
                <a:solidFill>
                  <a:srgbClr val="DCEBF2"/>
                </a:solidFill>
                <a:latin typeface="Roboto Light" charset="0"/>
                <a:ea typeface="Roboto Light" charset="0"/>
                <a:cs typeface="Roboto Light" charset="0"/>
              </a:rPr>
              <a:t> </a:t>
            </a:r>
            <a:endParaRPr lang="en-US" sz="1200" b="1" i="0">
              <a:solidFill>
                <a:srgbClr val="DCEBF2"/>
              </a:solidFill>
              <a:latin typeface="Roboto Light" charset="0"/>
              <a:ea typeface="Roboto Light" charset="0"/>
              <a:cs typeface="Roboto Light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>
                <a:solidFill>
                  <a:srgbClr val="DCEBF2"/>
                </a:solidFill>
                <a:latin typeface="Roboto Light" charset="0"/>
                <a:ea typeface="Roboto Light" charset="0"/>
                <a:cs typeface="Roboto Light" charset="0"/>
              </a:rPr>
              <a:t>UK &amp; Ireland  ..</a:t>
            </a:r>
            <a:r>
              <a:rPr lang="en-US" sz="1200" b="1" i="0">
                <a:solidFill>
                  <a:srgbClr val="DCEBF2"/>
                </a:solidFill>
                <a:latin typeface="Roboto Light" charset="0"/>
                <a:ea typeface="Roboto Light" charset="0"/>
                <a:cs typeface="Roboto Light" charset="0"/>
              </a:rPr>
              <a:t> </a:t>
            </a:r>
            <a:r>
              <a:rPr lang="en-US" sz="1200" b="0" i="0">
                <a:solidFill>
                  <a:srgbClr val="DCEBF2"/>
                </a:solidFill>
                <a:latin typeface="Roboto Light" charset="0"/>
                <a:ea typeface="Roboto Light" charset="0"/>
                <a:cs typeface="Roboto Light" charset="0"/>
                <a:hlinkClick r:id="rId3"/>
              </a:rPr>
              <a:t>Kevin.Schleising@2Ring.com</a:t>
            </a:r>
            <a:r>
              <a:rPr lang="en-US" sz="1200" b="0" i="0">
                <a:solidFill>
                  <a:srgbClr val="DCEBF2"/>
                </a:solidFill>
                <a:latin typeface="Roboto Light" charset="0"/>
                <a:ea typeface="Roboto Light" charset="0"/>
                <a:cs typeface="Roboto Light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>
                <a:solidFill>
                  <a:srgbClr val="DCEBF2"/>
                </a:solidFill>
                <a:latin typeface="Roboto Medium" charset="0"/>
                <a:ea typeface="Roboto Medium" charset="0"/>
                <a:cs typeface="Roboto Medium" charset="0"/>
              </a:rPr>
              <a:t>Europe West &amp; North </a:t>
            </a:r>
            <a:r>
              <a:rPr lang="en-US" sz="1200" b="0" i="0">
                <a:solidFill>
                  <a:srgbClr val="DCEBF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Medium" charset="0"/>
              </a:rPr>
              <a:t>..</a:t>
            </a:r>
            <a:r>
              <a:rPr lang="en-US" sz="1200" b="0" i="0">
                <a:solidFill>
                  <a:srgbClr val="DCEBF2"/>
                </a:solidFill>
                <a:latin typeface="Roboto Medium" charset="0"/>
                <a:ea typeface="Roboto Medium" charset="0"/>
                <a:cs typeface="Roboto Medium" charset="0"/>
              </a:rPr>
              <a:t> </a:t>
            </a:r>
            <a:r>
              <a:rPr lang="en-US" sz="1200" b="0" i="0">
                <a:solidFill>
                  <a:srgbClr val="DCEBF2"/>
                </a:solidFill>
                <a:latin typeface="Roboto Light" charset="0"/>
                <a:ea typeface="Roboto Light" charset="0"/>
                <a:cs typeface="Roboto Light" charset="0"/>
                <a:hlinkClick r:id="rId4"/>
              </a:rPr>
              <a:t>Thijs.Koolaard@2Ring.com</a:t>
            </a:r>
            <a:r>
              <a:rPr lang="en-US" sz="1200">
                <a:solidFill>
                  <a:srgbClr val="DCEBF2"/>
                </a:solidFill>
                <a:latin typeface="Roboto" charset="0"/>
                <a:ea typeface="Roboto" charset="0"/>
                <a:cs typeface="Roboto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>
                <a:solidFill>
                  <a:srgbClr val="DCEBF2"/>
                </a:solidFill>
                <a:latin typeface="Roboto Light" charset="0"/>
                <a:ea typeface="Roboto Light" charset="0"/>
                <a:cs typeface="Roboto Light" charset="0"/>
              </a:rPr>
              <a:t>Europe East &amp; South + MEAR .. </a:t>
            </a:r>
            <a:r>
              <a:rPr lang="en-US" sz="1200" b="0" i="0">
                <a:solidFill>
                  <a:srgbClr val="DCEBF2"/>
                </a:solidFill>
                <a:latin typeface="Roboto Light" charset="0"/>
                <a:ea typeface="Roboto Light" charset="0"/>
                <a:cs typeface="Roboto Light" charset="0"/>
                <a:hlinkClick r:id="rId5"/>
              </a:rPr>
              <a:t>Peter.Kolenic@2Ring.com</a:t>
            </a:r>
            <a:r>
              <a:rPr lang="en-US" sz="1200" b="0" i="0">
                <a:solidFill>
                  <a:srgbClr val="DCEBF2"/>
                </a:solidFill>
                <a:latin typeface="Roboto Light" charset="0"/>
                <a:ea typeface="Roboto Light" charset="0"/>
                <a:cs typeface="Roboto Light" charset="0"/>
              </a:rPr>
              <a:t> 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2097260" y="2099248"/>
            <a:ext cx="9528451" cy="4190519"/>
          </a:xfrm>
          <a:prstGeom prst="rect">
            <a:avLst/>
          </a:prstGeom>
        </p:spPr>
        <p:txBody>
          <a:bodyPr numCol="1" anchor="ctr"/>
          <a:lstStyle>
            <a:lvl1pPr marL="0" indent="0">
              <a:buFontTx/>
              <a:buNone/>
              <a:defRPr sz="2400" b="0" i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525463" indent="-342900">
              <a:buFont typeface="Arial" charset="0"/>
              <a:buChar char="•"/>
              <a:tabLst/>
              <a:defRPr sz="2000" b="0" i="0">
                <a:solidFill>
                  <a:srgbClr val="DCEBF2"/>
                </a:solidFill>
                <a:latin typeface="Roboto Light" charset="0"/>
                <a:ea typeface="Roboto Light" charset="0"/>
                <a:cs typeface="Roboto Light" charset="0"/>
              </a:defRPr>
            </a:lvl2pPr>
            <a:lvl3pPr marL="709613" indent="-342900">
              <a:buFont typeface="Arial" charset="0"/>
              <a:buChar char="•"/>
              <a:tabLst/>
              <a:defRPr sz="2000" b="0" i="0">
                <a:solidFill>
                  <a:srgbClr val="DCEBF2"/>
                </a:solidFill>
                <a:latin typeface="Roboto Light" charset="0"/>
                <a:ea typeface="Roboto Light" charset="0"/>
                <a:cs typeface="Roboto Light" charset="0"/>
              </a:defRPr>
            </a:lvl3pPr>
            <a:lvl4pPr marL="877888" indent="-342900">
              <a:buFont typeface="Arial" charset="0"/>
              <a:buChar char="•"/>
              <a:tabLst/>
              <a:defRPr sz="2000" b="0" i="0">
                <a:solidFill>
                  <a:srgbClr val="DCEBF2"/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>
              <a:defRPr sz="2000" b="0" i="0">
                <a:solidFill>
                  <a:srgbClr val="C3E1E4"/>
                </a:solidFill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en-US"/>
              <a:t>Business Value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0E77F3C6-F144-4F3D-B224-2D0AFF03E0F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55745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 flipH="1">
            <a:off x="379012" y="1913963"/>
            <a:ext cx="1532959" cy="4561091"/>
          </a:xfrm>
          <a:prstGeom prst="rect">
            <a:avLst/>
          </a:prstGeom>
          <a:solidFill>
            <a:srgbClr val="73AC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911977" y="1913963"/>
            <a:ext cx="9899022" cy="4561089"/>
          </a:xfrm>
          <a:prstGeom prst="rect">
            <a:avLst/>
          </a:prstGeom>
          <a:solidFill>
            <a:srgbClr val="315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1911980" y="381001"/>
            <a:ext cx="9899020" cy="1532966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ctr">
              <a:lnSpc>
                <a:spcPct val="150000"/>
              </a:lnSpc>
              <a:defRPr sz="3200" b="0" i="0" baseline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 rot="16200000">
            <a:off x="10146506" y="4004010"/>
            <a:ext cx="3709986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0" i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Every @</a:t>
            </a:r>
            <a:r>
              <a:rPr lang="en-US" sz="1200" b="0" i="0" err="1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CiscoCC</a:t>
            </a:r>
            <a:r>
              <a:rPr lang="en-US" sz="1200" b="0" i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 Needs</a:t>
            </a:r>
            <a:r>
              <a:rPr lang="en-US" sz="1200" b="0" i="0" baseline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 2Ring ..</a:t>
            </a:r>
            <a:endParaRPr lang="en-US" sz="1200" b="0" i="0">
              <a:solidFill>
                <a:srgbClr val="5196C4"/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911975" y="1913963"/>
            <a:ext cx="185285" cy="185285"/>
          </a:xfrm>
          <a:prstGeom prst="rect">
            <a:avLst/>
          </a:prstGeom>
          <a:solidFill>
            <a:srgbClr val="315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11625714" y="6289767"/>
            <a:ext cx="185285" cy="185285"/>
          </a:xfrm>
          <a:prstGeom prst="rect">
            <a:avLst/>
          </a:prstGeom>
          <a:solidFill>
            <a:srgbClr val="315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379012" y="6092106"/>
            <a:ext cx="1532963" cy="38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BFE8C72-A5A6-468F-A77B-69A7997F2DB5}" type="slidenum">
              <a:rPr lang="en-US" sz="1200" smtClean="0">
                <a:solidFill>
                  <a:srgbClr val="CCE2ED"/>
                </a:solidFill>
              </a:rPr>
              <a:t>‹#›</a:t>
            </a:fld>
            <a:endParaRPr lang="en-US" sz="1200">
              <a:solidFill>
                <a:srgbClr val="CCE2ED"/>
              </a:solidFill>
            </a:endParaRP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2097260" y="2099248"/>
            <a:ext cx="9528451" cy="4190519"/>
          </a:xfrm>
          <a:prstGeom prst="rect">
            <a:avLst/>
          </a:prstGeom>
        </p:spPr>
        <p:txBody>
          <a:bodyPr numCol="1" anchor="ctr"/>
          <a:lstStyle>
            <a:lvl1pPr marL="0" indent="0">
              <a:buFontTx/>
              <a:buNone/>
              <a:defRPr sz="2400" b="0" i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525463" indent="-342900">
              <a:buFont typeface="Arial" charset="0"/>
              <a:buChar char="•"/>
              <a:tabLst/>
              <a:defRPr sz="2000" b="0" i="0">
                <a:solidFill>
                  <a:srgbClr val="DCEBF2"/>
                </a:solidFill>
                <a:latin typeface="Roboto Light" charset="0"/>
                <a:ea typeface="Roboto Light" charset="0"/>
                <a:cs typeface="Roboto Light" charset="0"/>
              </a:defRPr>
            </a:lvl2pPr>
            <a:lvl3pPr marL="709613" indent="-342900">
              <a:buFont typeface="Arial" charset="0"/>
              <a:buChar char="•"/>
              <a:tabLst/>
              <a:defRPr sz="2000" b="0" i="0">
                <a:solidFill>
                  <a:srgbClr val="DCEBF2"/>
                </a:solidFill>
                <a:latin typeface="Roboto Light" charset="0"/>
                <a:ea typeface="Roboto Light" charset="0"/>
                <a:cs typeface="Roboto Light" charset="0"/>
              </a:defRPr>
            </a:lvl3pPr>
            <a:lvl4pPr marL="877888" indent="-342900">
              <a:buFont typeface="Arial" charset="0"/>
              <a:buChar char="•"/>
              <a:tabLst/>
              <a:defRPr sz="2000" b="0" i="0">
                <a:solidFill>
                  <a:srgbClr val="DCEBF2"/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>
              <a:defRPr sz="2000" b="0" i="0">
                <a:solidFill>
                  <a:srgbClr val="C3E1E4"/>
                </a:solidFill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en-US"/>
              <a:t>Business Value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DDFF9F2D-A3DD-49CE-9F47-FC262164AA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19122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911977" y="1913963"/>
            <a:ext cx="9899022" cy="4561089"/>
          </a:xfrm>
          <a:prstGeom prst="rect">
            <a:avLst/>
          </a:prstGeom>
          <a:solidFill>
            <a:srgbClr val="315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1911980" y="381001"/>
            <a:ext cx="9899020" cy="1532966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ctr">
              <a:lnSpc>
                <a:spcPct val="150000"/>
              </a:lnSpc>
              <a:defRPr sz="3200" b="0" i="0" baseline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 rot="16200000">
            <a:off x="10146506" y="4004010"/>
            <a:ext cx="3709986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0" i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Every @</a:t>
            </a:r>
            <a:r>
              <a:rPr lang="en-US" sz="1200" b="0" i="0" err="1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CiscoCC</a:t>
            </a:r>
            <a:r>
              <a:rPr lang="en-US" sz="1200" b="0" i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 Needs</a:t>
            </a:r>
            <a:r>
              <a:rPr lang="en-US" sz="1200" b="0" i="0" baseline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 2Ring ..</a:t>
            </a:r>
            <a:endParaRPr lang="en-US" sz="1200" b="0" i="0">
              <a:solidFill>
                <a:srgbClr val="5196C4"/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911975" y="1913963"/>
            <a:ext cx="185285" cy="185285"/>
          </a:xfrm>
          <a:prstGeom prst="rect">
            <a:avLst/>
          </a:prstGeom>
          <a:solidFill>
            <a:srgbClr val="315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11625714" y="6289767"/>
            <a:ext cx="185285" cy="185285"/>
          </a:xfrm>
          <a:prstGeom prst="rect">
            <a:avLst/>
          </a:prstGeom>
          <a:solidFill>
            <a:srgbClr val="315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379012" y="6092106"/>
            <a:ext cx="1532963" cy="38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BFE8C72-A5A6-468F-A77B-69A7997F2DB5}" type="slidenum">
              <a:rPr lang="en-US" sz="1200" smtClean="0">
                <a:solidFill>
                  <a:srgbClr val="CCE2ED"/>
                </a:solidFill>
              </a:rPr>
              <a:t>‹#›</a:t>
            </a:fld>
            <a:endParaRPr lang="en-US" sz="1200">
              <a:solidFill>
                <a:srgbClr val="CCE2ED"/>
              </a:solidFill>
            </a:endParaRP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2097260" y="2099248"/>
            <a:ext cx="9528451" cy="4190519"/>
          </a:xfrm>
          <a:prstGeom prst="rect">
            <a:avLst/>
          </a:prstGeom>
        </p:spPr>
        <p:txBody>
          <a:bodyPr numCol="1" anchor="ctr"/>
          <a:lstStyle>
            <a:lvl1pPr marL="0" indent="0">
              <a:buFontTx/>
              <a:buNone/>
              <a:defRPr sz="2400" b="0" i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525463" indent="-342900">
              <a:buFont typeface="Arial" charset="0"/>
              <a:buChar char="•"/>
              <a:tabLst/>
              <a:defRPr sz="2000" b="0" i="0">
                <a:solidFill>
                  <a:srgbClr val="DCEBF2"/>
                </a:solidFill>
                <a:latin typeface="Roboto Light" charset="0"/>
                <a:ea typeface="Roboto Light" charset="0"/>
                <a:cs typeface="Roboto Light" charset="0"/>
              </a:defRPr>
            </a:lvl2pPr>
            <a:lvl3pPr marL="709613" indent="-342900">
              <a:buFont typeface="Arial" charset="0"/>
              <a:buChar char="•"/>
              <a:tabLst/>
              <a:defRPr sz="2000" b="0" i="0">
                <a:solidFill>
                  <a:srgbClr val="DCEBF2"/>
                </a:solidFill>
                <a:latin typeface="Roboto Light" charset="0"/>
                <a:ea typeface="Roboto Light" charset="0"/>
                <a:cs typeface="Roboto Light" charset="0"/>
              </a:defRPr>
            </a:lvl3pPr>
            <a:lvl4pPr marL="877888" indent="-342900">
              <a:buFont typeface="Arial" charset="0"/>
              <a:buChar char="•"/>
              <a:tabLst/>
              <a:defRPr sz="2000" b="0" i="0">
                <a:solidFill>
                  <a:srgbClr val="DCEBF2"/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>
              <a:defRPr sz="2000" b="0" i="0">
                <a:solidFill>
                  <a:srgbClr val="C3E1E4"/>
                </a:solidFill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en-US"/>
              <a:t>Business Value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6DEB846-FDD9-49F2-9E99-A8CCB83369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75755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60901"/>
            <a:ext cx="12192000" cy="6855416"/>
          </a:xfrm>
          <a:prstGeom prst="rect">
            <a:avLst/>
          </a:prstGeom>
          <a:solidFill>
            <a:srgbClr val="519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103" y="707669"/>
            <a:ext cx="5416681" cy="674676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1911978" y="1922141"/>
            <a:ext cx="9899032" cy="1143224"/>
          </a:xfrm>
          <a:prstGeom prst="rect">
            <a:avLst/>
          </a:prstGeom>
          <a:solidFill>
            <a:srgbClr val="85B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 userDrawn="1"/>
        </p:nvSpPr>
        <p:spPr>
          <a:xfrm>
            <a:off x="1911978" y="3058703"/>
            <a:ext cx="9899022" cy="1143224"/>
          </a:xfrm>
          <a:prstGeom prst="rect">
            <a:avLst/>
          </a:prstGeom>
          <a:solidFill>
            <a:srgbClr val="96BF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 userDrawn="1"/>
        </p:nvSpPr>
        <p:spPr>
          <a:xfrm>
            <a:off x="1911978" y="4195266"/>
            <a:ext cx="9899022" cy="1143224"/>
          </a:xfrm>
          <a:prstGeom prst="rect">
            <a:avLst/>
          </a:prstGeom>
          <a:solidFill>
            <a:srgbClr val="A8C9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 userDrawn="1"/>
        </p:nvSpPr>
        <p:spPr>
          <a:xfrm>
            <a:off x="1911978" y="5331828"/>
            <a:ext cx="9899022" cy="1143224"/>
          </a:xfrm>
          <a:prstGeom prst="rect">
            <a:avLst/>
          </a:prstGeom>
          <a:solidFill>
            <a:srgbClr val="BAD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193727" y="259355"/>
            <a:ext cx="185285" cy="185285"/>
          </a:xfrm>
          <a:prstGeom prst="rect">
            <a:avLst/>
          </a:prstGeom>
          <a:solidFill>
            <a:srgbClr val="519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11444126" y="6670132"/>
            <a:ext cx="185285" cy="185285"/>
          </a:xfrm>
          <a:prstGeom prst="rect">
            <a:avLst/>
          </a:prstGeom>
          <a:solidFill>
            <a:srgbClr val="519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5228284" y="2068825"/>
            <a:ext cx="111641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00">
              <a:solidFill>
                <a:srgbClr val="DCEBF2"/>
              </a:solidFill>
              <a:latin typeface="Roboto" charset="0"/>
              <a:ea typeface="Roboto" charset="0"/>
              <a:cs typeface="Roboto" charset="0"/>
            </a:endParaRPr>
          </a:p>
          <a:p>
            <a:endParaRPr lang="en-US" sz="1000">
              <a:solidFill>
                <a:srgbClr val="DCEBF2"/>
              </a:solidFill>
              <a:latin typeface="Roboto" charset="0"/>
              <a:ea typeface="Roboto" charset="0"/>
              <a:cs typeface="Roboto" charset="0"/>
            </a:endParaRPr>
          </a:p>
          <a:p>
            <a:r>
              <a:rPr lang="en-US" sz="1000">
                <a:solidFill>
                  <a:srgbClr val="DCEBF2"/>
                </a:solidFill>
                <a:latin typeface="Roboto" charset="0"/>
                <a:ea typeface="Roboto" charset="0"/>
                <a:cs typeface="Roboto" charset="0"/>
              </a:rPr>
              <a:t>OFFICE</a:t>
            </a:r>
          </a:p>
          <a:p>
            <a:r>
              <a:rPr lang="en-US" sz="1000">
                <a:solidFill>
                  <a:srgbClr val="DCEBF2"/>
                </a:solidFill>
                <a:latin typeface="Roboto" charset="0"/>
                <a:ea typeface="Roboto" charset="0"/>
                <a:cs typeface="Roboto" charset="0"/>
              </a:rPr>
              <a:t>MOBILE</a:t>
            </a:r>
          </a:p>
          <a:p>
            <a:r>
              <a:rPr lang="en-US" sz="1000">
                <a:solidFill>
                  <a:srgbClr val="DCEBF2"/>
                </a:solidFill>
                <a:latin typeface="Roboto" charset="0"/>
                <a:ea typeface="Roboto" charset="0"/>
                <a:cs typeface="Roboto" charset="0"/>
              </a:rPr>
              <a:t>EMAIL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9185210" y="3202758"/>
            <a:ext cx="226119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000" b="1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Peter </a:t>
            </a:r>
            <a:r>
              <a:rPr lang="en-US" sz="1000" b="1" noProof="0" err="1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Kolenič</a:t>
            </a:r>
            <a:endParaRPr lang="en-US" sz="1000" b="1" noProof="0">
              <a:solidFill>
                <a:schemeClr val="bg1"/>
              </a:solidFill>
              <a:latin typeface="Roboto" charset="0"/>
              <a:ea typeface="Roboto" charset="0"/>
              <a:cs typeface="Roboto" charset="0"/>
            </a:endParaRPr>
          </a:p>
          <a:p>
            <a:pPr>
              <a:lnSpc>
                <a:spcPct val="100000"/>
              </a:lnSpc>
            </a:pPr>
            <a:r>
              <a:rPr lang="en-US" sz="1000" noProof="0">
                <a:solidFill>
                  <a:srgbClr val="DCEBF2"/>
                </a:solidFill>
                <a:latin typeface="Roboto" charset="0"/>
                <a:ea typeface="Roboto" charset="0"/>
                <a:cs typeface="Roboto" charset="0"/>
              </a:rPr>
              <a:t>Channel Director, EMEAR</a:t>
            </a:r>
          </a:p>
          <a:p>
            <a:pPr>
              <a:lnSpc>
                <a:spcPct val="100000"/>
              </a:lnSpc>
            </a:pPr>
            <a:r>
              <a:rPr lang="en-US" sz="1000" baseline="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+421 (2) 5822 4379</a:t>
            </a:r>
          </a:p>
          <a:p>
            <a:pPr>
              <a:lnSpc>
                <a:spcPct val="100000"/>
              </a:lnSpc>
            </a:pPr>
            <a:r>
              <a:rPr lang="en-US" sz="1000" baseline="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+421 (903) 500 494</a:t>
            </a:r>
          </a:p>
          <a:p>
            <a:pPr>
              <a:lnSpc>
                <a:spcPct val="100000"/>
              </a:lnSpc>
            </a:pPr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  <a:hlinkClick r:id="rId3"/>
              </a:rPr>
              <a:t>pkolenic@2Ring.com</a:t>
            </a:r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</a:rPr>
              <a:t> </a:t>
            </a:r>
          </a:p>
        </p:txBody>
      </p:sp>
      <p:sp>
        <p:nvSpPr>
          <p:cNvPr id="23" name="TextBox 22"/>
          <p:cNvSpPr txBox="1"/>
          <p:nvPr userDrawn="1"/>
        </p:nvSpPr>
        <p:spPr>
          <a:xfrm>
            <a:off x="9182934" y="2068825"/>
            <a:ext cx="226119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Thijs Koolaard</a:t>
            </a:r>
          </a:p>
          <a:p>
            <a:r>
              <a:rPr lang="en-US" sz="1000" noProof="0">
                <a:solidFill>
                  <a:srgbClr val="DCEBF2"/>
                </a:solidFill>
                <a:latin typeface="Roboto" charset="0"/>
                <a:ea typeface="Roboto" charset="0"/>
                <a:cs typeface="Roboto" charset="0"/>
              </a:rPr>
              <a:t>Channel Development Manager</a:t>
            </a:r>
          </a:p>
          <a:p>
            <a:r>
              <a:rPr lang="en-US" sz="1000" baseline="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+421 (2) 5822 4471</a:t>
            </a:r>
          </a:p>
          <a:p>
            <a:r>
              <a:rPr lang="en-US" sz="1000" baseline="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+421 (918) 858056 </a:t>
            </a:r>
          </a:p>
          <a:p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  <a:hlinkClick r:id="rId4"/>
              </a:rPr>
              <a:t>Thijs.Koolaard@2Ring.com</a:t>
            </a:r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</a:rPr>
              <a:t>  </a:t>
            </a:r>
          </a:p>
        </p:txBody>
      </p:sp>
      <p:sp>
        <p:nvSpPr>
          <p:cNvPr id="24" name="TextBox 23"/>
          <p:cNvSpPr txBox="1"/>
          <p:nvPr userDrawn="1"/>
        </p:nvSpPr>
        <p:spPr>
          <a:xfrm>
            <a:off x="5228284" y="3202759"/>
            <a:ext cx="111641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rgbClr val="DCEBF2"/>
                </a:solidFill>
                <a:latin typeface="Roboto" charset="0"/>
                <a:ea typeface="Roboto" charset="0"/>
                <a:cs typeface="Roboto" charset="0"/>
              </a:rPr>
              <a:t>ADDRESS</a:t>
            </a:r>
          </a:p>
          <a:p>
            <a:endParaRPr lang="en-US" sz="1000">
              <a:solidFill>
                <a:srgbClr val="DCEBF2"/>
              </a:solidFill>
              <a:latin typeface="Roboto" charset="0"/>
              <a:ea typeface="Roboto" charset="0"/>
              <a:cs typeface="Roboto" charset="0"/>
            </a:endParaRPr>
          </a:p>
          <a:p>
            <a:r>
              <a:rPr lang="en-US" sz="1000">
                <a:solidFill>
                  <a:srgbClr val="DCEBF2"/>
                </a:solidFill>
                <a:latin typeface="Roboto" charset="0"/>
                <a:ea typeface="Roboto" charset="0"/>
                <a:cs typeface="Roboto" charset="0"/>
              </a:rPr>
              <a:t>PHONE</a:t>
            </a:r>
          </a:p>
          <a:p>
            <a:r>
              <a:rPr lang="en-US" sz="1000">
                <a:solidFill>
                  <a:srgbClr val="DCEBF2"/>
                </a:solidFill>
                <a:latin typeface="Roboto" charset="0"/>
                <a:ea typeface="Roboto" charset="0"/>
                <a:cs typeface="Roboto" charset="0"/>
              </a:rPr>
              <a:t>EMAIL</a:t>
            </a:r>
          </a:p>
          <a:p>
            <a:r>
              <a:rPr lang="en-US" sz="1000">
                <a:solidFill>
                  <a:srgbClr val="DCEBF2"/>
                </a:solidFill>
                <a:latin typeface="Roboto" charset="0"/>
                <a:ea typeface="Roboto" charset="0"/>
                <a:cs typeface="Roboto" charset="0"/>
              </a:rPr>
              <a:t>WWW</a:t>
            </a:r>
          </a:p>
        </p:txBody>
      </p:sp>
      <p:sp>
        <p:nvSpPr>
          <p:cNvPr id="25" name="TextBox 24"/>
          <p:cNvSpPr txBox="1"/>
          <p:nvPr userDrawn="1"/>
        </p:nvSpPr>
        <p:spPr>
          <a:xfrm>
            <a:off x="6344703" y="3202758"/>
            <a:ext cx="226119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000" noProof="0" err="1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Galvaniho</a:t>
            </a:r>
            <a:r>
              <a:rPr lang="en-US" sz="100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 15/C</a:t>
            </a:r>
          </a:p>
          <a:p>
            <a:pPr>
              <a:lnSpc>
                <a:spcPct val="100000"/>
              </a:lnSpc>
            </a:pPr>
            <a:r>
              <a:rPr lang="en-US" sz="100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821</a:t>
            </a:r>
            <a:r>
              <a:rPr lang="en-US" sz="1000" baseline="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 04, Bratislava, Slovak Republic</a:t>
            </a:r>
            <a:endParaRPr lang="en-US" sz="1000" noProof="0">
              <a:solidFill>
                <a:schemeClr val="bg1"/>
              </a:solidFill>
              <a:latin typeface="Roboto" charset="0"/>
              <a:ea typeface="Roboto" charset="0"/>
              <a:cs typeface="Roboto" charset="0"/>
            </a:endParaRPr>
          </a:p>
          <a:p>
            <a:pPr>
              <a:lnSpc>
                <a:spcPct val="100000"/>
              </a:lnSpc>
            </a:pPr>
            <a:r>
              <a:rPr lang="en-US" sz="100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+421 (2) 5822-4550</a:t>
            </a:r>
            <a:endParaRPr lang="en-US" sz="1000" baseline="0" noProof="0">
              <a:solidFill>
                <a:schemeClr val="bg1"/>
              </a:solidFill>
              <a:latin typeface="Roboto" charset="0"/>
              <a:ea typeface="Roboto" charset="0"/>
              <a:cs typeface="Roboto" charset="0"/>
            </a:endParaRPr>
          </a:p>
          <a:p>
            <a:pPr>
              <a:lnSpc>
                <a:spcPct val="100000"/>
              </a:lnSpc>
            </a:pPr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  <a:hlinkClick r:id="rId5"/>
              </a:rPr>
              <a:t>info@2Ring.com</a:t>
            </a:r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  <a:hlinkClick r:id="rId6"/>
              </a:rPr>
              <a:t>www.2Ring.com</a:t>
            </a:r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</a:rPr>
              <a:t> </a:t>
            </a:r>
          </a:p>
        </p:txBody>
      </p:sp>
      <p:sp>
        <p:nvSpPr>
          <p:cNvPr id="26" name="TextBox 25"/>
          <p:cNvSpPr txBox="1"/>
          <p:nvPr userDrawn="1"/>
        </p:nvSpPr>
        <p:spPr>
          <a:xfrm>
            <a:off x="5228284" y="4356544"/>
            <a:ext cx="111641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rgbClr val="DCEBF2"/>
                </a:solidFill>
                <a:latin typeface="Roboto" charset="0"/>
                <a:ea typeface="Roboto" charset="0"/>
                <a:cs typeface="Roboto" charset="0"/>
              </a:rPr>
              <a:t>ADDRESS</a:t>
            </a:r>
          </a:p>
          <a:p>
            <a:endParaRPr lang="en-US" sz="1000">
              <a:solidFill>
                <a:srgbClr val="DCEBF2"/>
              </a:solidFill>
              <a:latin typeface="Roboto" charset="0"/>
              <a:ea typeface="Roboto" charset="0"/>
              <a:cs typeface="Roboto" charset="0"/>
            </a:endParaRPr>
          </a:p>
          <a:p>
            <a:r>
              <a:rPr lang="en-US" sz="1000">
                <a:solidFill>
                  <a:srgbClr val="DCEBF2"/>
                </a:solidFill>
                <a:latin typeface="Roboto" charset="0"/>
                <a:ea typeface="Roboto" charset="0"/>
                <a:cs typeface="Roboto" charset="0"/>
              </a:rPr>
              <a:t>PHONE</a:t>
            </a:r>
          </a:p>
          <a:p>
            <a:r>
              <a:rPr lang="en-US" sz="1000">
                <a:solidFill>
                  <a:srgbClr val="DCEBF2"/>
                </a:solidFill>
                <a:latin typeface="Roboto" charset="0"/>
                <a:ea typeface="Roboto" charset="0"/>
                <a:cs typeface="Roboto" charset="0"/>
              </a:rPr>
              <a:t>EMAIL</a:t>
            </a:r>
          </a:p>
          <a:p>
            <a:r>
              <a:rPr lang="en-US" sz="1000">
                <a:solidFill>
                  <a:srgbClr val="DCEBF2"/>
                </a:solidFill>
                <a:latin typeface="Roboto" charset="0"/>
                <a:ea typeface="Roboto" charset="0"/>
                <a:cs typeface="Roboto" charset="0"/>
              </a:rPr>
              <a:t>WWW</a:t>
            </a:r>
          </a:p>
        </p:txBody>
      </p:sp>
      <p:sp>
        <p:nvSpPr>
          <p:cNvPr id="27" name="TextBox 26"/>
          <p:cNvSpPr txBox="1"/>
          <p:nvPr userDrawn="1"/>
        </p:nvSpPr>
        <p:spPr>
          <a:xfrm>
            <a:off x="6344703" y="4356543"/>
            <a:ext cx="226119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8880 Cal Center Drive, Suite 400</a:t>
            </a:r>
          </a:p>
          <a:p>
            <a:r>
              <a:rPr lang="en-US" sz="100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Sacramento, CA, 95826, USA</a:t>
            </a:r>
          </a:p>
          <a:p>
            <a:r>
              <a:rPr lang="en-US" sz="100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+1 (916) 426-3790</a:t>
            </a:r>
            <a:endParaRPr lang="en-US" sz="1000" baseline="0" noProof="0">
              <a:solidFill>
                <a:schemeClr val="bg1"/>
              </a:solidFill>
              <a:latin typeface="Roboto" charset="0"/>
              <a:ea typeface="Roboto" charset="0"/>
              <a:cs typeface="Roboto" charset="0"/>
            </a:endParaRPr>
          </a:p>
          <a:p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  <a:hlinkClick r:id="rId7"/>
              </a:rPr>
              <a:t>Info-na@2Ring.com</a:t>
            </a:r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</a:rPr>
              <a:t> </a:t>
            </a:r>
          </a:p>
          <a:p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  <a:hlinkClick r:id="rId6"/>
              </a:rPr>
              <a:t>www.2Ring.com</a:t>
            </a:r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</a:rPr>
              <a:t> </a:t>
            </a:r>
          </a:p>
        </p:txBody>
      </p:sp>
      <p:sp>
        <p:nvSpPr>
          <p:cNvPr id="36" name="TextBox 35"/>
          <p:cNvSpPr txBox="1"/>
          <p:nvPr userDrawn="1"/>
        </p:nvSpPr>
        <p:spPr>
          <a:xfrm>
            <a:off x="6342647" y="2068825"/>
            <a:ext cx="250578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Michal Grebáč</a:t>
            </a:r>
          </a:p>
          <a:p>
            <a:r>
              <a:rPr lang="en-US" sz="100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Strategic</a:t>
            </a:r>
            <a:r>
              <a:rPr lang="en-US" sz="1000" baseline="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 Sales &amp; Marketing Director</a:t>
            </a:r>
            <a:endParaRPr lang="en-US" sz="1000" noProof="0">
              <a:solidFill>
                <a:schemeClr val="bg1"/>
              </a:solidFill>
              <a:latin typeface="Roboto" charset="0"/>
              <a:ea typeface="Roboto" charset="0"/>
              <a:cs typeface="Roboto" charset="0"/>
            </a:endParaRPr>
          </a:p>
          <a:p>
            <a:r>
              <a:rPr lang="en-US" sz="100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+1 (916)</a:t>
            </a:r>
            <a:r>
              <a:rPr lang="en-US" sz="1000" baseline="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 282-9514</a:t>
            </a:r>
          </a:p>
          <a:p>
            <a:r>
              <a:rPr lang="en-US" sz="1000" baseline="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+1 (916) 514-3355</a:t>
            </a:r>
          </a:p>
          <a:p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  <a:hlinkClick r:id="rId8"/>
              </a:rPr>
              <a:t>mgrebac@2Ring.com</a:t>
            </a:r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</a:rPr>
              <a:t> </a:t>
            </a:r>
          </a:p>
        </p:txBody>
      </p:sp>
      <p:sp>
        <p:nvSpPr>
          <p:cNvPr id="37" name="TextBox 36"/>
          <p:cNvSpPr txBox="1"/>
          <p:nvPr userDrawn="1"/>
        </p:nvSpPr>
        <p:spPr>
          <a:xfrm>
            <a:off x="9185210" y="4335651"/>
            <a:ext cx="21208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Tom McCain</a:t>
            </a:r>
          </a:p>
          <a:p>
            <a:r>
              <a:rPr lang="en-US" sz="1000" noProof="0">
                <a:solidFill>
                  <a:srgbClr val="DCEBF2"/>
                </a:solidFill>
                <a:latin typeface="Roboto" charset="0"/>
                <a:ea typeface="Roboto" charset="0"/>
                <a:cs typeface="Roboto" charset="0"/>
              </a:rPr>
              <a:t>Director of North American Sales</a:t>
            </a:r>
          </a:p>
          <a:p>
            <a:r>
              <a:rPr lang="en-US" sz="1000" baseline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+1 (480) 255-7500</a:t>
            </a:r>
          </a:p>
          <a:p>
            <a:r>
              <a:rPr lang="en-US" sz="1000" baseline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  <a:hlinkClick r:id="rId9"/>
              </a:rPr>
              <a:t>tmccain@2Ring.com</a:t>
            </a:r>
            <a:r>
              <a:rPr lang="en-US" sz="1000" baseline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</a:rPr>
              <a:t> </a:t>
            </a:r>
          </a:p>
        </p:txBody>
      </p:sp>
      <p:sp>
        <p:nvSpPr>
          <p:cNvPr id="40" name="TextBox 39"/>
          <p:cNvSpPr txBox="1"/>
          <p:nvPr userDrawn="1"/>
        </p:nvSpPr>
        <p:spPr>
          <a:xfrm>
            <a:off x="6393105" y="5698934"/>
            <a:ext cx="26743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DW Product Site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>
                <a:solidFill>
                  <a:srgbClr val="DCEBF2"/>
                </a:solidFill>
                <a:latin typeface="Roboto" charset="0"/>
                <a:ea typeface="Roboto" charset="0"/>
                <a:cs typeface="Roboto" charset="0"/>
              </a:rPr>
              <a:t>System Requirements Simplified</a:t>
            </a:r>
          </a:p>
        </p:txBody>
      </p:sp>
      <p:sp>
        <p:nvSpPr>
          <p:cNvPr id="41" name="TextBox 40"/>
          <p:cNvSpPr txBox="1"/>
          <p:nvPr userDrawn="1"/>
        </p:nvSpPr>
        <p:spPr>
          <a:xfrm>
            <a:off x="9183230" y="5698934"/>
            <a:ext cx="235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  <a:hlinkClick r:id="rId10"/>
              </a:rPr>
              <a:t>2Ring.com/DW ..</a:t>
            </a:r>
            <a:endParaRPr lang="en-US" sz="1000">
              <a:solidFill>
                <a:schemeClr val="bg2">
                  <a:lumMod val="10000"/>
                </a:schemeClr>
              </a:solidFill>
              <a:latin typeface="Roboto" charset="0"/>
              <a:ea typeface="Roboto" charset="0"/>
              <a:cs typeface="Roboto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  <a:hlinkClick r:id="rId11"/>
              </a:rPr>
              <a:t>2Ring.com/SystemRequirements ..</a:t>
            </a:r>
            <a:endParaRPr lang="en-US" sz="1000">
              <a:solidFill>
                <a:schemeClr val="bg2">
                  <a:lumMod val="10000"/>
                </a:schemeClr>
              </a:solidFill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30" name="TextBox 29"/>
          <p:cNvSpPr txBox="1"/>
          <p:nvPr userDrawn="1"/>
        </p:nvSpPr>
        <p:spPr>
          <a:xfrm>
            <a:off x="2084593" y="2256496"/>
            <a:ext cx="3143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i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rPr>
              <a:t>Questions</a:t>
            </a:r>
          </a:p>
        </p:txBody>
      </p:sp>
      <p:sp>
        <p:nvSpPr>
          <p:cNvPr id="31" name="TextBox 30"/>
          <p:cNvSpPr txBox="1"/>
          <p:nvPr userDrawn="1"/>
        </p:nvSpPr>
        <p:spPr>
          <a:xfrm>
            <a:off x="2096471" y="3400087"/>
            <a:ext cx="3143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i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rPr>
              <a:t>EMEAR</a:t>
            </a:r>
          </a:p>
        </p:txBody>
      </p:sp>
      <p:sp>
        <p:nvSpPr>
          <p:cNvPr id="32" name="TextBox 31"/>
          <p:cNvSpPr txBox="1"/>
          <p:nvPr userDrawn="1"/>
        </p:nvSpPr>
        <p:spPr>
          <a:xfrm>
            <a:off x="2096467" y="4490218"/>
            <a:ext cx="3143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i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rPr>
              <a:t>Americas &amp; APAC</a:t>
            </a:r>
          </a:p>
        </p:txBody>
      </p:sp>
      <p:sp>
        <p:nvSpPr>
          <p:cNvPr id="33" name="TextBox 32"/>
          <p:cNvSpPr txBox="1"/>
          <p:nvPr userDrawn="1"/>
        </p:nvSpPr>
        <p:spPr>
          <a:xfrm>
            <a:off x="2094489" y="5679032"/>
            <a:ext cx="3143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i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rPr>
              <a:t>Links to Remember</a:t>
            </a: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3869FFE5-45D1-4FAA-AD70-9078630A634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23168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46784"/>
            <a:ext cx="12192000" cy="6855416"/>
          </a:xfrm>
          <a:prstGeom prst="rect">
            <a:avLst/>
          </a:prstGeom>
          <a:solidFill>
            <a:srgbClr val="519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102" y="707668"/>
            <a:ext cx="5416681" cy="674676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1911978" y="1922141"/>
            <a:ext cx="9899032" cy="1143224"/>
          </a:xfrm>
          <a:prstGeom prst="rect">
            <a:avLst/>
          </a:prstGeom>
          <a:solidFill>
            <a:srgbClr val="85B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 userDrawn="1"/>
        </p:nvSpPr>
        <p:spPr>
          <a:xfrm>
            <a:off x="1911978" y="3065365"/>
            <a:ext cx="9897805" cy="1143224"/>
          </a:xfrm>
          <a:prstGeom prst="rect">
            <a:avLst/>
          </a:prstGeom>
          <a:solidFill>
            <a:srgbClr val="96BF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 userDrawn="1"/>
        </p:nvSpPr>
        <p:spPr>
          <a:xfrm>
            <a:off x="1911978" y="4195266"/>
            <a:ext cx="9899022" cy="1143224"/>
          </a:xfrm>
          <a:prstGeom prst="rect">
            <a:avLst/>
          </a:prstGeom>
          <a:solidFill>
            <a:srgbClr val="A8C9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 userDrawn="1"/>
        </p:nvSpPr>
        <p:spPr>
          <a:xfrm>
            <a:off x="1911978" y="5331828"/>
            <a:ext cx="9899022" cy="1143224"/>
          </a:xfrm>
          <a:prstGeom prst="rect">
            <a:avLst/>
          </a:prstGeom>
          <a:solidFill>
            <a:srgbClr val="BAD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193727" y="259355"/>
            <a:ext cx="185285" cy="185285"/>
          </a:xfrm>
          <a:prstGeom prst="rect">
            <a:avLst/>
          </a:prstGeom>
          <a:solidFill>
            <a:srgbClr val="519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11444126" y="6670132"/>
            <a:ext cx="185285" cy="185285"/>
          </a:xfrm>
          <a:prstGeom prst="rect">
            <a:avLst/>
          </a:prstGeom>
          <a:solidFill>
            <a:srgbClr val="519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5228284" y="2068825"/>
            <a:ext cx="111641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00">
              <a:solidFill>
                <a:schemeClr val="bg1"/>
              </a:solidFill>
              <a:latin typeface="Roboto" charset="0"/>
              <a:ea typeface="Roboto" charset="0"/>
              <a:cs typeface="Roboto" charset="0"/>
            </a:endParaRPr>
          </a:p>
          <a:p>
            <a:endParaRPr lang="en-US" sz="1000">
              <a:solidFill>
                <a:schemeClr val="bg1"/>
              </a:solidFill>
              <a:latin typeface="Roboto" charset="0"/>
              <a:ea typeface="Roboto" charset="0"/>
              <a:cs typeface="Roboto" charset="0"/>
            </a:endParaRPr>
          </a:p>
          <a:p>
            <a:r>
              <a:rPr lang="en-US" sz="100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OFFICE</a:t>
            </a:r>
          </a:p>
          <a:p>
            <a:r>
              <a:rPr lang="en-US" sz="100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MOBILE</a:t>
            </a:r>
          </a:p>
          <a:p>
            <a:r>
              <a:rPr lang="en-US" sz="100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EMAIL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9185210" y="3202758"/>
            <a:ext cx="226119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000" b="1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Peter </a:t>
            </a:r>
            <a:r>
              <a:rPr lang="en-US" sz="1000" b="1" noProof="0" err="1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Kolenič</a:t>
            </a:r>
            <a:endParaRPr lang="en-US" sz="1000" b="1" noProof="0">
              <a:solidFill>
                <a:schemeClr val="bg1"/>
              </a:solidFill>
              <a:latin typeface="Roboto" charset="0"/>
              <a:ea typeface="Roboto" charset="0"/>
              <a:cs typeface="Roboto" charset="0"/>
            </a:endParaRPr>
          </a:p>
          <a:p>
            <a:pPr>
              <a:lnSpc>
                <a:spcPct val="100000"/>
              </a:lnSpc>
            </a:pPr>
            <a:r>
              <a:rPr lang="en-US" sz="100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Channel Director, EMEAR</a:t>
            </a:r>
          </a:p>
          <a:p>
            <a:pPr>
              <a:lnSpc>
                <a:spcPct val="100000"/>
              </a:lnSpc>
            </a:pPr>
            <a:r>
              <a:rPr lang="en-US" sz="1000" baseline="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+421 (2) 5822 4379</a:t>
            </a:r>
          </a:p>
          <a:p>
            <a:pPr>
              <a:lnSpc>
                <a:spcPct val="100000"/>
              </a:lnSpc>
            </a:pPr>
            <a:r>
              <a:rPr lang="en-US" sz="1000" baseline="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+421 (903) 500 494</a:t>
            </a:r>
          </a:p>
          <a:p>
            <a:pPr>
              <a:lnSpc>
                <a:spcPct val="100000"/>
              </a:lnSpc>
            </a:pPr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  <a:hlinkClick r:id="rId3"/>
              </a:rPr>
              <a:t>pkolenic@2Ring.com</a:t>
            </a:r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</a:rPr>
              <a:t> </a:t>
            </a:r>
          </a:p>
        </p:txBody>
      </p:sp>
      <p:sp>
        <p:nvSpPr>
          <p:cNvPr id="23" name="TextBox 22"/>
          <p:cNvSpPr txBox="1"/>
          <p:nvPr userDrawn="1"/>
        </p:nvSpPr>
        <p:spPr>
          <a:xfrm>
            <a:off x="9182934" y="2068825"/>
            <a:ext cx="226119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Thijs Koolaard</a:t>
            </a:r>
          </a:p>
          <a:p>
            <a:r>
              <a:rPr lang="en-US" sz="100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Channel Development Manager</a:t>
            </a:r>
          </a:p>
          <a:p>
            <a:r>
              <a:rPr lang="en-US" sz="1000" baseline="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+421 (2) 5822 4471</a:t>
            </a:r>
          </a:p>
          <a:p>
            <a:r>
              <a:rPr lang="en-US" sz="1000" baseline="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+421 (918) 858056 </a:t>
            </a:r>
          </a:p>
          <a:p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  <a:hlinkClick r:id="rId4"/>
              </a:rPr>
              <a:t>Thijs.Koolaard@2Ring.com</a:t>
            </a:r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</a:rPr>
              <a:t>  </a:t>
            </a:r>
          </a:p>
        </p:txBody>
      </p:sp>
      <p:sp>
        <p:nvSpPr>
          <p:cNvPr id="24" name="TextBox 23"/>
          <p:cNvSpPr txBox="1"/>
          <p:nvPr userDrawn="1"/>
        </p:nvSpPr>
        <p:spPr>
          <a:xfrm>
            <a:off x="5228284" y="3202759"/>
            <a:ext cx="111641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ADDRESS</a:t>
            </a:r>
          </a:p>
          <a:p>
            <a:endParaRPr lang="en-US" sz="1000">
              <a:solidFill>
                <a:schemeClr val="bg1"/>
              </a:solidFill>
              <a:latin typeface="Roboto" charset="0"/>
              <a:ea typeface="Roboto" charset="0"/>
              <a:cs typeface="Roboto" charset="0"/>
            </a:endParaRPr>
          </a:p>
          <a:p>
            <a:r>
              <a:rPr lang="en-US" sz="100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PHONE</a:t>
            </a:r>
          </a:p>
          <a:p>
            <a:r>
              <a:rPr lang="en-US" sz="100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EMAIL</a:t>
            </a:r>
          </a:p>
          <a:p>
            <a:r>
              <a:rPr lang="en-US" sz="100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WWW</a:t>
            </a:r>
          </a:p>
        </p:txBody>
      </p:sp>
      <p:sp>
        <p:nvSpPr>
          <p:cNvPr id="25" name="TextBox 24"/>
          <p:cNvSpPr txBox="1"/>
          <p:nvPr userDrawn="1"/>
        </p:nvSpPr>
        <p:spPr>
          <a:xfrm>
            <a:off x="6344703" y="3202758"/>
            <a:ext cx="226119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000" noProof="0" err="1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Galvaniho</a:t>
            </a:r>
            <a:r>
              <a:rPr lang="en-US" sz="100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 15/C</a:t>
            </a:r>
          </a:p>
          <a:p>
            <a:pPr>
              <a:lnSpc>
                <a:spcPct val="100000"/>
              </a:lnSpc>
            </a:pPr>
            <a:r>
              <a:rPr lang="en-US" sz="100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821</a:t>
            </a:r>
            <a:r>
              <a:rPr lang="en-US" sz="1000" baseline="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 04, Bratislava, Slovak Republic</a:t>
            </a:r>
            <a:endParaRPr lang="en-US" sz="1000" noProof="0">
              <a:solidFill>
                <a:schemeClr val="bg1"/>
              </a:solidFill>
              <a:latin typeface="Roboto" charset="0"/>
              <a:ea typeface="Roboto" charset="0"/>
              <a:cs typeface="Roboto" charset="0"/>
            </a:endParaRPr>
          </a:p>
          <a:p>
            <a:pPr>
              <a:lnSpc>
                <a:spcPct val="100000"/>
              </a:lnSpc>
            </a:pPr>
            <a:r>
              <a:rPr lang="en-US" sz="100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+421 (2) 5822-4550</a:t>
            </a:r>
            <a:endParaRPr lang="en-US" sz="1000" baseline="0" noProof="0">
              <a:solidFill>
                <a:schemeClr val="bg1"/>
              </a:solidFill>
              <a:latin typeface="Roboto" charset="0"/>
              <a:ea typeface="Roboto" charset="0"/>
              <a:cs typeface="Roboto" charset="0"/>
            </a:endParaRPr>
          </a:p>
          <a:p>
            <a:pPr>
              <a:lnSpc>
                <a:spcPct val="100000"/>
              </a:lnSpc>
            </a:pPr>
            <a:r>
              <a:rPr lang="en-US" sz="1000" baseline="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  <a:hlinkClick r:id="rId5"/>
              </a:rPr>
              <a:t>info@2Ring.com</a:t>
            </a:r>
            <a:r>
              <a:rPr lang="en-US" sz="1000" baseline="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en-US" sz="1000" baseline="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  <a:hlinkClick r:id="rId6"/>
              </a:rPr>
              <a:t>www.2Ring.com</a:t>
            </a:r>
            <a:r>
              <a:rPr lang="en-US" sz="1000" baseline="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 </a:t>
            </a:r>
          </a:p>
        </p:txBody>
      </p:sp>
      <p:sp>
        <p:nvSpPr>
          <p:cNvPr id="26" name="TextBox 25"/>
          <p:cNvSpPr txBox="1"/>
          <p:nvPr userDrawn="1"/>
        </p:nvSpPr>
        <p:spPr>
          <a:xfrm>
            <a:off x="5228284" y="4356544"/>
            <a:ext cx="111641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ADDRESS</a:t>
            </a:r>
          </a:p>
          <a:p>
            <a:endParaRPr lang="en-US" sz="1000">
              <a:solidFill>
                <a:schemeClr val="bg1"/>
              </a:solidFill>
              <a:latin typeface="Roboto" charset="0"/>
              <a:ea typeface="Roboto" charset="0"/>
              <a:cs typeface="Roboto" charset="0"/>
            </a:endParaRPr>
          </a:p>
          <a:p>
            <a:r>
              <a:rPr lang="en-US" sz="100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PHONE</a:t>
            </a:r>
          </a:p>
          <a:p>
            <a:r>
              <a:rPr lang="en-US" sz="100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EMAIL</a:t>
            </a:r>
          </a:p>
          <a:p>
            <a:r>
              <a:rPr lang="en-US" sz="100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WWW</a:t>
            </a:r>
          </a:p>
        </p:txBody>
      </p:sp>
      <p:sp>
        <p:nvSpPr>
          <p:cNvPr id="27" name="TextBox 26"/>
          <p:cNvSpPr txBox="1"/>
          <p:nvPr userDrawn="1"/>
        </p:nvSpPr>
        <p:spPr>
          <a:xfrm>
            <a:off x="6344703" y="4356543"/>
            <a:ext cx="226119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8880 Cal Center Drive, Suite 400</a:t>
            </a:r>
          </a:p>
          <a:p>
            <a:r>
              <a:rPr lang="en-US" sz="100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Sacramento, CA, 95826, USA</a:t>
            </a:r>
          </a:p>
          <a:p>
            <a:r>
              <a:rPr lang="en-US" sz="100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+1 (916) 426-3790</a:t>
            </a:r>
            <a:endParaRPr lang="en-US" sz="1000" baseline="0" noProof="0">
              <a:solidFill>
                <a:schemeClr val="bg1"/>
              </a:solidFill>
              <a:latin typeface="Roboto" charset="0"/>
              <a:ea typeface="Roboto" charset="0"/>
              <a:cs typeface="Roboto" charset="0"/>
            </a:endParaRPr>
          </a:p>
          <a:p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  <a:hlinkClick r:id="rId7"/>
              </a:rPr>
              <a:t>Info-na@2Ring.com</a:t>
            </a:r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</a:rPr>
              <a:t> </a:t>
            </a:r>
          </a:p>
          <a:p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  <a:hlinkClick r:id="rId6"/>
              </a:rPr>
              <a:t>www.2Ring.com</a:t>
            </a:r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</a:rPr>
              <a:t> </a:t>
            </a:r>
          </a:p>
        </p:txBody>
      </p:sp>
      <p:sp>
        <p:nvSpPr>
          <p:cNvPr id="36" name="TextBox 35"/>
          <p:cNvSpPr txBox="1"/>
          <p:nvPr userDrawn="1"/>
        </p:nvSpPr>
        <p:spPr>
          <a:xfrm>
            <a:off x="6342647" y="2068825"/>
            <a:ext cx="250578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Michal Grebáč</a:t>
            </a:r>
          </a:p>
          <a:p>
            <a:r>
              <a:rPr lang="en-US" sz="100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Strategic</a:t>
            </a:r>
            <a:r>
              <a:rPr lang="en-US" sz="1000" baseline="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 Sales &amp; Marketing Director</a:t>
            </a:r>
            <a:endParaRPr lang="en-US" sz="1000" noProof="0">
              <a:solidFill>
                <a:schemeClr val="bg1"/>
              </a:solidFill>
              <a:latin typeface="Roboto" charset="0"/>
              <a:ea typeface="Roboto" charset="0"/>
              <a:cs typeface="Roboto" charset="0"/>
            </a:endParaRPr>
          </a:p>
          <a:p>
            <a:r>
              <a:rPr lang="en-US" sz="100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+1 (916)</a:t>
            </a:r>
            <a:r>
              <a:rPr lang="en-US" sz="1000" baseline="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 282-9514</a:t>
            </a:r>
          </a:p>
          <a:p>
            <a:r>
              <a:rPr lang="en-US" sz="1000" baseline="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+1 (916) 514-3355</a:t>
            </a:r>
          </a:p>
          <a:p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  <a:hlinkClick r:id="rId8"/>
              </a:rPr>
              <a:t>mgrebac@2Ring.com</a:t>
            </a:r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</a:rPr>
              <a:t> </a:t>
            </a:r>
          </a:p>
        </p:txBody>
      </p:sp>
      <p:sp>
        <p:nvSpPr>
          <p:cNvPr id="37" name="TextBox 36"/>
          <p:cNvSpPr txBox="1"/>
          <p:nvPr userDrawn="1"/>
        </p:nvSpPr>
        <p:spPr>
          <a:xfrm>
            <a:off x="9185210" y="4335651"/>
            <a:ext cx="21208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Tom McCain</a:t>
            </a:r>
          </a:p>
          <a:p>
            <a:r>
              <a:rPr lang="en-US" sz="100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Director of North American Sales</a:t>
            </a:r>
          </a:p>
          <a:p>
            <a:r>
              <a:rPr lang="en-US" sz="1000" baseline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+1 (480) 255-7500</a:t>
            </a:r>
          </a:p>
          <a:p>
            <a:r>
              <a:rPr lang="en-US" sz="1000" baseline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  <a:hlinkClick r:id="rId9"/>
              </a:rPr>
              <a:t>tmccain@2Ring.com</a:t>
            </a:r>
            <a:r>
              <a:rPr lang="en-US" sz="1000" baseline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</a:rPr>
              <a:t> </a:t>
            </a:r>
          </a:p>
        </p:txBody>
      </p:sp>
      <p:sp>
        <p:nvSpPr>
          <p:cNvPr id="30" name="TextBox 29"/>
          <p:cNvSpPr txBox="1"/>
          <p:nvPr userDrawn="1"/>
        </p:nvSpPr>
        <p:spPr>
          <a:xfrm>
            <a:off x="2084593" y="2256496"/>
            <a:ext cx="3143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i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rPr>
              <a:t>Questions</a:t>
            </a:r>
          </a:p>
        </p:txBody>
      </p:sp>
      <p:sp>
        <p:nvSpPr>
          <p:cNvPr id="31" name="TextBox 30"/>
          <p:cNvSpPr txBox="1"/>
          <p:nvPr userDrawn="1"/>
        </p:nvSpPr>
        <p:spPr>
          <a:xfrm>
            <a:off x="2096471" y="3400087"/>
            <a:ext cx="3143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i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rPr>
              <a:t>EMEAR</a:t>
            </a:r>
          </a:p>
        </p:txBody>
      </p:sp>
      <p:sp>
        <p:nvSpPr>
          <p:cNvPr id="32" name="TextBox 31"/>
          <p:cNvSpPr txBox="1"/>
          <p:nvPr userDrawn="1"/>
        </p:nvSpPr>
        <p:spPr>
          <a:xfrm>
            <a:off x="2096467" y="4490218"/>
            <a:ext cx="3143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i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rPr>
              <a:t>Americas &amp; APAC</a:t>
            </a:r>
          </a:p>
        </p:txBody>
      </p:sp>
      <p:sp>
        <p:nvSpPr>
          <p:cNvPr id="33" name="TextBox 32"/>
          <p:cNvSpPr txBox="1"/>
          <p:nvPr userDrawn="1"/>
        </p:nvSpPr>
        <p:spPr>
          <a:xfrm>
            <a:off x="2094489" y="5679032"/>
            <a:ext cx="3143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i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rPr>
              <a:t>Links to Remember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6393105" y="5698934"/>
            <a:ext cx="26743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DW Product Site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>
                <a:solidFill>
                  <a:srgbClr val="EDF5FA"/>
                </a:solidFill>
                <a:latin typeface="Roboto" charset="0"/>
                <a:ea typeface="Roboto" charset="0"/>
                <a:cs typeface="Roboto" charset="0"/>
              </a:rPr>
              <a:t>System Requirements Simplified</a:t>
            </a:r>
          </a:p>
        </p:txBody>
      </p:sp>
      <p:sp>
        <p:nvSpPr>
          <p:cNvPr id="35" name="TextBox 34"/>
          <p:cNvSpPr txBox="1"/>
          <p:nvPr userDrawn="1"/>
        </p:nvSpPr>
        <p:spPr>
          <a:xfrm>
            <a:off x="9183230" y="5698934"/>
            <a:ext cx="235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  <a:hlinkClick r:id="rId10"/>
              </a:rPr>
              <a:t>2Ring.com/DW ..</a:t>
            </a:r>
            <a:endParaRPr lang="en-US" sz="1000">
              <a:solidFill>
                <a:schemeClr val="bg2">
                  <a:lumMod val="10000"/>
                </a:schemeClr>
              </a:solidFill>
              <a:latin typeface="Roboto" charset="0"/>
              <a:ea typeface="Roboto" charset="0"/>
              <a:cs typeface="Roboto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  <a:hlinkClick r:id="rId11"/>
              </a:rPr>
              <a:t>2Ring.com/SystemRequirements ..</a:t>
            </a:r>
            <a:endParaRPr lang="en-US" sz="1000">
              <a:solidFill>
                <a:schemeClr val="bg2">
                  <a:lumMod val="10000"/>
                </a:schemeClr>
              </a:solidFill>
              <a:latin typeface="Roboto" charset="0"/>
              <a:ea typeface="Roboto" charset="0"/>
              <a:cs typeface="Roboto" charset="0"/>
            </a:endParaRP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BBA1479F-1AEA-4CFD-9164-ABF6A9A9590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05128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CA0AF0-5B9A-2844-BF92-3DCD5EA3DC53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D63105-53B9-684F-A337-711BD76C19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805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 flipH="1">
            <a:off x="379012" y="1913963"/>
            <a:ext cx="1532959" cy="4561091"/>
          </a:xfrm>
          <a:prstGeom prst="rect">
            <a:avLst/>
          </a:prstGeom>
          <a:solidFill>
            <a:srgbClr val="73AC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911977" y="1913963"/>
            <a:ext cx="9899022" cy="4561089"/>
          </a:xfrm>
          <a:prstGeom prst="rect">
            <a:avLst/>
          </a:prstGeom>
          <a:solidFill>
            <a:srgbClr val="315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1911980" y="381001"/>
            <a:ext cx="9899020" cy="1532966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ctr">
              <a:lnSpc>
                <a:spcPct val="150000"/>
              </a:lnSpc>
              <a:defRPr sz="3200" b="0" i="0" baseline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endParaRPr lang="en-US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2097260" y="2099248"/>
            <a:ext cx="9528451" cy="4190519"/>
          </a:xfrm>
          <a:prstGeom prst="rect">
            <a:avLst/>
          </a:prstGeom>
        </p:spPr>
        <p:txBody>
          <a:bodyPr numCol="1" anchor="ctr"/>
          <a:lstStyle>
            <a:lvl1pPr marL="0" indent="0">
              <a:buFontTx/>
              <a:buNone/>
              <a:defRPr sz="2400" b="0" i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366713" indent="-184150">
              <a:buFont typeface="Helvetica" charset="0"/>
              <a:buChar char="‣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2pPr>
            <a:lvl3pPr marL="534988" indent="-168275">
              <a:buFont typeface="Helvetica" charset="0"/>
              <a:buChar char="‣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3pPr>
            <a:lvl4pPr marL="719138" indent="-184150">
              <a:buFont typeface="Arial" charset="0"/>
              <a:buChar char="•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4pPr>
            <a:lvl5pPr>
              <a:defRPr sz="2000" b="0" i="0">
                <a:solidFill>
                  <a:srgbClr val="C3E1E4"/>
                </a:solidFill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en-US"/>
              <a:t>Business Value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1911975" y="1913963"/>
            <a:ext cx="185285" cy="185285"/>
          </a:xfrm>
          <a:prstGeom prst="rect">
            <a:avLst/>
          </a:prstGeom>
          <a:solidFill>
            <a:srgbClr val="315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11625714" y="6289767"/>
            <a:ext cx="185285" cy="185285"/>
          </a:xfrm>
          <a:prstGeom prst="rect">
            <a:avLst/>
          </a:prstGeom>
          <a:solidFill>
            <a:srgbClr val="315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379012" y="6092106"/>
            <a:ext cx="1532963" cy="38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BFE8C72-A5A6-468F-A77B-69A7997F2DB5}" type="slidenum">
              <a:rPr lang="en-US" sz="1200" smtClean="0">
                <a:solidFill>
                  <a:srgbClr val="CCE2ED"/>
                </a:solidFill>
              </a:rPr>
              <a:t>‹#›</a:t>
            </a:fld>
            <a:endParaRPr lang="en-US" sz="1200">
              <a:solidFill>
                <a:srgbClr val="CCE2ED"/>
              </a:solidFill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5EB1967F-F635-4179-9B0F-13BB0798FD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CA0AF0-5B9A-2844-BF92-3DCD5EA3DC53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D63105-53B9-684F-A337-711BD76C19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00424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CA0AF0-5B9A-2844-BF92-3DCD5EA3DC53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D63105-53B9-684F-A337-711BD76C19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27590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CA0AF0-5B9A-2844-BF92-3DCD5EA3DC53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D63105-53B9-684F-A337-711BD76C19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97612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CA0AF0-5B9A-2844-BF92-3DCD5EA3DC53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D63105-53B9-684F-A337-711BD76C19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23456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CA0AF0-5B9A-2844-BF92-3DCD5EA3DC53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D63105-53B9-684F-A337-711BD76C19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77745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CA0AF0-5B9A-2844-BF92-3DCD5EA3DC53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D63105-53B9-684F-A337-711BD76C19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48450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CA0AF0-5B9A-2844-BF92-3DCD5EA3DC53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D63105-53B9-684F-A337-711BD76C19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90505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CA0AF0-5B9A-2844-BF92-3DCD5EA3DC53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D63105-53B9-684F-A337-711BD76C19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84696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CA0AF0-5B9A-2844-BF92-3DCD5EA3DC53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D63105-53B9-684F-A337-711BD76C19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8077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911977" y="1913963"/>
            <a:ext cx="9899022" cy="4561089"/>
          </a:xfrm>
          <a:prstGeom prst="rect">
            <a:avLst/>
          </a:prstGeom>
          <a:solidFill>
            <a:srgbClr val="519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1911980" y="381001"/>
            <a:ext cx="9899020" cy="1532966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ctr">
              <a:lnSpc>
                <a:spcPct val="150000"/>
              </a:lnSpc>
              <a:defRPr sz="3200" b="0" i="0" baseline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endParaRPr lang="en-US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2097260" y="2099248"/>
            <a:ext cx="9528451" cy="4190519"/>
          </a:xfrm>
          <a:prstGeom prst="rect">
            <a:avLst/>
          </a:prstGeom>
        </p:spPr>
        <p:txBody>
          <a:bodyPr numCol="1" anchor="ctr"/>
          <a:lstStyle>
            <a:lvl1pPr marL="0" indent="0">
              <a:buFontTx/>
              <a:buNone/>
              <a:defRPr sz="2400" b="0" i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366713" indent="-184150">
              <a:buFont typeface="Helvetica" charset="0"/>
              <a:buChar char="‣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2pPr>
            <a:lvl3pPr marL="534988" indent="-168275">
              <a:buFont typeface="Helvetica" charset="0"/>
              <a:buChar char="‣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3pPr>
            <a:lvl4pPr marL="719138" indent="-184150">
              <a:buFont typeface="Arial" charset="0"/>
              <a:buChar char="•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4pPr>
            <a:lvl5pPr>
              <a:defRPr sz="2000" b="0" i="0">
                <a:solidFill>
                  <a:srgbClr val="C3E1E4"/>
                </a:solidFill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en-US"/>
              <a:t>Business Value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911975" y="1913963"/>
            <a:ext cx="185285" cy="185285"/>
          </a:xfrm>
          <a:prstGeom prst="rect">
            <a:avLst/>
          </a:prstGeom>
          <a:solidFill>
            <a:srgbClr val="519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11625714" y="6289767"/>
            <a:ext cx="185285" cy="185285"/>
          </a:xfrm>
          <a:prstGeom prst="rect">
            <a:avLst/>
          </a:prstGeom>
          <a:solidFill>
            <a:srgbClr val="519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379012" y="6092106"/>
            <a:ext cx="1532963" cy="38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BFE8C72-A5A6-468F-A77B-69A7997F2DB5}" type="slidenum">
              <a:rPr lang="en-US" sz="1200" smtClean="0">
                <a:solidFill>
                  <a:srgbClr val="CCE2ED"/>
                </a:solidFill>
              </a:rPr>
              <a:t>‹#›</a:t>
            </a:fld>
            <a:endParaRPr lang="en-US" sz="1200">
              <a:solidFill>
                <a:srgbClr val="CCE2ED"/>
              </a:solidFill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84EA9F0-4DAA-4CA2-8DFC-D80F4349E0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331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5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6.xml"/><Relationship Id="rId18" Type="http://schemas.openxmlformats.org/officeDocument/2006/relationships/slideLayout" Target="../slideLayouts/slideLayout71.xml"/><Relationship Id="rId26" Type="http://schemas.openxmlformats.org/officeDocument/2006/relationships/slideLayout" Target="../slideLayouts/slideLayout79.xml"/><Relationship Id="rId3" Type="http://schemas.openxmlformats.org/officeDocument/2006/relationships/slideLayout" Target="../slideLayouts/slideLayout56.xml"/><Relationship Id="rId21" Type="http://schemas.openxmlformats.org/officeDocument/2006/relationships/slideLayout" Target="../slideLayouts/slideLayout74.xml"/><Relationship Id="rId34" Type="http://schemas.openxmlformats.org/officeDocument/2006/relationships/slideLayout" Target="../slideLayouts/slideLayout87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slideLayout" Target="../slideLayouts/slideLayout70.xml"/><Relationship Id="rId25" Type="http://schemas.openxmlformats.org/officeDocument/2006/relationships/slideLayout" Target="../slideLayouts/slideLayout78.xml"/><Relationship Id="rId33" Type="http://schemas.openxmlformats.org/officeDocument/2006/relationships/slideLayout" Target="../slideLayouts/slideLayout86.xml"/><Relationship Id="rId2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69.xml"/><Relationship Id="rId20" Type="http://schemas.openxmlformats.org/officeDocument/2006/relationships/slideLayout" Target="../slideLayouts/slideLayout73.xml"/><Relationship Id="rId29" Type="http://schemas.openxmlformats.org/officeDocument/2006/relationships/slideLayout" Target="../slideLayouts/slideLayout82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24" Type="http://schemas.openxmlformats.org/officeDocument/2006/relationships/slideLayout" Target="../slideLayouts/slideLayout77.xml"/><Relationship Id="rId32" Type="http://schemas.openxmlformats.org/officeDocument/2006/relationships/slideLayout" Target="../slideLayouts/slideLayout85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23" Type="http://schemas.openxmlformats.org/officeDocument/2006/relationships/slideLayout" Target="../slideLayouts/slideLayout76.xml"/><Relationship Id="rId28" Type="http://schemas.openxmlformats.org/officeDocument/2006/relationships/slideLayout" Target="../slideLayouts/slideLayout81.xml"/><Relationship Id="rId36" Type="http://schemas.openxmlformats.org/officeDocument/2006/relationships/theme" Target="../theme/theme3.xml"/><Relationship Id="rId10" Type="http://schemas.openxmlformats.org/officeDocument/2006/relationships/slideLayout" Target="../slideLayouts/slideLayout63.xml"/><Relationship Id="rId19" Type="http://schemas.openxmlformats.org/officeDocument/2006/relationships/slideLayout" Target="../slideLayouts/slideLayout72.xml"/><Relationship Id="rId31" Type="http://schemas.openxmlformats.org/officeDocument/2006/relationships/slideLayout" Target="../slideLayouts/slideLayout84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Relationship Id="rId22" Type="http://schemas.openxmlformats.org/officeDocument/2006/relationships/slideLayout" Target="../slideLayouts/slideLayout75.xml"/><Relationship Id="rId27" Type="http://schemas.openxmlformats.org/officeDocument/2006/relationships/slideLayout" Target="../slideLayouts/slideLayout80.xml"/><Relationship Id="rId30" Type="http://schemas.openxmlformats.org/officeDocument/2006/relationships/slideLayout" Target="../slideLayouts/slideLayout83.xml"/><Relationship Id="rId35" Type="http://schemas.openxmlformats.org/officeDocument/2006/relationships/slideLayout" Target="../slideLayouts/slideLayout88.xml"/><Relationship Id="rId8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1590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52" r:id="rId2"/>
    <p:sldLayoutId id="2147483739" r:id="rId3"/>
    <p:sldLayoutId id="2147483749" r:id="rId4"/>
    <p:sldLayoutId id="2147483748" r:id="rId5"/>
    <p:sldLayoutId id="2147483737" r:id="rId6"/>
    <p:sldLayoutId id="2147483745" r:id="rId7"/>
    <p:sldLayoutId id="2147483754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  <p:sldLayoutId id="2147483763" r:id="rId15"/>
    <p:sldLayoutId id="2147483844" r:id="rId16"/>
    <p:sldLayoutId id="2147483848" r:id="rId17"/>
    <p:sldLayoutId id="2147483835" r:id="rId18"/>
    <p:sldLayoutId id="2147483836" r:id="rId19"/>
    <p:sldLayoutId id="2147483837" r:id="rId20"/>
    <p:sldLayoutId id="2147483838" r:id="rId21"/>
    <p:sldLayoutId id="2147483839" r:id="rId22"/>
    <p:sldLayoutId id="2147483849" r:id="rId23"/>
    <p:sldLayoutId id="2147483840" r:id="rId24"/>
    <p:sldLayoutId id="2147483841" r:id="rId25"/>
    <p:sldLayoutId id="2147483842" r:id="rId26"/>
    <p:sldLayoutId id="2147483843" r:id="rId27"/>
    <p:sldLayoutId id="2147483845" r:id="rId28"/>
    <p:sldLayoutId id="2147483846" r:id="rId29"/>
    <p:sldLayoutId id="2147483847" r:id="rId30"/>
    <p:sldLayoutId id="2147483764" r:id="rId31"/>
    <p:sldLayoutId id="2147483765" r:id="rId32"/>
    <p:sldLayoutId id="2147483751" r:id="rId33"/>
    <p:sldLayoutId id="2147483756" r:id="rId34"/>
    <p:sldLayoutId id="2147483832" r:id="rId3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2708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7" r:id="rId2"/>
    <p:sldLayoutId id="2147483778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  <p:sldLayoutId id="2147483791" r:id="rId14"/>
    <p:sldLayoutId id="2147483792" r:id="rId15"/>
    <p:sldLayoutId id="2147483794" r:id="rId16"/>
    <p:sldLayoutId id="2147483795" r:id="rId17"/>
    <p:sldLayoutId id="2147483833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7598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  <p:sldLayoutId id="2147483809" r:id="rId13"/>
    <p:sldLayoutId id="2147483810" r:id="rId14"/>
    <p:sldLayoutId id="2147483811" r:id="rId15"/>
    <p:sldLayoutId id="2147483812" r:id="rId16"/>
    <p:sldLayoutId id="2147483813" r:id="rId17"/>
    <p:sldLayoutId id="2147483814" r:id="rId18"/>
    <p:sldLayoutId id="2147483815" r:id="rId19"/>
    <p:sldLayoutId id="2147483816" r:id="rId20"/>
    <p:sldLayoutId id="2147483817" r:id="rId21"/>
    <p:sldLayoutId id="2147483818" r:id="rId22"/>
    <p:sldLayoutId id="2147483819" r:id="rId23"/>
    <p:sldLayoutId id="2147483820" r:id="rId24"/>
    <p:sldLayoutId id="2147483821" r:id="rId25"/>
    <p:sldLayoutId id="2147483822" r:id="rId26"/>
    <p:sldLayoutId id="2147483823" r:id="rId27"/>
    <p:sldLayoutId id="2147483824" r:id="rId28"/>
    <p:sldLayoutId id="2147483825" r:id="rId29"/>
    <p:sldLayoutId id="2147483826" r:id="rId30"/>
    <p:sldLayoutId id="2147483827" r:id="rId31"/>
    <p:sldLayoutId id="2147483828" r:id="rId32"/>
    <p:sldLayoutId id="2147483829" r:id="rId33"/>
    <p:sldLayoutId id="2147483830" r:id="rId34"/>
    <p:sldLayoutId id="2147483831" r:id="rId3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1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1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://www.2ring.com/TryItServiceNow" TargetMode="Externa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1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://www.2ring.com/Staffino" TargetMode="Externa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1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2ring.com/Webex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mailto:oshabbir@2Ring.com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2ring.com/TryItWXCC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hyperlink" Target="http://www.2ring.com/TryItWXCCgrids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95146" y="4748010"/>
            <a:ext cx="8726879" cy="739167"/>
          </a:xfrm>
        </p:spPr>
        <p:txBody>
          <a:bodyPr/>
          <a:lstStyle/>
          <a:p>
            <a:r>
              <a:rPr lang="en-US"/>
              <a:t>Ossamah Shabbir, CCIE # 26891, MBA</a:t>
            </a:r>
          </a:p>
          <a:p>
            <a:r>
              <a:rPr lang="en-US"/>
              <a:t>Pre-Sales Director at 2Ring</a:t>
            </a:r>
            <a:br>
              <a:rPr lang="en-US"/>
            </a:br>
            <a:r>
              <a:rPr lang="en-US"/>
              <a:t>@2RingCX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95146" y="5400350"/>
            <a:ext cx="8726877" cy="384175"/>
          </a:xfrm>
        </p:spPr>
        <p:txBody>
          <a:bodyPr/>
          <a:lstStyle/>
          <a:p>
            <a:r>
              <a:rPr lang="en-US"/>
              <a:t>Session ID: VILCOL-1102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5143" y="3730982"/>
            <a:ext cx="10298143" cy="507191"/>
          </a:xfrm>
        </p:spPr>
        <p:txBody>
          <a:bodyPr/>
          <a:lstStyle/>
          <a:p>
            <a:r>
              <a:rPr lang="en-US"/>
              <a:t>2Ring Dashboards &amp; Wallboards for Cisco Webex Contact Center (WxCC)</a:t>
            </a:r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567683" y="2960403"/>
            <a:ext cx="8754340" cy="859640"/>
          </a:xfrm>
        </p:spPr>
        <p:txBody>
          <a:bodyPr/>
          <a:lstStyle/>
          <a:p>
            <a:r>
              <a:rPr lang="en-US" sz="4400"/>
              <a:t>How to Create a Personalized Wallboard and Support #HybridWork</a:t>
            </a:r>
          </a:p>
        </p:txBody>
      </p:sp>
    </p:spTree>
    <p:extLst>
      <p:ext uri="{BB962C8B-B14F-4D97-AF65-F5344CB8AC3E}">
        <p14:creationId xmlns:p14="http://schemas.microsoft.com/office/powerpoint/2010/main" val="41585308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EBA74-5958-4A0B-A010-A813E5081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External Sources &amp; Content ..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44716E-9B04-40E2-BC5B-62DCEE0024C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214880" y="1907629"/>
            <a:ext cx="4744720" cy="4567425"/>
          </a:xfrm>
          <a:prstGeom prst="rect">
            <a:avLst/>
          </a:prstGeom>
        </p:spPr>
        <p:txBody>
          <a:bodyPr anchor="ctr"/>
          <a:lstStyle/>
          <a:p>
            <a:pPr marL="0" indent="0">
              <a:buNone/>
            </a:pPr>
            <a:r>
              <a:rPr lang="en-US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Illustrate data from multiple sources and content types at once: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Images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Videos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Web pages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PPT / PDFs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etc.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9D700F-9A4E-478F-A3EC-DA30242187AE}"/>
              </a:ext>
            </a:extLst>
          </p:cNvPr>
          <p:cNvSpPr/>
          <p:nvPr/>
        </p:nvSpPr>
        <p:spPr>
          <a:xfrm flipH="1">
            <a:off x="379012" y="1913963"/>
            <a:ext cx="1532959" cy="4561091"/>
          </a:xfrm>
          <a:prstGeom prst="rect">
            <a:avLst/>
          </a:prstGeom>
          <a:solidFill>
            <a:srgbClr val="73AC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0DEBBFF-2B0A-55DE-BDBD-D615DC5C33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11" y="1907629"/>
            <a:ext cx="1532958" cy="308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4019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4AE16-425B-4BB7-8184-8889FA0A2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External Users ..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E67BEF-D4FB-4CAD-A8C3-F0C906BAAB5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113808" y="2098675"/>
            <a:ext cx="5054600" cy="4191000"/>
          </a:xfrm>
          <a:prstGeom prst="rect">
            <a:avLst/>
          </a:prstGeom>
        </p:spPr>
        <p:txBody>
          <a:bodyPr anchor="ctr"/>
          <a:lstStyle/>
          <a:p>
            <a:pPr marL="0" indent="0">
              <a:buNone/>
            </a:pPr>
            <a:r>
              <a:rPr lang="en-US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Make it easy for the corporate managers to see what’s happening in your contact center</a:t>
            </a:r>
          </a:p>
          <a:p>
            <a:endParaRPr lang="en-US" sz="24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None/>
            </a:pPr>
            <a:r>
              <a:rPr lang="en-US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Share your layouts with other BU administrators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79F0165-AF65-40D1-893B-9D0EC8115996}"/>
              </a:ext>
            </a:extLst>
          </p:cNvPr>
          <p:cNvSpPr/>
          <p:nvPr/>
        </p:nvSpPr>
        <p:spPr>
          <a:xfrm flipH="1">
            <a:off x="379012" y="1913963"/>
            <a:ext cx="1532959" cy="4561091"/>
          </a:xfrm>
          <a:prstGeom prst="rect">
            <a:avLst/>
          </a:prstGeom>
          <a:solidFill>
            <a:srgbClr val="73AC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8E4447E-759A-2530-4511-3AA87B5404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11" y="1907629"/>
            <a:ext cx="1532958" cy="308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8991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17496-F933-442E-A661-36C6412FF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Multiple Data Sources at Once ..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880451-E4AE-44B8-BDA5-EB378CB47CA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209800" y="1907629"/>
            <a:ext cx="5041900" cy="4569370"/>
          </a:xfrm>
          <a:prstGeom prst="rect">
            <a:avLst/>
          </a:prstGeom>
        </p:spPr>
        <p:txBody>
          <a:bodyPr anchor="ctr"/>
          <a:lstStyle/>
          <a:p>
            <a:pPr marL="0" indent="0">
              <a:buNone/>
            </a:pPr>
            <a:r>
              <a:rPr lang="en-US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Include additional business relevant information (ERP / CRM Systems)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ServiceNow</a:t>
            </a:r>
            <a:endParaRPr lang="en-US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Salesforce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SQL</a:t>
            </a:r>
          </a:p>
          <a:p>
            <a:endParaRPr lang="en-US" sz="24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None/>
            </a:pPr>
            <a:r>
              <a:rPr lang="en-US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Build a special layout for each department – e.g. service desk: </a:t>
            </a:r>
            <a:r>
              <a:rPr lang="en-US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www.2Ring.com/TryItServiceNow</a:t>
            </a:r>
            <a:endParaRPr lang="en-US" sz="24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02F9F2F-3AE4-7D04-CDC8-83893BBE16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11" y="1907629"/>
            <a:ext cx="1532958" cy="308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8503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CCD81-1AA2-4739-BB5A-B12B16714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Broadcast Messages to a Scrolling </a:t>
            </a:r>
            <a:r>
              <a:rPr lang="en-US"/>
              <a:t>T</a:t>
            </a:r>
            <a:r>
              <a:rPr lang="en-US" sz="3200"/>
              <a:t>ext Marquee ..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03F912-BF10-43E5-B0CF-E265D78A9B4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911969" y="1907629"/>
            <a:ext cx="5251450" cy="4503738"/>
          </a:xfrm>
          <a:prstGeom prst="rect">
            <a:avLst/>
          </a:prstGeom>
        </p:spPr>
        <p:txBody>
          <a:bodyPr anchor="ctr"/>
          <a:lstStyle/>
          <a:p>
            <a:pPr marL="411163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Send instant messages to a single board or to multiple boards at once </a:t>
            </a:r>
          </a:p>
          <a:p>
            <a:pPr marL="227013" indent="0">
              <a:buNone/>
            </a:pPr>
            <a:endParaRPr lang="en-US" sz="24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11163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Display messages permanently </a:t>
            </a:r>
            <a:br>
              <a:rPr lang="en-US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or for </a:t>
            </a:r>
          </a:p>
          <a:p>
            <a:pPr marL="595313" lvl="1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X number of minutes, or </a:t>
            </a:r>
          </a:p>
          <a:p>
            <a:pPr marL="595313" lvl="1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Until a certain date/time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9FE76505-9AC0-6BCD-83F0-2AD6F4B627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11" y="1907629"/>
            <a:ext cx="1532958" cy="308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020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F764A-8B1F-4274-A8DD-ACF8C21BB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Support Competition Among Your Agents ..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DC96B2-481D-4DA9-91DD-9CD7B353933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911969" y="1928955"/>
            <a:ext cx="5475288" cy="4567238"/>
          </a:xfrm>
          <a:prstGeom prst="rect">
            <a:avLst/>
          </a:prstGeom>
        </p:spPr>
        <p:txBody>
          <a:bodyPr anchor="ctr"/>
          <a:lstStyle/>
          <a:p>
            <a:pPr marL="411163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Create Top 10 or Bottom 10 views</a:t>
            </a:r>
          </a:p>
          <a:p>
            <a:pPr marL="868363" lvl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You can use our new Widgets too</a:t>
            </a:r>
          </a:p>
          <a:p>
            <a:pPr marL="411163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Show trends – e.g. number of calls handled over the recent period</a:t>
            </a:r>
          </a:p>
          <a:p>
            <a:pPr marL="411163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Share positive feedback received via 2Ring Staffino Feedback Service: 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www.2Ring.com/Staffino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D4C0B60-6EC5-A431-B076-4E4E7D47DD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11" y="1907629"/>
            <a:ext cx="1532958" cy="308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9273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rgbClr val="5195C4"/>
                </a:solidFill>
              </a:rPr>
              <a:t>2Ring Power Tool (Personalized Wallboard) ..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8AD7448-E823-48F2-9F38-B6892F4D72FF}"/>
              </a:ext>
            </a:extLst>
          </p:cNvPr>
          <p:cNvSpPr txBox="1">
            <a:spLocks/>
          </p:cNvSpPr>
          <p:nvPr/>
        </p:nvSpPr>
        <p:spPr>
          <a:xfrm>
            <a:off x="2097264" y="2087039"/>
            <a:ext cx="2422184" cy="1765294"/>
          </a:xfrm>
          <a:prstGeom prst="rect">
            <a:avLst/>
          </a:prstGeom>
        </p:spPr>
        <p:txBody>
          <a:bodyPr numCol="1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0" i="0" kern="120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366713" indent="-184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Helvetica" charset="0"/>
              <a:buChar char="‣"/>
              <a:tabLst/>
              <a:defRPr sz="2000" b="0" i="0" kern="120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2pPr>
            <a:lvl3pPr marL="534988" indent="-1682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Helvetica" charset="0"/>
              <a:buChar char="‣"/>
              <a:tabLst/>
              <a:defRPr sz="2000" b="0" i="0" kern="120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3pPr>
            <a:lvl4pPr marL="719138" indent="-184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tabLst/>
              <a:defRPr sz="2000" b="0" i="0" kern="120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rgbClr val="C3E1E4"/>
                </a:solidFill>
                <a:latin typeface="Roboto" charset="0"/>
                <a:ea typeface="Roboto" charset="0"/>
                <a:cs typeface="Roboto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1500" b="1">
                <a:latin typeface="Roboto" panose="02000000000000000000" pitchFamily="2" charset="0"/>
                <a:ea typeface="Roboto" panose="02000000000000000000" pitchFamily="2" charset="0"/>
              </a:rPr>
              <a:t>Personalized grids </a:t>
            </a:r>
            <a:r>
              <a:rPr lang="en-US" sz="1500">
                <a:latin typeface="Roboto" panose="02000000000000000000" pitchFamily="2" charset="0"/>
                <a:ea typeface="Roboto" panose="02000000000000000000" pitchFamily="2" charset="0"/>
              </a:rPr>
              <a:t>– create one layout and every agent sees his/her metrics only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1500" b="1">
                <a:latin typeface="Roboto" panose="02000000000000000000" pitchFamily="2" charset="0"/>
                <a:ea typeface="Roboto" panose="02000000000000000000" pitchFamily="2" charset="0"/>
              </a:rPr>
              <a:t>Flexible window size </a:t>
            </a:r>
            <a:r>
              <a:rPr lang="en-US" sz="1500">
                <a:latin typeface="Roboto" panose="02000000000000000000" pitchFamily="2" charset="0"/>
                <a:ea typeface="Roboto" panose="02000000000000000000" pitchFamily="2" charset="0"/>
              </a:rPr>
              <a:t>with embedded layout </a:t>
            </a:r>
            <a:r>
              <a:rPr lang="en-US" sz="1500" b="1">
                <a:latin typeface="Roboto" panose="02000000000000000000" pitchFamily="2" charset="0"/>
                <a:ea typeface="Roboto" panose="02000000000000000000" pitchFamily="2" charset="0"/>
              </a:rPr>
              <a:t>auto-resizing to the space provided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11743362-7F99-4D82-857B-4282BA1A1342}"/>
              </a:ext>
            </a:extLst>
          </p:cNvPr>
          <p:cNvSpPr txBox="1">
            <a:spLocks/>
          </p:cNvSpPr>
          <p:nvPr/>
        </p:nvSpPr>
        <p:spPr>
          <a:xfrm>
            <a:off x="6970294" y="2087039"/>
            <a:ext cx="2213811" cy="1938862"/>
          </a:xfrm>
          <a:prstGeom prst="rect">
            <a:avLst/>
          </a:prstGeom>
        </p:spPr>
        <p:txBody>
          <a:bodyPr numCol="1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0" i="0" kern="120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366713" indent="-184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Helvetica" charset="0"/>
              <a:buChar char="‣"/>
              <a:tabLst/>
              <a:defRPr sz="2000" b="0" i="0" kern="120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2pPr>
            <a:lvl3pPr marL="534988" indent="-1682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Helvetica" charset="0"/>
              <a:buChar char="‣"/>
              <a:tabLst/>
              <a:defRPr sz="2000" b="0" i="0" kern="120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3pPr>
            <a:lvl4pPr marL="719138" indent="-184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tabLst/>
              <a:defRPr sz="2000" b="0" i="0" kern="120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rgbClr val="C3E1E4"/>
                </a:solidFill>
                <a:latin typeface="Roboto" charset="0"/>
                <a:ea typeface="Roboto" charset="0"/>
                <a:cs typeface="Roboto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1500" b="1">
                <a:latin typeface="Roboto" panose="02000000000000000000" pitchFamily="2" charset="0"/>
                <a:ea typeface="Roboto" panose="02000000000000000000" pitchFamily="2" charset="0"/>
              </a:rPr>
              <a:t>Remembers</a:t>
            </a:r>
            <a:r>
              <a:rPr lang="en-US" sz="1500">
                <a:latin typeface="Roboto" panose="02000000000000000000" pitchFamily="2" charset="0"/>
                <a:ea typeface="Roboto" panose="02000000000000000000" pitchFamily="2" charset="0"/>
              </a:rPr>
              <a:t> its position on the screen and its own window size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1500">
                <a:latin typeface="Roboto" panose="02000000000000000000" pitchFamily="2" charset="0"/>
                <a:ea typeface="Roboto" panose="02000000000000000000" pitchFamily="2" charset="0"/>
              </a:rPr>
              <a:t>Can be set to </a:t>
            </a:r>
            <a:r>
              <a:rPr lang="en-US" sz="1500" b="1">
                <a:latin typeface="Roboto" panose="02000000000000000000" pitchFamily="2" charset="0"/>
                <a:ea typeface="Roboto" panose="02000000000000000000" pitchFamily="2" charset="0"/>
              </a:rPr>
              <a:t>auto-launch </a:t>
            </a:r>
            <a:r>
              <a:rPr lang="en-US" sz="1500">
                <a:latin typeface="Roboto" panose="02000000000000000000" pitchFamily="2" charset="0"/>
                <a:ea typeface="Roboto" panose="02000000000000000000" pitchFamily="2" charset="0"/>
              </a:rPr>
              <a:t>once agent logins to her/his workstation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endParaRPr lang="en-US" sz="15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C49F527-DA86-4E83-BDDD-B9E720D945ED}"/>
              </a:ext>
            </a:extLst>
          </p:cNvPr>
          <p:cNvSpPr/>
          <p:nvPr/>
        </p:nvSpPr>
        <p:spPr>
          <a:xfrm flipH="1">
            <a:off x="379012" y="1913963"/>
            <a:ext cx="1532959" cy="4561091"/>
          </a:xfrm>
          <a:prstGeom prst="rect">
            <a:avLst/>
          </a:prstGeom>
          <a:solidFill>
            <a:srgbClr val="73AC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24DA96A-60DC-E348-DDAE-4B8FE8DD29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11" y="1907629"/>
            <a:ext cx="1532958" cy="3088796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1E5F42F-FF48-C5CC-EA6E-8490A9D9E742}"/>
              </a:ext>
            </a:extLst>
          </p:cNvPr>
          <p:cNvSpPr txBox="1">
            <a:spLocks/>
          </p:cNvSpPr>
          <p:nvPr/>
        </p:nvSpPr>
        <p:spPr>
          <a:xfrm>
            <a:off x="4493623" y="2087039"/>
            <a:ext cx="2422184" cy="1765294"/>
          </a:xfrm>
          <a:prstGeom prst="rect">
            <a:avLst/>
          </a:prstGeom>
        </p:spPr>
        <p:txBody>
          <a:bodyPr numCol="1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0" i="0" kern="120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366713" indent="-184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Helvetica" charset="0"/>
              <a:buChar char="‣"/>
              <a:tabLst/>
              <a:defRPr sz="2000" b="0" i="0" kern="120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2pPr>
            <a:lvl3pPr marL="534988" indent="-1682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Helvetica" charset="0"/>
              <a:buChar char="‣"/>
              <a:tabLst/>
              <a:defRPr sz="2000" b="0" i="0" kern="120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3pPr>
            <a:lvl4pPr marL="719138" indent="-184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tabLst/>
              <a:defRPr sz="2000" b="0" i="0" kern="120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rgbClr val="C3E1E4"/>
                </a:solidFill>
                <a:latin typeface="Roboto" charset="0"/>
                <a:ea typeface="Roboto" charset="0"/>
                <a:cs typeface="Roboto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1500" b="1">
                <a:latin typeface="Roboto" panose="02000000000000000000" pitchFamily="2" charset="0"/>
                <a:ea typeface="Roboto" panose="02000000000000000000" pitchFamily="2" charset="0"/>
              </a:rPr>
              <a:t>Metrics can change colors and blink based on thresholds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1500">
                <a:latin typeface="Roboto" panose="02000000000000000000" pitchFamily="2" charset="0"/>
                <a:ea typeface="Roboto" panose="02000000000000000000" pitchFamily="2" charset="0"/>
              </a:rPr>
              <a:t>Ability to be always visible </a:t>
            </a:r>
            <a:r>
              <a:rPr lang="en-US" sz="1500" b="1">
                <a:latin typeface="Roboto" panose="02000000000000000000" pitchFamily="2" charset="0"/>
                <a:ea typeface="Roboto" panose="02000000000000000000" pitchFamily="2" charset="0"/>
              </a:rPr>
              <a:t>on top of all other windows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endParaRPr lang="en-US" sz="1500" b="1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182880" indent="-182880">
              <a:buFont typeface="Arial" panose="020B0604020202020204" pitchFamily="34" charset="0"/>
              <a:buChar char="•"/>
            </a:pPr>
            <a:endParaRPr lang="en-US" sz="1500" b="1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1B5ABD8-C136-D489-2F3C-43CDAF5431DC}"/>
              </a:ext>
            </a:extLst>
          </p:cNvPr>
          <p:cNvSpPr txBox="1">
            <a:spLocks/>
          </p:cNvSpPr>
          <p:nvPr/>
        </p:nvSpPr>
        <p:spPr>
          <a:xfrm>
            <a:off x="9238593" y="2087039"/>
            <a:ext cx="2213811" cy="1938862"/>
          </a:xfrm>
          <a:prstGeom prst="rect">
            <a:avLst/>
          </a:prstGeom>
        </p:spPr>
        <p:txBody>
          <a:bodyPr numCol="1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0" i="0" kern="120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366713" indent="-184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Helvetica" charset="0"/>
              <a:buChar char="‣"/>
              <a:tabLst/>
              <a:defRPr sz="2000" b="0" i="0" kern="120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2pPr>
            <a:lvl3pPr marL="534988" indent="-1682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Helvetica" charset="0"/>
              <a:buChar char="‣"/>
              <a:tabLst/>
              <a:defRPr sz="2000" b="0" i="0" kern="120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3pPr>
            <a:lvl4pPr marL="719138" indent="-184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tabLst/>
              <a:defRPr sz="2000" b="0" i="0" kern="120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rgbClr val="C3E1E4"/>
                </a:solidFill>
                <a:latin typeface="Roboto" charset="0"/>
                <a:ea typeface="Roboto" charset="0"/>
                <a:cs typeface="Roboto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1500">
                <a:latin typeface="Roboto" panose="02000000000000000000" pitchFamily="2" charset="0"/>
                <a:ea typeface="Roboto" panose="02000000000000000000" pitchFamily="2" charset="0"/>
              </a:rPr>
              <a:t>Can contain a team-based </a:t>
            </a:r>
            <a:r>
              <a:rPr lang="en-US" sz="1500" b="1">
                <a:latin typeface="Roboto" panose="02000000000000000000" pitchFamily="2" charset="0"/>
                <a:ea typeface="Roboto" panose="02000000000000000000" pitchFamily="2" charset="0"/>
              </a:rPr>
              <a:t>message ticker </a:t>
            </a:r>
            <a:r>
              <a:rPr lang="en-US" sz="1500">
                <a:latin typeface="Roboto" panose="02000000000000000000" pitchFamily="2" charset="0"/>
                <a:ea typeface="Roboto" panose="02000000000000000000" pitchFamily="2" charset="0"/>
              </a:rPr>
              <a:t>– scrolling marquee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endParaRPr lang="en-US" sz="15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5081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AB3D6-B647-465F-91F5-B5EF59529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Dashboards &amp; Wallboards Layout Examples ..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8A6B5B1-EBC1-4D88-BEEA-D50B91736FDA}"/>
              </a:ext>
            </a:extLst>
          </p:cNvPr>
          <p:cNvSpPr/>
          <p:nvPr/>
        </p:nvSpPr>
        <p:spPr>
          <a:xfrm flipH="1">
            <a:off x="379012" y="1913963"/>
            <a:ext cx="1532959" cy="4561091"/>
          </a:xfrm>
          <a:prstGeom prst="rect">
            <a:avLst/>
          </a:prstGeom>
          <a:solidFill>
            <a:srgbClr val="73AC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57400627-62B8-2D32-B541-08A2896C89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11" y="1907629"/>
            <a:ext cx="1532958" cy="308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5380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2A8CE-6783-4DD4-9588-293A952E6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Licensing &amp; Platforms We Support ..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D0B29A-2346-496E-A198-5EA9834C08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How to Consume 2Ring</a:t>
            </a:r>
          </a:p>
          <a:p>
            <a:pPr marL="709613" lvl="1" indent="-342900">
              <a:buFont typeface="Arial" panose="020B0604020202020204" pitchFamily="34" charset="0"/>
              <a:buChar char="•"/>
            </a:pPr>
            <a:r>
              <a:rPr lang="en-US"/>
              <a:t>2Ring Cloud Subscription</a:t>
            </a:r>
          </a:p>
          <a:p>
            <a:pPr marL="709613" lvl="1" indent="-342900">
              <a:buFont typeface="Arial" panose="020B0604020202020204" pitchFamily="34" charset="0"/>
              <a:buChar char="•"/>
            </a:pPr>
            <a:r>
              <a:rPr lang="en-US"/>
              <a:t>Self-host</a:t>
            </a:r>
          </a:p>
          <a:p>
            <a:pPr marL="877888" lvl="2" indent="-342900">
              <a:buFont typeface="Arial" panose="020B0604020202020204" pitchFamily="34" charset="0"/>
              <a:buChar char="•"/>
            </a:pPr>
            <a:r>
              <a:rPr lang="en-US"/>
              <a:t>2Ring Self-hosted Subscription</a:t>
            </a:r>
          </a:p>
          <a:p>
            <a:pPr marL="877888" lvl="2" indent="-342900">
              <a:buFont typeface="Arial" panose="020B0604020202020204" pitchFamily="34" charset="0"/>
              <a:buChar char="•"/>
            </a:pPr>
            <a:r>
              <a:rPr lang="en-US"/>
              <a:t>Perpetual Licenses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F08EEB-7D8E-4209-8C9D-D7D2A6CDFE57}"/>
              </a:ext>
            </a:extLst>
          </p:cNvPr>
          <p:cNvSpPr/>
          <p:nvPr/>
        </p:nvSpPr>
        <p:spPr>
          <a:xfrm flipH="1">
            <a:off x="379012" y="1913963"/>
            <a:ext cx="1532959" cy="4561091"/>
          </a:xfrm>
          <a:prstGeom prst="rect">
            <a:avLst/>
          </a:prstGeom>
          <a:solidFill>
            <a:srgbClr val="73AC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410A5A3-418E-78FA-DDD7-35DA52311E3C}"/>
              </a:ext>
            </a:extLst>
          </p:cNvPr>
          <p:cNvSpPr/>
          <p:nvPr/>
        </p:nvSpPr>
        <p:spPr>
          <a:xfrm flipH="1">
            <a:off x="6855682" y="1913967"/>
            <a:ext cx="4955317" cy="4561091"/>
          </a:xfrm>
          <a:prstGeom prst="rect">
            <a:avLst/>
          </a:prstGeom>
          <a:solidFill>
            <a:srgbClr val="315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910CD8-8513-46EA-87B9-ACF27E6623E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Supported Platforms</a:t>
            </a:r>
          </a:p>
          <a:p>
            <a:pPr marL="709613" lvl="1" indent="-342900">
              <a:buFont typeface="Arial" panose="020B0604020202020204" pitchFamily="34" charset="0"/>
              <a:buChar char="•"/>
            </a:pPr>
            <a:r>
              <a:rPr lang="en-US" b="1"/>
              <a:t>Cisco Webex Contact Center</a:t>
            </a:r>
          </a:p>
          <a:p>
            <a:pPr marL="709613" lvl="1" indent="-342900">
              <a:buFont typeface="Arial" panose="020B0604020202020204" pitchFamily="34" charset="0"/>
              <a:buChar char="•"/>
            </a:pPr>
            <a:r>
              <a:rPr lang="en-US"/>
              <a:t>UCCX – Express*</a:t>
            </a:r>
          </a:p>
          <a:p>
            <a:pPr marL="709613" lvl="1" indent="-342900">
              <a:buFont typeface="Arial" panose="020B0604020202020204" pitchFamily="34" charset="0"/>
              <a:buChar char="•"/>
            </a:pPr>
            <a:r>
              <a:rPr lang="en-US"/>
              <a:t>UCCE – Enterprise*</a:t>
            </a:r>
          </a:p>
          <a:p>
            <a:pPr marL="709613" lvl="1" indent="-342900">
              <a:buFont typeface="Arial" panose="020B0604020202020204" pitchFamily="34" charset="0"/>
              <a:buChar char="•"/>
            </a:pPr>
            <a:r>
              <a:rPr lang="en-US"/>
              <a:t>PCCE – Packaged*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9A410657-C5FA-0902-8167-24DA60954A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11" y="1907629"/>
            <a:ext cx="1532958" cy="30887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8E260B3-E83B-A338-C84A-AC84586D640B}"/>
              </a:ext>
            </a:extLst>
          </p:cNvPr>
          <p:cNvSpPr txBox="1"/>
          <p:nvPr/>
        </p:nvSpPr>
        <p:spPr>
          <a:xfrm>
            <a:off x="9780105" y="6132801"/>
            <a:ext cx="254773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6713" lvl="1">
              <a:lnSpc>
                <a:spcPct val="90000"/>
              </a:lnSpc>
              <a:spcBef>
                <a:spcPts val="500"/>
              </a:spcBef>
            </a:pPr>
            <a:r>
              <a:rPr lang="en-US" sz="1600">
                <a:solidFill>
                  <a:srgbClr val="CCE2ED"/>
                </a:solidFill>
                <a:latin typeface="Roboto" charset="0"/>
                <a:ea typeface="Roboto" charset="0"/>
              </a:rPr>
              <a:t>* Self-Host Only</a:t>
            </a:r>
          </a:p>
        </p:txBody>
      </p:sp>
    </p:spTree>
    <p:extLst>
      <p:ext uri="{BB962C8B-B14F-4D97-AF65-F5344CB8AC3E}">
        <p14:creationId xmlns:p14="http://schemas.microsoft.com/office/powerpoint/2010/main" val="30901282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3C392-0B02-405E-9F9C-D3DE3C359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Live Demo ..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484791-CD8F-40F2-BFC5-5680E5301F2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072003" y="1907630"/>
            <a:ext cx="5484498" cy="4569370"/>
          </a:xfrm>
          <a:prstGeom prst="rect">
            <a:avLst/>
          </a:prstGeom>
        </p:spPr>
        <p:txBody>
          <a:bodyPr anchor="ctr"/>
          <a:lstStyle/>
          <a:p>
            <a:pPr marL="0" indent="0">
              <a:buNone/>
            </a:pPr>
            <a:endParaRPr lang="en-US" sz="24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None/>
            </a:pPr>
            <a:r>
              <a:rPr lang="en-US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Questions? Interested in a live demo of 2Ring Dashboards &amp; Wallboards?</a:t>
            </a:r>
            <a:br>
              <a:rPr lang="en-US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lang="en-US" sz="24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None/>
            </a:pPr>
            <a:endParaRPr lang="en-US" sz="24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None/>
            </a:pPr>
            <a:r>
              <a:rPr lang="en-US" sz="2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See 2Ring in the Collaboration Village</a:t>
            </a:r>
          </a:p>
          <a:p>
            <a:pPr marL="0" indent="0">
              <a:buNone/>
            </a:pPr>
            <a:r>
              <a:rPr lang="en-US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Or request a private demo at </a:t>
            </a:r>
          </a:p>
          <a:p>
            <a:pPr marL="0" indent="0">
              <a:buNone/>
            </a:pPr>
            <a:r>
              <a:rPr lang="en-US" sz="2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2Ring.com/Webex</a:t>
            </a:r>
            <a:r>
              <a:rPr lang="en-US" sz="2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 </a:t>
            </a:r>
            <a:endParaRPr lang="en-SK" sz="2400" b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US" sz="24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8DECFD3-A2CF-FB16-DD34-615444B1C8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9011" y="1907629"/>
            <a:ext cx="1532958" cy="308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3828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887C70E3-C8A6-AEE9-872B-B913B43DCE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10212" y="377780"/>
            <a:ext cx="3095295" cy="153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82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2">
            <a:extLst>
              <a:ext uri="{FF2B5EF4-FFF2-40B4-BE49-F238E27FC236}">
                <a16:creationId xmlns:a16="http://schemas.microsoft.com/office/drawing/2014/main" id="{D91DF62E-8D7A-7906-7CE6-A5258DCED6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8280" y="1913964"/>
            <a:ext cx="6739696" cy="1604843"/>
          </a:xfrm>
        </p:spPr>
        <p:txBody>
          <a:bodyPr/>
          <a:lstStyle/>
          <a:p>
            <a:r>
              <a:rPr lang="en-US" sz="3600" dirty="0"/>
              <a:t>Cisco Webex Contact Center .. </a:t>
            </a:r>
          </a:p>
        </p:txBody>
      </p:sp>
      <p:sp>
        <p:nvSpPr>
          <p:cNvPr id="7" name="Subtitle 13">
            <a:extLst>
              <a:ext uri="{FF2B5EF4-FFF2-40B4-BE49-F238E27FC236}">
                <a16:creationId xmlns:a16="http://schemas.microsoft.com/office/drawing/2014/main" id="{716178DA-415D-A02F-6994-498955DF0E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8280" y="3683726"/>
            <a:ext cx="6139061" cy="1146811"/>
          </a:xfrm>
        </p:spPr>
        <p:txBody>
          <a:bodyPr/>
          <a:lstStyle/>
          <a:p>
            <a:r>
              <a:rPr lang="en-US" sz="2400" dirty="0"/>
              <a:t>How to Create a Personalized Wallboard </a:t>
            </a:r>
          </a:p>
          <a:p>
            <a:r>
              <a:rPr lang="en-US" sz="2400" dirty="0"/>
              <a:t>and Support #HybridWork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641F8F5-2D18-56E8-6F9C-6222D838B7FF}"/>
              </a:ext>
            </a:extLst>
          </p:cNvPr>
          <p:cNvSpPr txBox="1">
            <a:spLocks/>
          </p:cNvSpPr>
          <p:nvPr/>
        </p:nvSpPr>
        <p:spPr>
          <a:xfrm>
            <a:off x="378281" y="6060141"/>
            <a:ext cx="6264566" cy="71717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 Narrow" panose="020B0606020202030204" pitchFamily="34" charset="0"/>
              <a:buNone/>
              <a:defRPr sz="4000" b="1" kern="1200" baseline="0">
                <a:solidFill>
                  <a:srgbClr val="F8C4AF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None/>
              <a:defRPr sz="20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None/>
              <a:defRPr sz="16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None/>
              <a:defRPr sz="16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b="0" dirty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rPr>
              <a:t>Presented by: Ossamah Shabbir, Pre-Sales Director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b="0" dirty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rPr>
              <a:t>(</a:t>
            </a:r>
            <a:r>
              <a:rPr lang="en-US" sz="1800" b="0" dirty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  <a:hlinkClick r:id="rId2"/>
              </a:rPr>
              <a:t>oshabbir@2Ring.com</a:t>
            </a:r>
            <a:r>
              <a:rPr lang="en-US" sz="1800" b="0" dirty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rPr>
              <a:t>) 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DA2D67B-2E57-66F8-15BC-C78505AFD3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10212" y="377780"/>
            <a:ext cx="3095295" cy="153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0742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4346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C7F1F-AE6F-4E0B-B667-25C16888C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1972" y="381001"/>
            <a:ext cx="9899028" cy="1532966"/>
          </a:xfrm>
        </p:spPr>
        <p:txBody>
          <a:bodyPr/>
          <a:lstStyle/>
          <a:p>
            <a:r>
              <a:rPr lang="en-US"/>
              <a:t>About ..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3ADDD0-93E2-4BC3-99C6-EA3FBED688C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103002" y="2035988"/>
            <a:ext cx="4573152" cy="4190519"/>
          </a:xfrm>
        </p:spPr>
        <p:txBody>
          <a:bodyPr anchor="t"/>
          <a:lstStyle/>
          <a:p>
            <a:pPr algn="ctr"/>
            <a:r>
              <a:rPr lang="en-US"/>
              <a:t>2Ring</a:t>
            </a:r>
          </a:p>
          <a:p>
            <a:pPr algn="ctr"/>
            <a:endParaRPr lang="en-US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Founded in 2001</a:t>
            </a:r>
          </a:p>
          <a:p>
            <a:pPr marL="709613" lvl="1" indent="-342900">
              <a:buFont typeface="Arial" panose="020B0604020202020204" pitchFamily="34" charset="0"/>
              <a:buChar char="•"/>
            </a:pPr>
            <a:r>
              <a:rPr lang="en-US" sz="1600"/>
              <a:t>Over </a:t>
            </a:r>
            <a:r>
              <a:rPr lang="en-US" sz="1600" b="1"/>
              <a:t>20</a:t>
            </a:r>
            <a:r>
              <a:rPr lang="en-US" sz="1600"/>
              <a:t> years of experience in providing reliable add-ons to contact centers.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Among </a:t>
            </a:r>
            <a:r>
              <a:rPr lang="en-US" sz="2000" b="1"/>
              <a:t>1000</a:t>
            </a:r>
            <a:r>
              <a:rPr lang="en-US" sz="2000"/>
              <a:t> of fastest growing companies in Europe in 2020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Active customers in </a:t>
            </a:r>
            <a:r>
              <a:rPr lang="en-US" sz="2000" b="1"/>
              <a:t>60+ </a:t>
            </a:r>
            <a:r>
              <a:rPr lang="en-US" sz="2000"/>
              <a:t>countries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/>
              <a:t>100% </a:t>
            </a:r>
            <a:r>
              <a:rPr lang="en-US" sz="2000"/>
              <a:t>Indirect Sales Strategy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Available via Cisco Global Price List</a:t>
            </a:r>
            <a:endParaRPr lang="en-US" sz="2000" b="1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98C4C6F-5D60-110E-2085-BDF6DACA634E}"/>
              </a:ext>
            </a:extLst>
          </p:cNvPr>
          <p:cNvSpPr txBox="1">
            <a:spLocks/>
          </p:cNvSpPr>
          <p:nvPr/>
        </p:nvSpPr>
        <p:spPr>
          <a:xfrm>
            <a:off x="7079420" y="2035988"/>
            <a:ext cx="4573152" cy="4190519"/>
          </a:xfrm>
          <a:prstGeom prst="rect">
            <a:avLst/>
          </a:prstGeom>
        </p:spPr>
        <p:txBody>
          <a:bodyPr numCol="1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0" i="0" kern="120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366713" indent="-184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Helvetica" charset="0"/>
              <a:buChar char="‣"/>
              <a:tabLst/>
              <a:defRPr sz="2000" b="0" i="0" kern="120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2pPr>
            <a:lvl3pPr marL="534988" indent="-1682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Helvetica" charset="0"/>
              <a:buChar char="‣"/>
              <a:tabLst/>
              <a:defRPr sz="2000" b="0" i="0" kern="120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3pPr>
            <a:lvl4pPr marL="719138" indent="-184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tabLst/>
              <a:defRPr sz="2000" b="0" i="0" kern="120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rgbClr val="C3E1E4"/>
                </a:solidFill>
                <a:latin typeface="Roboto" charset="0"/>
                <a:ea typeface="Roboto" charset="0"/>
                <a:cs typeface="Roboto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Ossamah Shabbir</a:t>
            </a:r>
          </a:p>
          <a:p>
            <a:pPr algn="ctr"/>
            <a:endParaRPr lang="en-US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15+ Years of Cisco Experience</a:t>
            </a:r>
          </a:p>
          <a:p>
            <a:pPr marL="709613" lvl="1" indent="-342900">
              <a:buFont typeface="Arial" panose="020B0604020202020204" pitchFamily="34" charset="0"/>
              <a:buChar char="•"/>
            </a:pPr>
            <a:r>
              <a:rPr lang="en-US" sz="1600"/>
              <a:t>Cisco Collaboration Consulting and Cisco CCIE# 26891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Now working with 2Ring customers on enhancing the agent / supervisor &amp; customer experience via </a:t>
            </a:r>
          </a:p>
          <a:p>
            <a:pPr marL="709613" lvl="1" indent="-342900">
              <a:buFont typeface="Arial" panose="020B0604020202020204" pitchFamily="34" charset="0"/>
              <a:buChar char="•"/>
            </a:pPr>
            <a:r>
              <a:rPr lang="en-US" sz="1600" b="1"/>
              <a:t>2Ring Gadgets for Cisco Finesse</a:t>
            </a:r>
          </a:p>
          <a:p>
            <a:pPr marL="709613" lvl="1" indent="-342900">
              <a:buFont typeface="Arial" panose="020B0604020202020204" pitchFamily="34" charset="0"/>
              <a:buChar char="•"/>
            </a:pPr>
            <a:r>
              <a:rPr lang="en-US" sz="1600" b="1"/>
              <a:t>2Ring Dashboards &amp; Wallboards</a:t>
            </a:r>
            <a:endParaRPr lang="en-US" sz="16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EEC3A9-D87F-4517-8F16-820B4EB509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06271" y="363397"/>
            <a:ext cx="1404730" cy="155126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6F6C8DF-E51B-4731-A958-81D95ED25C6B}"/>
              </a:ext>
            </a:extLst>
          </p:cNvPr>
          <p:cNvSpPr/>
          <p:nvPr/>
        </p:nvSpPr>
        <p:spPr>
          <a:xfrm flipH="1">
            <a:off x="379012" y="1913963"/>
            <a:ext cx="1532959" cy="4561091"/>
          </a:xfrm>
          <a:prstGeom prst="rect">
            <a:avLst/>
          </a:prstGeom>
          <a:solidFill>
            <a:srgbClr val="73AC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CBEA851-26B2-BA98-7523-5EAAEF01B7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11" y="1907629"/>
            <a:ext cx="1532958" cy="308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7449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C7F1F-AE6F-4E0B-B667-25C16888C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>
                <a:solidFill>
                  <a:srgbClr val="DDECF2"/>
                </a:solidFill>
              </a:rPr>
              <a:t>Sample Layouts are Available at </a:t>
            </a:r>
            <a:br>
              <a:rPr lang="en-US" sz="2700">
                <a:solidFill>
                  <a:srgbClr val="DDECF2"/>
                </a:solidFill>
              </a:rPr>
            </a:br>
            <a:r>
              <a:rPr lang="en-US" sz="2700" b="1">
                <a:solidFill>
                  <a:srgbClr val="F4D3D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2Ring.com/TryItWXCC</a:t>
            </a:r>
            <a:r>
              <a:rPr lang="en-US" sz="2700" b="1">
                <a:solidFill>
                  <a:srgbClr val="F4D3D4"/>
                </a:solidFill>
              </a:rPr>
              <a:t> </a:t>
            </a:r>
            <a:r>
              <a:rPr lang="en-US" sz="2700">
                <a:solidFill>
                  <a:srgbClr val="CCE2ED"/>
                </a:solidFill>
              </a:rPr>
              <a:t>and</a:t>
            </a:r>
            <a:r>
              <a:rPr lang="en-US" sz="2700">
                <a:solidFill>
                  <a:schemeClr val="bg1"/>
                </a:solidFill>
              </a:rPr>
              <a:t> </a:t>
            </a:r>
            <a:r>
              <a:rPr lang="en-US" sz="2700" b="1">
                <a:solidFill>
                  <a:srgbClr val="F4D3D4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2Ring.com/TryItWXCCgrids</a:t>
            </a:r>
            <a:endParaRPr lang="en-US">
              <a:solidFill>
                <a:srgbClr val="F4D3D4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6F6C8DF-E51B-4731-A958-81D95ED25C6B}"/>
              </a:ext>
            </a:extLst>
          </p:cNvPr>
          <p:cNvSpPr/>
          <p:nvPr/>
        </p:nvSpPr>
        <p:spPr>
          <a:xfrm flipH="1">
            <a:off x="379012" y="1913963"/>
            <a:ext cx="1532959" cy="4561091"/>
          </a:xfrm>
          <a:prstGeom prst="rect">
            <a:avLst/>
          </a:prstGeom>
          <a:solidFill>
            <a:srgbClr val="73AC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BF85159-FEAB-25C1-64E8-4560140B74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9011" y="1917153"/>
            <a:ext cx="1532958" cy="23108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B718B2-58E1-94E8-582D-B2E6D7B5EF3E}"/>
              </a:ext>
            </a:extLst>
          </p:cNvPr>
          <p:cNvSpPr txBox="1"/>
          <p:nvPr/>
        </p:nvSpPr>
        <p:spPr>
          <a:xfrm>
            <a:off x="1911969" y="381001"/>
            <a:ext cx="9899021" cy="385688"/>
          </a:xfrm>
          <a:prstGeom prst="rect">
            <a:avLst/>
          </a:prstGeom>
          <a:solidFill>
            <a:srgbClr val="4E92C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7552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761B1-19CC-4DF7-96D4-14CB9F409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2Ring Enhances Cisco Contact Centers ..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2E21B7E-AF3C-4D1E-ABA8-108524349B71}"/>
              </a:ext>
            </a:extLst>
          </p:cNvPr>
          <p:cNvSpPr/>
          <p:nvPr/>
        </p:nvSpPr>
        <p:spPr>
          <a:xfrm flipH="1">
            <a:off x="379012" y="1913963"/>
            <a:ext cx="1532959" cy="4561091"/>
          </a:xfrm>
          <a:prstGeom prst="rect">
            <a:avLst/>
          </a:prstGeom>
          <a:solidFill>
            <a:srgbClr val="73AC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E80248A4-1EAC-2DEF-0C79-03AF7F27C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11" y="1907629"/>
            <a:ext cx="1532958" cy="3088796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B59BA51-469C-A24A-6016-EC1FFB330FF3}"/>
              </a:ext>
            </a:extLst>
          </p:cNvPr>
          <p:cNvSpPr txBox="1">
            <a:spLocks/>
          </p:cNvSpPr>
          <p:nvPr/>
        </p:nvSpPr>
        <p:spPr>
          <a:xfrm>
            <a:off x="2194560" y="1909823"/>
            <a:ext cx="5201920" cy="4569370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Letting </a:t>
            </a:r>
            <a:r>
              <a:rPr lang="en-US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users make any layout truly their own, without involving your IT helpdesk ..</a:t>
            </a:r>
          </a:p>
        </p:txBody>
      </p:sp>
    </p:spTree>
    <p:extLst>
      <p:ext uri="{BB962C8B-B14F-4D97-AF65-F5344CB8AC3E}">
        <p14:creationId xmlns:p14="http://schemas.microsoft.com/office/powerpoint/2010/main" val="29063667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DFD9D-4AAB-4F08-87A0-C9E2E3BD1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Your Content &amp; Your Style ..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8B85EE-BD63-4D2F-9059-3FA0F68E280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911969" y="1907629"/>
            <a:ext cx="5445271" cy="4561091"/>
          </a:xfrm>
          <a:prstGeom prst="rect">
            <a:avLst/>
          </a:prstGeom>
        </p:spPr>
        <p:txBody>
          <a:bodyPr anchor="ctr"/>
          <a:lstStyle/>
          <a:p>
            <a:pPr marL="411163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Use a background image or settle on a solid color</a:t>
            </a:r>
          </a:p>
          <a:p>
            <a:pPr marL="411163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Drag &amp; drop as many segments as needed, position and resize each to your liking</a:t>
            </a:r>
          </a:p>
          <a:p>
            <a:pPr marL="411163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Pick colors, font types, &amp; sizes</a:t>
            </a:r>
          </a:p>
          <a:p>
            <a:pPr marL="411163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Filter, sort, and auto-page your grids</a:t>
            </a:r>
          </a:p>
          <a:p>
            <a:pPr marL="411163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Include scrolling banners/tickers/marquees </a:t>
            </a:r>
          </a:p>
          <a:p>
            <a:pPr marL="411163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Sequence segments or entire layouts</a:t>
            </a:r>
          </a:p>
          <a:p>
            <a:pPr marL="411163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Combine multiple values into a single row (merge multiple queues into a single row)</a:t>
            </a:r>
          </a:p>
          <a:p>
            <a:pPr marL="411163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Display external content such as current time, weather, videos, web pages or social media feeds ..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4F80F2C-F4B3-467B-954D-36D574A5AD7E}"/>
              </a:ext>
            </a:extLst>
          </p:cNvPr>
          <p:cNvSpPr/>
          <p:nvPr/>
        </p:nvSpPr>
        <p:spPr>
          <a:xfrm flipH="1">
            <a:off x="379012" y="1913963"/>
            <a:ext cx="1532959" cy="4561091"/>
          </a:xfrm>
          <a:prstGeom prst="rect">
            <a:avLst/>
          </a:prstGeom>
          <a:solidFill>
            <a:srgbClr val="73AC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B61D6047-0D1C-1676-4733-A4FA67E286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11" y="1907629"/>
            <a:ext cx="1532958" cy="308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1320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DFD9D-4AAB-4F08-87A0-C9E2E3BD1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Widgets: Talking Heads / Floor Maps ..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4F80F2C-F4B3-467B-954D-36D574A5AD7E}"/>
              </a:ext>
            </a:extLst>
          </p:cNvPr>
          <p:cNvSpPr/>
          <p:nvPr/>
        </p:nvSpPr>
        <p:spPr>
          <a:xfrm flipH="1">
            <a:off x="379012" y="1913963"/>
            <a:ext cx="1532959" cy="4561091"/>
          </a:xfrm>
          <a:prstGeom prst="rect">
            <a:avLst/>
          </a:prstGeom>
          <a:solidFill>
            <a:srgbClr val="73AC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B61D6047-0D1C-1676-4733-A4FA67E286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11" y="1907629"/>
            <a:ext cx="1532958" cy="3088796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B45A2CAF-D233-6792-3ED5-130EDBE1C18D}"/>
              </a:ext>
            </a:extLst>
          </p:cNvPr>
          <p:cNvSpPr txBox="1">
            <a:spLocks/>
          </p:cNvSpPr>
          <p:nvPr/>
        </p:nvSpPr>
        <p:spPr>
          <a:xfrm>
            <a:off x="2194560" y="2033111"/>
            <a:ext cx="3818614" cy="3522863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Visualize data</a:t>
            </a:r>
            <a:r>
              <a:rPr lang="en-US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about</a:t>
            </a:r>
          </a:p>
          <a:p>
            <a:pPr lvl="1"/>
            <a:r>
              <a:rPr lang="en-US"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Agents</a:t>
            </a:r>
          </a:p>
          <a:p>
            <a:pPr lvl="1"/>
            <a:r>
              <a:rPr lang="en-US"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Queues</a:t>
            </a:r>
          </a:p>
          <a:p>
            <a:pPr lvl="1"/>
            <a:r>
              <a:rPr lang="en-US"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Tasks</a:t>
            </a:r>
          </a:p>
          <a:p>
            <a:r>
              <a:rPr lang="en-US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Build a </a:t>
            </a:r>
            <a:r>
              <a:rPr lang="en-US" sz="2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floor plan </a:t>
            </a:r>
          </a:p>
          <a:p>
            <a:endParaRPr lang="en-US" sz="24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10D20432-6889-94E6-BE42-5BB744C410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59" r="67439" b="1031"/>
          <a:stretch/>
        </p:blipFill>
        <p:spPr>
          <a:xfrm>
            <a:off x="2308093" y="3965231"/>
            <a:ext cx="3391782" cy="2420526"/>
          </a:xfrm>
          <a:prstGeom prst="rect">
            <a:avLst/>
          </a:prstGeom>
        </p:spPr>
      </p:pic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60C8EBFA-424B-48A3-433F-0D8BD40259C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685"/>
          <a:stretch/>
        </p:blipFill>
        <p:spPr>
          <a:xfrm>
            <a:off x="6096001" y="2033110"/>
            <a:ext cx="5518394" cy="4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6387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C93D5-8037-417E-B041-484630962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Real-Time Thresholds &amp; Alerts ..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806D4D-95C8-42ED-A9E8-CC1A8F468D5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911969" y="1908175"/>
            <a:ext cx="4954588" cy="4568825"/>
          </a:xfrm>
          <a:prstGeom prst="rect">
            <a:avLst/>
          </a:prstGeom>
        </p:spPr>
        <p:txBody>
          <a:bodyPr anchor="ctr"/>
          <a:lstStyle/>
          <a:p>
            <a:pPr marL="868363" lvl="1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Pick your metrics</a:t>
            </a:r>
          </a:p>
          <a:p>
            <a:pPr marL="868363" lvl="1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Define your thresholds</a:t>
            </a:r>
          </a:p>
          <a:p>
            <a:pPr marL="868363" lvl="1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Display alerts on your layout by</a:t>
            </a:r>
          </a:p>
          <a:p>
            <a:pPr marL="1036638" lvl="2"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Changing color</a:t>
            </a:r>
          </a:p>
          <a:p>
            <a:pPr marL="1036638" lvl="2"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Blinking</a:t>
            </a:r>
          </a:p>
          <a:p>
            <a:pPr marL="1036638" lvl="2"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Playing a sound / recording</a:t>
            </a:r>
            <a:endParaRPr lang="en-US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868363" lvl="1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Deliver alerts via email or to IM Clients (</a:t>
            </a:r>
            <a:r>
              <a:rPr lang="en-US" sz="20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Webex</a:t>
            </a:r>
            <a:r>
              <a:rPr lang="en-US"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20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MS Teams</a:t>
            </a:r>
            <a:r>
              <a:rPr lang="en-US"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20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Discord</a:t>
            </a:r>
            <a:r>
              <a:rPr lang="en-US"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20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Slack</a:t>
            </a:r>
            <a:r>
              <a:rPr lang="en-US"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), and/or via </a:t>
            </a:r>
            <a:r>
              <a:rPr lang="en-US" sz="20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SMS/texting</a:t>
            </a:r>
            <a:r>
              <a:rPr lang="en-US"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*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EAC0F500-189C-24AD-4328-2A206D4C02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11" y="1907629"/>
            <a:ext cx="1532958" cy="308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772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B9425-E220-4DE0-A91A-43021E6AD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Business Units / Data Silos ..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E79CAA-16ED-425F-BE7A-9125FAA73A1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911969" y="2135178"/>
            <a:ext cx="5367338" cy="4189412"/>
          </a:xfrm>
          <a:prstGeom prst="rect">
            <a:avLst/>
          </a:prstGeom>
        </p:spPr>
        <p:txBody>
          <a:bodyPr anchor="ctr"/>
          <a:lstStyle/>
          <a:p>
            <a:pPr marL="411163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Split users among multiple BUs (layout or data silos), so everyone can only see and/or change their own boards</a:t>
            </a:r>
          </a:p>
          <a:p>
            <a:pPr marL="411163">
              <a:buFont typeface="Arial" panose="020B0604020202020204" pitchFamily="34" charset="0"/>
              <a:buChar char="•"/>
            </a:pPr>
            <a:endParaRPr lang="en-US" sz="20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11163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Integrate 2Ring with Microsoft Azure AD for easy user management &amp; access control</a:t>
            </a:r>
            <a:endParaRPr lang="en-US" sz="20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9585D835-16DF-1189-53DC-A42624B9C1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11" y="1907629"/>
            <a:ext cx="1532958" cy="308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189157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Custom 1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FFFFFF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ustom Design">
  <a:themeElements>
    <a:clrScheme name="Custom 9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FAD1D3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Custom Design">
  <a:themeElements>
    <a:clrScheme name="Custom 9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FAD1D3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6458DBBFD9CF42AC694B3E0535B8AC" ma:contentTypeVersion="14" ma:contentTypeDescription="Create a new document." ma:contentTypeScope="" ma:versionID="fad9118a740a170aa3edf9ca75c4aeae">
  <xsd:schema xmlns:xsd="http://www.w3.org/2001/XMLSchema" xmlns:xs="http://www.w3.org/2001/XMLSchema" xmlns:p="http://schemas.microsoft.com/office/2006/metadata/properties" xmlns:ns2="6e7b8f2f-474e-473d-a29c-106dea5d92c4" xmlns:ns3="67c7e17c-e8b2-45f9-beca-fba5c45e274e" targetNamespace="http://schemas.microsoft.com/office/2006/metadata/properties" ma:root="true" ma:fieldsID="85dbf9c7f5301575e72231af4507678e" ns2:_="" ns3:_="">
    <xsd:import namespace="6e7b8f2f-474e-473d-a29c-106dea5d92c4"/>
    <xsd:import namespace="67c7e17c-e8b2-45f9-beca-fba5c45e274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7b8f2f-474e-473d-a29c-106dea5d92c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28e17f11-6a67-45ff-940f-d41bf1e8e9b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c7e17c-e8b2-45f9-beca-fba5c45e274e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1cd76f42-1c7c-4daf-8f11-84ad2381c58b}" ma:internalName="TaxCatchAll" ma:showField="CatchAllData" ma:web="67c7e17c-e8b2-45f9-beca-fba5c45e274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e7b8f2f-474e-473d-a29c-106dea5d92c4">
      <Terms xmlns="http://schemas.microsoft.com/office/infopath/2007/PartnerControls"/>
    </lcf76f155ced4ddcb4097134ff3c332f>
    <TaxCatchAll xmlns="67c7e17c-e8b2-45f9-beca-fba5c45e274e" xsi:nil="true"/>
    <MediaLengthInSeconds xmlns="6e7b8f2f-474e-473d-a29c-106dea5d92c4" xsi:nil="true"/>
  </documentManagement>
</p:properties>
</file>

<file path=customXml/itemProps1.xml><?xml version="1.0" encoding="utf-8"?>
<ds:datastoreItem xmlns:ds="http://schemas.openxmlformats.org/officeDocument/2006/customXml" ds:itemID="{BAABC3F4-029B-41B2-9476-0AECB64090F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C90A4F8-6A53-4E42-9378-C29F8FAB9320}">
  <ds:schemaRefs>
    <ds:schemaRef ds:uri="67c7e17c-e8b2-45f9-beca-fba5c45e274e"/>
    <ds:schemaRef ds:uri="6e7b8f2f-474e-473d-a29c-106dea5d92c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B4DB7176-CB0E-4318-9403-2924B3E4FE14}">
  <ds:schemaRefs>
    <ds:schemaRef ds:uri="67c7e17c-e8b2-45f9-beca-fba5c45e274e"/>
    <ds:schemaRef ds:uri="6e7b8f2f-474e-473d-a29c-106dea5d92c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1495</TotalTime>
  <Words>949</Words>
  <Application>Microsoft Office PowerPoint</Application>
  <PresentationFormat>Widescreen</PresentationFormat>
  <Paragraphs>154</Paragraphs>
  <Slides>20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Roboto Light</vt:lpstr>
      <vt:lpstr>Calibri Light</vt:lpstr>
      <vt:lpstr>Arial Narrow</vt:lpstr>
      <vt:lpstr>Roboto</vt:lpstr>
      <vt:lpstr>Helvetica</vt:lpstr>
      <vt:lpstr>Arial</vt:lpstr>
      <vt:lpstr>Roboto Medium</vt:lpstr>
      <vt:lpstr>Calibri</vt:lpstr>
      <vt:lpstr>Custom Design</vt:lpstr>
      <vt:lpstr>2_Custom Design</vt:lpstr>
      <vt:lpstr>3_Custom Design</vt:lpstr>
      <vt:lpstr>How to Create a Personalized Wallboard and Support #HybridWork</vt:lpstr>
      <vt:lpstr>Cisco Webex Contact Center .. </vt:lpstr>
      <vt:lpstr>About ..</vt:lpstr>
      <vt:lpstr>Sample Layouts are Available at  2Ring.com/TryItWXCC and 2Ring.com/TryItWXCCgrids</vt:lpstr>
      <vt:lpstr>How 2Ring Enhances Cisco Contact Centers ..</vt:lpstr>
      <vt:lpstr>Your Content &amp; Your Style ..</vt:lpstr>
      <vt:lpstr>Widgets: Talking Heads / Floor Maps ..</vt:lpstr>
      <vt:lpstr>Real-Time Thresholds &amp; Alerts ..</vt:lpstr>
      <vt:lpstr>Business Units / Data Silos ..</vt:lpstr>
      <vt:lpstr>External Sources &amp; Content ..</vt:lpstr>
      <vt:lpstr>External Users ..</vt:lpstr>
      <vt:lpstr>Multiple Data Sources at Once ..</vt:lpstr>
      <vt:lpstr>Broadcast Messages to a Scrolling Text Marquee ..</vt:lpstr>
      <vt:lpstr>Support Competition Among Your Agents ..</vt:lpstr>
      <vt:lpstr>2Ring Power Tool (Personalized Wallboard) ..</vt:lpstr>
      <vt:lpstr>Dashboards &amp; Wallboards Layout Examples ..</vt:lpstr>
      <vt:lpstr>Licensing &amp; Platforms We Support ..</vt:lpstr>
      <vt:lpstr>Live Demo ..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2Ring Dashboards  &amp; Wallboards .. WxCC</dc:title>
  <dc:creator>Michal Grebac</dc:creator>
  <cp:keywords>CiscoLive;WxCC;2Ring;Wallboard;reporting</cp:keywords>
  <cp:lastModifiedBy>Ossamah Shabbir</cp:lastModifiedBy>
  <cp:revision>1</cp:revision>
  <dcterms:created xsi:type="dcterms:W3CDTF">2020-03-21T22:36:18Z</dcterms:created>
  <dcterms:modified xsi:type="dcterms:W3CDTF">2022-06-09T18:19:19Z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0x010100DE6458DBBFD9CF42AC694B3E0535B8AC</vt:lpwstr>
  </property>
  <property fmtid="{D5CDD505-2E9C-101B-9397-08002B2CF9AE}" pid="3" name="MediaServiceImageTags">
    <vt:lpwstr/>
  </property>
  <property fmtid="{D5CDD505-2E9C-101B-9397-08002B2CF9AE}" pid="4" name="ComplianceAssetId">
    <vt:lpwstr/>
  </property>
  <property fmtid="{D5CDD505-2E9C-101B-9397-08002B2CF9AE}" pid="5" name="TriggerFlowInfo">
    <vt:lpwstr/>
  </property>
  <property fmtid="{D5CDD505-2E9C-101B-9397-08002B2CF9AE}" pid="6" name="_SharedFileIndex">
    <vt:lpwstr/>
  </property>
  <property fmtid="{D5CDD505-2E9C-101B-9397-08002B2CF9AE}" pid="7" name="_ExtendedDescription">
    <vt:lpwstr/>
  </property>
  <property fmtid="{D5CDD505-2E9C-101B-9397-08002B2CF9AE}" pid="8" name="_SourceUrl">
    <vt:lpwstr/>
  </property>
</Properties>
</file>